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92" r:id="rId1"/>
  </p:sldMasterIdLst>
  <p:notesMasterIdLst>
    <p:notesMasterId r:id="rId35"/>
  </p:notesMasterIdLst>
  <p:handoutMasterIdLst>
    <p:handoutMasterId r:id="rId36"/>
  </p:handoutMasterIdLst>
  <p:sldIdLst>
    <p:sldId id="475" r:id="rId2"/>
    <p:sldId id="381" r:id="rId3"/>
    <p:sldId id="341" r:id="rId4"/>
    <p:sldId id="342" r:id="rId5"/>
    <p:sldId id="369" r:id="rId6"/>
    <p:sldId id="348" r:id="rId7"/>
    <p:sldId id="405" r:id="rId8"/>
    <p:sldId id="453" r:id="rId9"/>
    <p:sldId id="454" r:id="rId10"/>
    <p:sldId id="455" r:id="rId11"/>
    <p:sldId id="273" r:id="rId12"/>
    <p:sldId id="439" r:id="rId13"/>
    <p:sldId id="473" r:id="rId14"/>
    <p:sldId id="458" r:id="rId15"/>
    <p:sldId id="404" r:id="rId16"/>
    <p:sldId id="479" r:id="rId17"/>
    <p:sldId id="456" r:id="rId18"/>
    <p:sldId id="478" r:id="rId19"/>
    <p:sldId id="468" r:id="rId20"/>
    <p:sldId id="431" r:id="rId21"/>
    <p:sldId id="430" r:id="rId22"/>
    <p:sldId id="422" r:id="rId23"/>
    <p:sldId id="461" r:id="rId24"/>
    <p:sldId id="423" r:id="rId25"/>
    <p:sldId id="463" r:id="rId26"/>
    <p:sldId id="474" r:id="rId27"/>
    <p:sldId id="467" r:id="rId28"/>
    <p:sldId id="466" r:id="rId29"/>
    <p:sldId id="471" r:id="rId30"/>
    <p:sldId id="470" r:id="rId31"/>
    <p:sldId id="280" r:id="rId32"/>
    <p:sldId id="379" r:id="rId33"/>
    <p:sldId id="333"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3CFAEBAE-C653-4179-8C01-1C0F6497E8F8}">
          <p14:sldIdLst>
            <p14:sldId id="475"/>
            <p14:sldId id="381"/>
            <p14:sldId id="341"/>
            <p14:sldId id="342"/>
            <p14:sldId id="369"/>
            <p14:sldId id="348"/>
            <p14:sldId id="405"/>
            <p14:sldId id="453"/>
            <p14:sldId id="454"/>
            <p14:sldId id="455"/>
            <p14:sldId id="273"/>
            <p14:sldId id="439"/>
            <p14:sldId id="473"/>
            <p14:sldId id="458"/>
            <p14:sldId id="404"/>
            <p14:sldId id="479"/>
            <p14:sldId id="456"/>
          </p14:sldIdLst>
        </p14:section>
        <p14:section name="Section récapitulative" id="{03532DBA-0875-4DE9-BC6A-BE0AE5243FFD}">
          <p14:sldIdLst>
            <p14:sldId id="478"/>
          </p14:sldIdLst>
        </p14:section>
        <p14:section name="Section 1" id="{D98D0053-95D8-41E8-9D0B-5AD5CCE99652}">
          <p14:sldIdLst>
            <p14:sldId id="468"/>
          </p14:sldIdLst>
        </p14:section>
        <p14:section name="Section 2" id="{4E93C5F4-8CC1-42A8-A2D3-FAE10CA405CF}">
          <p14:sldIdLst>
            <p14:sldId id="431"/>
          </p14:sldIdLst>
        </p14:section>
        <p14:section name="Section 3" id="{4C713195-502C-479C-A269-B3C04E321283}">
          <p14:sldIdLst>
            <p14:sldId id="430"/>
          </p14:sldIdLst>
        </p14:section>
        <p14:section name="Section 4" id="{9A972384-4D46-4066-8282-F2AD16AF3174}">
          <p14:sldIdLst>
            <p14:sldId id="422"/>
          </p14:sldIdLst>
        </p14:section>
        <p14:section name="Section 5" id="{2C5EECC8-6195-491F-9971-621A87509F35}">
          <p14:sldIdLst>
            <p14:sldId id="461"/>
          </p14:sldIdLst>
        </p14:section>
        <p14:section name="Section 6" id="{4B24A9DF-5610-4199-B84F-3986E99B6904}">
          <p14:sldIdLst>
            <p14:sldId id="423"/>
          </p14:sldIdLst>
        </p14:section>
        <p14:section name="Section 7" id="{E5457BCA-FE17-4CF5-9F5D-AB072592504B}">
          <p14:sldIdLst>
            <p14:sldId id="463"/>
          </p14:sldIdLst>
        </p14:section>
        <p14:section name="Section 8" id="{0909D4F9-A7EE-44B7-B888-FF2AEEC43FF6}">
          <p14:sldIdLst>
            <p14:sldId id="474"/>
          </p14:sldIdLst>
        </p14:section>
        <p14:section name="Section 9" id="{842A2960-0666-478A-8249-66AAB9997AE6}">
          <p14:sldIdLst>
            <p14:sldId id="467"/>
          </p14:sldIdLst>
        </p14:section>
        <p14:section name="Section 10" id="{5E83A0E3-9E8F-4804-8F80-3779BD6BAA90}">
          <p14:sldIdLst>
            <p14:sldId id="466"/>
          </p14:sldIdLst>
        </p14:section>
        <p14:section name="Section 11" id="{DCAD1D53-8D7A-4AA6-BA9D-CE25D9EA4F62}">
          <p14:sldIdLst>
            <p14:sldId id="471"/>
          </p14:sldIdLst>
        </p14:section>
        <p14:section name="Section 12" id="{45E29A82-E6A7-4754-88B0-FCF385126705}">
          <p14:sldIdLst>
            <p14:sldId id="470"/>
            <p14:sldId id="280"/>
          </p14:sldIdLst>
        </p14:section>
        <p14:section name="Section 1" id="{AB6D2798-B70B-4ABD-A7EC-9F1960A5B588}">
          <p14:sldIdLst>
            <p14:sldId id="379"/>
          </p14:sldIdLst>
        </p14:section>
        <p14:section name="Section 2" id="{C0F77BF7-F97B-4337-A7A4-DCAA2F356F7B}">
          <p14:sldIdLst>
            <p14:sldId id="3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863914-0C79-C636-798A-163647FCA698}" name="Pouria Forouzesh" initials="PF" userId="475bbfa581636a7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600125-4676-4278-8729-F468F6056E0C}" v="47" dt="2023-12-01T11:30:16.269"/>
  </p1510:revLst>
</p1510:revInfo>
</file>

<file path=ppt/tableStyles.xml><?xml version="1.0" encoding="utf-8"?>
<a:tblStyleLst xmlns:a="http://schemas.openxmlformats.org/drawingml/2006/main" def="{7C4140A9-276D-41E3-A9F5-CB72784A3767}">
  <a:tblStyle styleId="{7C4140A9-276D-41E3-A9F5-CB72784A37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autoAdjust="0"/>
    <p:restoredTop sz="95388" autoAdjust="0"/>
  </p:normalViewPr>
  <p:slideViewPr>
    <p:cSldViewPr>
      <p:cViewPr varScale="1">
        <p:scale>
          <a:sx n="112" d="100"/>
          <a:sy n="112" d="100"/>
        </p:scale>
        <p:origin x="763" y="6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uria Forouzesh" userId="475bbfa581636a77" providerId="LiveId" clId="{6C0C1A0E-3889-4E3A-8920-88CC5B1671DE}"/>
    <pc:docChg chg="undo custSel addSld delSld modSld sldOrd">
      <pc:chgData name="Pouria Forouzesh" userId="475bbfa581636a77" providerId="LiveId" clId="{6C0C1A0E-3889-4E3A-8920-88CC5B1671DE}" dt="2023-08-22T14:22:56.032" v="8501"/>
      <pc:docMkLst>
        <pc:docMk/>
      </pc:docMkLst>
      <pc:sldChg chg="modSp mod">
        <pc:chgData name="Pouria Forouzesh" userId="475bbfa581636a77" providerId="LiveId" clId="{6C0C1A0E-3889-4E3A-8920-88CC5B1671DE}" dt="2023-08-21T09:56:52.633" v="6446" actId="20577"/>
        <pc:sldMkLst>
          <pc:docMk/>
          <pc:sldMk cId="0" sldId="256"/>
        </pc:sldMkLst>
        <pc:spChg chg="mod">
          <ac:chgData name="Pouria Forouzesh" userId="475bbfa581636a77" providerId="LiveId" clId="{6C0C1A0E-3889-4E3A-8920-88CC5B1671DE}" dt="2023-08-11T10:39:32.982" v="2665" actId="14100"/>
          <ac:spMkLst>
            <pc:docMk/>
            <pc:sldMk cId="0" sldId="256"/>
            <ac:spMk id="511" creationId="{00000000-0000-0000-0000-000000000000}"/>
          </ac:spMkLst>
        </pc:spChg>
        <pc:spChg chg="mod">
          <ac:chgData name="Pouria Forouzesh" userId="475bbfa581636a77" providerId="LiveId" clId="{6C0C1A0E-3889-4E3A-8920-88CC5B1671DE}" dt="2023-08-21T09:56:52.633" v="6446" actId="20577"/>
          <ac:spMkLst>
            <pc:docMk/>
            <pc:sldMk cId="0" sldId="256"/>
            <ac:spMk id="512" creationId="{00000000-0000-0000-0000-000000000000}"/>
          </ac:spMkLst>
        </pc:spChg>
      </pc:sldChg>
      <pc:sldChg chg="addSp delSp modSp del mod">
        <pc:chgData name="Pouria Forouzesh" userId="475bbfa581636a77" providerId="LiveId" clId="{6C0C1A0E-3889-4E3A-8920-88CC5B1671DE}" dt="2023-08-21T14:41:57.047" v="7353" actId="2696"/>
        <pc:sldMkLst>
          <pc:docMk/>
          <pc:sldMk cId="0" sldId="261"/>
        </pc:sldMkLst>
        <pc:spChg chg="add del mod">
          <ac:chgData name="Pouria Forouzesh" userId="475bbfa581636a77" providerId="LiveId" clId="{6C0C1A0E-3889-4E3A-8920-88CC5B1671DE}" dt="2023-08-10T09:27:33.171" v="219" actId="12084"/>
          <ac:spMkLst>
            <pc:docMk/>
            <pc:sldMk cId="0" sldId="261"/>
            <ac:spMk id="3" creationId="{C261E3D3-DEB0-84FE-29D4-8C1DDF38D2E1}"/>
          </ac:spMkLst>
        </pc:spChg>
        <pc:spChg chg="add del mod">
          <ac:chgData name="Pouria Forouzesh" userId="475bbfa581636a77" providerId="LiveId" clId="{6C0C1A0E-3889-4E3A-8920-88CC5B1671DE}" dt="2023-08-10T09:28:13.269" v="226" actId="478"/>
          <ac:spMkLst>
            <pc:docMk/>
            <pc:sldMk cId="0" sldId="261"/>
            <ac:spMk id="8" creationId="{2508B3EA-2E21-9D05-5E07-5A5367ED19D0}"/>
          </ac:spMkLst>
        </pc:spChg>
        <pc:spChg chg="add del mod">
          <ac:chgData name="Pouria Forouzesh" userId="475bbfa581636a77" providerId="LiveId" clId="{6C0C1A0E-3889-4E3A-8920-88CC5B1671DE}" dt="2023-08-10T09:28:13.269" v="226" actId="478"/>
          <ac:spMkLst>
            <pc:docMk/>
            <pc:sldMk cId="0" sldId="261"/>
            <ac:spMk id="10" creationId="{7548ACCA-EB1C-CB06-0347-5E9E5D7EC5AC}"/>
          </ac:spMkLst>
        </pc:spChg>
        <pc:spChg chg="add del mod">
          <ac:chgData name="Pouria Forouzesh" userId="475bbfa581636a77" providerId="LiveId" clId="{6C0C1A0E-3889-4E3A-8920-88CC5B1671DE}" dt="2023-08-10T09:28:13.269" v="226" actId="478"/>
          <ac:spMkLst>
            <pc:docMk/>
            <pc:sldMk cId="0" sldId="261"/>
            <ac:spMk id="12" creationId="{DF597F56-07EC-78E0-4B8C-0A0EDFEC071C}"/>
          </ac:spMkLst>
        </pc:spChg>
        <pc:spChg chg="add del mod">
          <ac:chgData name="Pouria Forouzesh" userId="475bbfa581636a77" providerId="LiveId" clId="{6C0C1A0E-3889-4E3A-8920-88CC5B1671DE}" dt="2023-08-10T09:28:13.269" v="226" actId="478"/>
          <ac:spMkLst>
            <pc:docMk/>
            <pc:sldMk cId="0" sldId="261"/>
            <ac:spMk id="14" creationId="{C1CAE351-F9BB-82A2-E2C4-AEDDE3AAEFDE}"/>
          </ac:spMkLst>
        </pc:spChg>
        <pc:graphicFrameChg chg="mod modGraphic">
          <ac:chgData name="Pouria Forouzesh" userId="475bbfa581636a77" providerId="LiveId" clId="{6C0C1A0E-3889-4E3A-8920-88CC5B1671DE}" dt="2023-08-10T09:22:50.428" v="144" actId="14100"/>
          <ac:graphicFrameMkLst>
            <pc:docMk/>
            <pc:sldMk cId="0" sldId="261"/>
            <ac:graphicFrameMk id="4" creationId="{2E0F01BC-B48D-F739-0847-BFA536E3DA0C}"/>
          </ac:graphicFrameMkLst>
        </pc:graphicFrameChg>
        <pc:graphicFrameChg chg="del">
          <ac:chgData name="Pouria Forouzesh" userId="475bbfa581636a77" providerId="LiveId" clId="{6C0C1A0E-3889-4E3A-8920-88CC5B1671DE}" dt="2023-08-10T09:21:03.722" v="120" actId="478"/>
          <ac:graphicFrameMkLst>
            <pc:docMk/>
            <pc:sldMk cId="0" sldId="261"/>
            <ac:graphicFrameMk id="7" creationId="{7ABD7F92-DD85-DD95-E95D-AFC336F609E4}"/>
          </ac:graphicFrameMkLst>
        </pc:graphicFrameChg>
        <pc:graphicFrameChg chg="add del mod">
          <ac:chgData name="Pouria Forouzesh" userId="475bbfa581636a77" providerId="LiveId" clId="{6C0C1A0E-3889-4E3A-8920-88CC5B1671DE}" dt="2023-08-10T09:27:00.732" v="211" actId="12084"/>
          <ac:graphicFrameMkLst>
            <pc:docMk/>
            <pc:sldMk cId="0" sldId="261"/>
            <ac:graphicFrameMk id="15" creationId="{7599477D-6197-03D3-7A7D-0CBCDFD93409}"/>
          </ac:graphicFrameMkLst>
        </pc:graphicFrameChg>
        <pc:graphicFrameChg chg="add mod">
          <ac:chgData name="Pouria Forouzesh" userId="475bbfa581636a77" providerId="LiveId" clId="{6C0C1A0E-3889-4E3A-8920-88CC5B1671DE}" dt="2023-08-10T09:28:23.449" v="228" actId="1076"/>
          <ac:graphicFrameMkLst>
            <pc:docMk/>
            <pc:sldMk cId="0" sldId="261"/>
            <ac:graphicFrameMk id="16" creationId="{025398CD-EA6C-3CA5-59F2-A436222B0B3C}"/>
          </ac:graphicFrameMkLst>
        </pc:graphicFrameChg>
        <pc:picChg chg="add mod">
          <ac:chgData name="Pouria Forouzesh" userId="475bbfa581636a77" providerId="LiveId" clId="{6C0C1A0E-3889-4E3A-8920-88CC5B1671DE}" dt="2023-08-10T09:29:05.087" v="233" actId="1076"/>
          <ac:picMkLst>
            <pc:docMk/>
            <pc:sldMk cId="0" sldId="261"/>
            <ac:picMk id="18" creationId="{9071A5CB-993C-B793-B18C-412B521174D9}"/>
          </ac:picMkLst>
        </pc:picChg>
      </pc:sldChg>
      <pc:sldChg chg="del">
        <pc:chgData name="Pouria Forouzesh" userId="475bbfa581636a77" providerId="LiveId" clId="{6C0C1A0E-3889-4E3A-8920-88CC5B1671DE}" dt="2023-08-10T09:56:01.827" v="1371" actId="47"/>
        <pc:sldMkLst>
          <pc:docMk/>
          <pc:sldMk cId="0" sldId="269"/>
        </pc:sldMkLst>
      </pc:sldChg>
      <pc:sldChg chg="modSp mod">
        <pc:chgData name="Pouria Forouzesh" userId="475bbfa581636a77" providerId="LiveId" clId="{6C0C1A0E-3889-4E3A-8920-88CC5B1671DE}" dt="2023-08-19T09:35:28.826" v="4467" actId="20577"/>
        <pc:sldMkLst>
          <pc:docMk/>
          <pc:sldMk cId="0" sldId="273"/>
        </pc:sldMkLst>
        <pc:spChg chg="mod">
          <ac:chgData name="Pouria Forouzesh" userId="475bbfa581636a77" providerId="LiveId" clId="{6C0C1A0E-3889-4E3A-8920-88CC5B1671DE}" dt="2023-08-19T09:35:28.826" v="4467" actId="20577"/>
          <ac:spMkLst>
            <pc:docMk/>
            <pc:sldMk cId="0" sldId="273"/>
            <ac:spMk id="2" creationId="{C40053B5-0BE8-2D1D-BF14-3B7E434256FE}"/>
          </ac:spMkLst>
        </pc:spChg>
      </pc:sldChg>
      <pc:sldChg chg="del">
        <pc:chgData name="Pouria Forouzesh" userId="475bbfa581636a77" providerId="LiveId" clId="{6C0C1A0E-3889-4E3A-8920-88CC5B1671DE}" dt="2023-08-11T07:22:20.610" v="1897" actId="47"/>
        <pc:sldMkLst>
          <pc:docMk/>
          <pc:sldMk cId="0" sldId="274"/>
        </pc:sldMkLst>
      </pc:sldChg>
      <pc:sldChg chg="modSp mod">
        <pc:chgData name="Pouria Forouzesh" userId="475bbfa581636a77" providerId="LiveId" clId="{6C0C1A0E-3889-4E3A-8920-88CC5B1671DE}" dt="2023-08-11T10:40:36.546" v="2667" actId="20577"/>
        <pc:sldMkLst>
          <pc:docMk/>
          <pc:sldMk cId="0" sldId="280"/>
        </pc:sldMkLst>
        <pc:spChg chg="mod">
          <ac:chgData name="Pouria Forouzesh" userId="475bbfa581636a77" providerId="LiveId" clId="{6C0C1A0E-3889-4E3A-8920-88CC5B1671DE}" dt="2023-08-11T10:40:36.546" v="2667" actId="20577"/>
          <ac:spMkLst>
            <pc:docMk/>
            <pc:sldMk cId="0" sldId="280"/>
            <ac:spMk id="2" creationId="{13AC5E35-8A7F-EF33-AA73-3E81EBDD98A2}"/>
          </ac:spMkLst>
        </pc:spChg>
      </pc:sldChg>
      <pc:sldChg chg="modSp mod">
        <pc:chgData name="Pouria Forouzesh" userId="475bbfa581636a77" providerId="LiveId" clId="{6C0C1A0E-3889-4E3A-8920-88CC5B1671DE}" dt="2023-08-10T09:55:18.564" v="1355" actId="20577"/>
        <pc:sldMkLst>
          <pc:docMk/>
          <pc:sldMk cId="3662519932" sldId="341"/>
        </pc:sldMkLst>
        <pc:spChg chg="mod">
          <ac:chgData name="Pouria Forouzesh" userId="475bbfa581636a77" providerId="LiveId" clId="{6C0C1A0E-3889-4E3A-8920-88CC5B1671DE}" dt="2023-08-10T09:55:18.564" v="1355" actId="20577"/>
          <ac:spMkLst>
            <pc:docMk/>
            <pc:sldMk cId="3662519932" sldId="341"/>
            <ac:spMk id="3" creationId="{7930E066-1F1C-C2FB-FA52-FC641EF4754A}"/>
          </ac:spMkLst>
        </pc:spChg>
      </pc:sldChg>
      <pc:sldChg chg="addSp delSp modSp mod">
        <pc:chgData name="Pouria Forouzesh" userId="475bbfa581636a77" providerId="LiveId" clId="{6C0C1A0E-3889-4E3A-8920-88CC5B1671DE}" dt="2023-08-22T11:48:02.111" v="8443" actId="207"/>
        <pc:sldMkLst>
          <pc:docMk/>
          <pc:sldMk cId="3926938099" sldId="342"/>
        </pc:sldMkLst>
        <pc:spChg chg="add del mod">
          <ac:chgData name="Pouria Forouzesh" userId="475bbfa581636a77" providerId="LiveId" clId="{6C0C1A0E-3889-4E3A-8920-88CC5B1671DE}" dt="2023-08-10T09:11:45.312" v="50" actId="478"/>
          <ac:spMkLst>
            <pc:docMk/>
            <pc:sldMk cId="3926938099" sldId="342"/>
            <ac:spMk id="39" creationId="{AA0B9758-2839-E359-15ED-A36DF04B7209}"/>
          </ac:spMkLst>
        </pc:spChg>
        <pc:spChg chg="add mod">
          <ac:chgData name="Pouria Forouzesh" userId="475bbfa581636a77" providerId="LiveId" clId="{6C0C1A0E-3889-4E3A-8920-88CC5B1671DE}" dt="2023-08-22T11:47:57.914" v="8441" actId="207"/>
          <ac:spMkLst>
            <pc:docMk/>
            <pc:sldMk cId="3926938099" sldId="342"/>
            <ac:spMk id="41" creationId="{6B27E32F-6313-C7E1-A137-BF65E675B49B}"/>
          </ac:spMkLst>
        </pc:spChg>
        <pc:spChg chg="add del mod">
          <ac:chgData name="Pouria Forouzesh" userId="475bbfa581636a77" providerId="LiveId" clId="{6C0C1A0E-3889-4E3A-8920-88CC5B1671DE}" dt="2023-08-10T09:13:51.088" v="68" actId="478"/>
          <ac:spMkLst>
            <pc:docMk/>
            <pc:sldMk cId="3926938099" sldId="342"/>
            <ac:spMk id="42" creationId="{194520D9-63DB-6F0E-CC41-AB4F47626023}"/>
          </ac:spMkLst>
        </pc:spChg>
        <pc:spChg chg="add mod">
          <ac:chgData name="Pouria Forouzesh" userId="475bbfa581636a77" providerId="LiveId" clId="{6C0C1A0E-3889-4E3A-8920-88CC5B1671DE}" dt="2023-08-22T11:48:02.111" v="8443" actId="207"/>
          <ac:spMkLst>
            <pc:docMk/>
            <pc:sldMk cId="3926938099" sldId="342"/>
            <ac:spMk id="46" creationId="{077337BE-8F59-3BD8-E41A-2513B175D375}"/>
          </ac:spMkLst>
        </pc:spChg>
        <pc:grpChg chg="del">
          <ac:chgData name="Pouria Forouzesh" userId="475bbfa581636a77" providerId="LiveId" clId="{6C0C1A0E-3889-4E3A-8920-88CC5B1671DE}" dt="2023-08-10T09:00:33.256" v="39" actId="478"/>
          <ac:grpSpMkLst>
            <pc:docMk/>
            <pc:sldMk cId="3926938099" sldId="342"/>
            <ac:grpSpMk id="4" creationId="{D47BD276-4CCE-66DD-F692-A6DA6D227858}"/>
          </ac:grpSpMkLst>
        </pc:grpChg>
        <pc:graphicFrameChg chg="del mod">
          <ac:chgData name="Pouria Forouzesh" userId="475bbfa581636a77" providerId="LiveId" clId="{6C0C1A0E-3889-4E3A-8920-88CC5B1671DE}" dt="2023-08-10T09:00:32.485" v="38" actId="478"/>
          <ac:graphicFrameMkLst>
            <pc:docMk/>
            <pc:sldMk cId="3926938099" sldId="342"/>
            <ac:graphicFrameMk id="15" creationId="{69F809F8-39A2-D7A3-DD9D-B46560232816}"/>
          </ac:graphicFrameMkLst>
        </pc:graphicFrameChg>
        <pc:picChg chg="del">
          <ac:chgData name="Pouria Forouzesh" userId="475bbfa581636a77" providerId="LiveId" clId="{6C0C1A0E-3889-4E3A-8920-88CC5B1671DE}" dt="2023-08-10T09:00:34.198" v="40" actId="478"/>
          <ac:picMkLst>
            <pc:docMk/>
            <pc:sldMk cId="3926938099" sldId="342"/>
            <ac:picMk id="2" creationId="{3299C517-CB4B-1869-044E-B5BF963D687D}"/>
          </ac:picMkLst>
        </pc:picChg>
        <pc:picChg chg="del">
          <ac:chgData name="Pouria Forouzesh" userId="475bbfa581636a77" providerId="LiveId" clId="{6C0C1A0E-3889-4E3A-8920-88CC5B1671DE}" dt="2023-08-10T09:00:34.952" v="41" actId="478"/>
          <ac:picMkLst>
            <pc:docMk/>
            <pc:sldMk cId="3926938099" sldId="342"/>
            <ac:picMk id="11" creationId="{71636E3C-C9C7-7767-F155-D046B0EB356F}"/>
          </ac:picMkLst>
        </pc:picChg>
        <pc:picChg chg="add mod">
          <ac:chgData name="Pouria Forouzesh" userId="475bbfa581636a77" providerId="LiveId" clId="{6C0C1A0E-3889-4E3A-8920-88CC5B1671DE}" dt="2023-08-21T16:46:15.602" v="7878" actId="14100"/>
          <ac:picMkLst>
            <pc:docMk/>
            <pc:sldMk cId="3926938099" sldId="342"/>
            <ac:picMk id="44" creationId="{E603936F-E6DC-218D-D776-0C0AA9873771}"/>
          </ac:picMkLst>
        </pc:picChg>
        <pc:picChg chg="add mod">
          <ac:chgData name="Pouria Forouzesh" userId="475bbfa581636a77" providerId="LiveId" clId="{6C0C1A0E-3889-4E3A-8920-88CC5B1671DE}" dt="2023-08-21T16:46:17.141" v="7879" actId="1076"/>
          <ac:picMkLst>
            <pc:docMk/>
            <pc:sldMk cId="3926938099" sldId="342"/>
            <ac:picMk id="1026" creationId="{8A468F55-5595-5C6A-279C-AAD74AEB8DE3}"/>
          </ac:picMkLst>
        </pc:picChg>
      </pc:sldChg>
      <pc:sldChg chg="del">
        <pc:chgData name="Pouria Forouzesh" userId="475bbfa581636a77" providerId="LiveId" clId="{6C0C1A0E-3889-4E3A-8920-88CC5B1671DE}" dt="2023-08-10T09:55:58.196" v="1365" actId="47"/>
        <pc:sldMkLst>
          <pc:docMk/>
          <pc:sldMk cId="3163137131" sldId="343"/>
        </pc:sldMkLst>
      </pc:sldChg>
      <pc:sldChg chg="del">
        <pc:chgData name="Pouria Forouzesh" userId="475bbfa581636a77" providerId="LiveId" clId="{6C0C1A0E-3889-4E3A-8920-88CC5B1671DE}" dt="2023-08-12T09:45:24.505" v="2726" actId="47"/>
        <pc:sldMkLst>
          <pc:docMk/>
          <pc:sldMk cId="986684284" sldId="344"/>
        </pc:sldMkLst>
      </pc:sldChg>
      <pc:sldChg chg="addSp delSp modSp mod">
        <pc:chgData name="Pouria Forouzesh" userId="475bbfa581636a77" providerId="LiveId" clId="{6C0C1A0E-3889-4E3A-8920-88CC5B1671DE}" dt="2023-08-21T16:12:30.281" v="7708" actId="113"/>
        <pc:sldMkLst>
          <pc:docMk/>
          <pc:sldMk cId="2742181713" sldId="345"/>
        </pc:sldMkLst>
        <pc:spChg chg="add del mod">
          <ac:chgData name="Pouria Forouzesh" userId="475bbfa581636a77" providerId="LiveId" clId="{6C0C1A0E-3889-4E3A-8920-88CC5B1671DE}" dt="2023-08-12T09:42:37.570" v="2677" actId="478"/>
          <ac:spMkLst>
            <pc:docMk/>
            <pc:sldMk cId="2742181713" sldId="345"/>
            <ac:spMk id="5" creationId="{B6AAA8FE-A97D-94B4-6018-882B40865F77}"/>
          </ac:spMkLst>
        </pc:spChg>
        <pc:spChg chg="add mod">
          <ac:chgData name="Pouria Forouzesh" userId="475bbfa581636a77" providerId="LiveId" clId="{6C0C1A0E-3889-4E3A-8920-88CC5B1671DE}" dt="2023-08-12T09:42:28.016" v="2674"/>
          <ac:spMkLst>
            <pc:docMk/>
            <pc:sldMk cId="2742181713" sldId="345"/>
            <ac:spMk id="7" creationId="{75CAF7E6-AD3F-6F75-37AE-36B56293766C}"/>
          </ac:spMkLst>
        </pc:spChg>
        <pc:spChg chg="mod">
          <ac:chgData name="Pouria Forouzesh" userId="475bbfa581636a77" providerId="LiveId" clId="{6C0C1A0E-3889-4E3A-8920-88CC5B1671DE}" dt="2023-08-12T09:45:02.369" v="2725" actId="14100"/>
          <ac:spMkLst>
            <pc:docMk/>
            <pc:sldMk cId="2742181713" sldId="345"/>
            <ac:spMk id="8" creationId="{0A32B64D-3E6E-0FB7-1725-2A925CB415E3}"/>
          </ac:spMkLst>
        </pc:spChg>
        <pc:spChg chg="add mod">
          <ac:chgData name="Pouria Forouzesh" userId="475bbfa581636a77" providerId="LiveId" clId="{6C0C1A0E-3889-4E3A-8920-88CC5B1671DE}" dt="2023-08-21T16:12:30.281" v="7708" actId="113"/>
          <ac:spMkLst>
            <pc:docMk/>
            <pc:sldMk cId="2742181713" sldId="345"/>
            <ac:spMk id="9" creationId="{9BCF42AD-8973-F870-F021-41CC05BDC24E}"/>
          </ac:spMkLst>
        </pc:spChg>
        <pc:grpChg chg="add mod">
          <ac:chgData name="Pouria Forouzesh" userId="475bbfa581636a77" providerId="LiveId" clId="{6C0C1A0E-3889-4E3A-8920-88CC5B1671DE}" dt="2023-08-21T16:12:15.891" v="7706" actId="14100"/>
          <ac:grpSpMkLst>
            <pc:docMk/>
            <pc:sldMk cId="2742181713" sldId="345"/>
            <ac:grpSpMk id="6" creationId="{2347145E-1891-37B1-FE82-CD863803BBDF}"/>
          </ac:grpSpMkLst>
        </pc:grpChg>
        <pc:picChg chg="add del">
          <ac:chgData name="Pouria Forouzesh" userId="475bbfa581636a77" providerId="LiveId" clId="{6C0C1A0E-3889-4E3A-8920-88CC5B1671DE}" dt="2023-08-12T09:13:36.551" v="2671" actId="478"/>
          <ac:picMkLst>
            <pc:docMk/>
            <pc:sldMk cId="2742181713" sldId="345"/>
            <ac:picMk id="2" creationId="{0D3790DB-DF1F-E7EE-EF09-7D0505FAD952}"/>
          </ac:picMkLst>
        </pc:picChg>
        <pc:picChg chg="del">
          <ac:chgData name="Pouria Forouzesh" userId="475bbfa581636a77" providerId="LiveId" clId="{6C0C1A0E-3889-4E3A-8920-88CC5B1671DE}" dt="2023-08-12T09:09:00.365" v="2669" actId="478"/>
          <ac:picMkLst>
            <pc:docMk/>
            <pc:sldMk cId="2742181713" sldId="345"/>
            <ac:picMk id="4" creationId="{6B448804-35E7-1042-7233-DE4B0D5FFE79}"/>
          </ac:picMkLst>
        </pc:picChg>
        <pc:picChg chg="del">
          <ac:chgData name="Pouria Forouzesh" userId="475bbfa581636a77" providerId="LiveId" clId="{6C0C1A0E-3889-4E3A-8920-88CC5B1671DE}" dt="2023-08-12T09:09:00.365" v="2669" actId="478"/>
          <ac:picMkLst>
            <pc:docMk/>
            <pc:sldMk cId="2742181713" sldId="345"/>
            <ac:picMk id="10" creationId="{AA487A72-F755-C7C7-2A1C-8BBAECCCBDD5}"/>
          </ac:picMkLst>
        </pc:picChg>
        <pc:picChg chg="del">
          <ac:chgData name="Pouria Forouzesh" userId="475bbfa581636a77" providerId="LiveId" clId="{6C0C1A0E-3889-4E3A-8920-88CC5B1671DE}" dt="2023-08-12T09:09:00.365" v="2669" actId="478"/>
          <ac:picMkLst>
            <pc:docMk/>
            <pc:sldMk cId="2742181713" sldId="345"/>
            <ac:picMk id="12" creationId="{55D16511-0389-423C-982E-B363AD0D31ED}"/>
          </ac:picMkLst>
        </pc:picChg>
        <pc:picChg chg="add mod">
          <ac:chgData name="Pouria Forouzesh" userId="475bbfa581636a77" providerId="LiveId" clId="{6C0C1A0E-3889-4E3A-8920-88CC5B1671DE}" dt="2023-08-12T09:43:48.174" v="2684" actId="1076"/>
          <ac:picMkLst>
            <pc:docMk/>
            <pc:sldMk cId="2742181713" sldId="345"/>
            <ac:picMk id="13" creationId="{8BC5C6AD-1347-14AC-10D4-718E54559FB2}"/>
          </ac:picMkLst>
        </pc:picChg>
        <pc:picChg chg="add mod">
          <ac:chgData name="Pouria Forouzesh" userId="475bbfa581636a77" providerId="LiveId" clId="{6C0C1A0E-3889-4E3A-8920-88CC5B1671DE}" dt="2023-08-12T09:44:56.288" v="2724" actId="1038"/>
          <ac:picMkLst>
            <pc:docMk/>
            <pc:sldMk cId="2742181713" sldId="345"/>
            <ac:picMk id="15" creationId="{772E5F7B-5FDA-6960-814D-79CA9A7B91E0}"/>
          </ac:picMkLst>
        </pc:picChg>
        <pc:picChg chg="del">
          <ac:chgData name="Pouria Forouzesh" userId="475bbfa581636a77" providerId="LiveId" clId="{6C0C1A0E-3889-4E3A-8920-88CC5B1671DE}" dt="2023-08-12T09:09:00.365" v="2669" actId="478"/>
          <ac:picMkLst>
            <pc:docMk/>
            <pc:sldMk cId="2742181713" sldId="345"/>
            <ac:picMk id="1026" creationId="{ACC65068-FA4C-4784-A757-BFAA6216C9DF}"/>
          </ac:picMkLst>
        </pc:picChg>
      </pc:sldChg>
      <pc:sldChg chg="modSp mod">
        <pc:chgData name="Pouria Forouzesh" userId="475bbfa581636a77" providerId="LiveId" clId="{6C0C1A0E-3889-4E3A-8920-88CC5B1671DE}" dt="2023-08-10T09:29:43.586" v="234" actId="20577"/>
        <pc:sldMkLst>
          <pc:docMk/>
          <pc:sldMk cId="3767684172" sldId="348"/>
        </pc:sldMkLst>
        <pc:spChg chg="mod">
          <ac:chgData name="Pouria Forouzesh" userId="475bbfa581636a77" providerId="LiveId" clId="{6C0C1A0E-3889-4E3A-8920-88CC5B1671DE}" dt="2023-08-10T09:29:43.586" v="234" actId="20577"/>
          <ac:spMkLst>
            <pc:docMk/>
            <pc:sldMk cId="3767684172" sldId="348"/>
            <ac:spMk id="3" creationId="{9693DFB2-9776-96D7-F772-353CEDD449DE}"/>
          </ac:spMkLst>
        </pc:spChg>
      </pc:sldChg>
      <pc:sldChg chg="del">
        <pc:chgData name="Pouria Forouzesh" userId="475bbfa581636a77" providerId="LiveId" clId="{6C0C1A0E-3889-4E3A-8920-88CC5B1671DE}" dt="2023-08-10T09:55:58.526" v="1366" actId="47"/>
        <pc:sldMkLst>
          <pc:docMk/>
          <pc:sldMk cId="419459152" sldId="362"/>
        </pc:sldMkLst>
      </pc:sldChg>
      <pc:sldChg chg="del">
        <pc:chgData name="Pouria Forouzesh" userId="475bbfa581636a77" providerId="LiveId" clId="{6C0C1A0E-3889-4E3A-8920-88CC5B1671DE}" dt="2023-08-10T09:56:00.347" v="1369" actId="47"/>
        <pc:sldMkLst>
          <pc:docMk/>
          <pc:sldMk cId="1667909853" sldId="364"/>
        </pc:sldMkLst>
      </pc:sldChg>
      <pc:sldChg chg="addSp delSp modSp mod ord modAnim">
        <pc:chgData name="Pouria Forouzesh" userId="475bbfa581636a77" providerId="LiveId" clId="{6C0C1A0E-3889-4E3A-8920-88CC5B1671DE}" dt="2023-08-21T16:54:45.694" v="7967" actId="1036"/>
        <pc:sldMkLst>
          <pc:docMk/>
          <pc:sldMk cId="2764815594" sldId="365"/>
        </pc:sldMkLst>
        <pc:spChg chg="mod">
          <ac:chgData name="Pouria Forouzesh" userId="475bbfa581636a77" providerId="LiveId" clId="{6C0C1A0E-3889-4E3A-8920-88CC5B1671DE}" dt="2023-08-10T13:50:42.641" v="1381" actId="14100"/>
          <ac:spMkLst>
            <pc:docMk/>
            <pc:sldMk cId="2764815594" sldId="365"/>
            <ac:spMk id="2" creationId="{1A2F0E72-3F16-25CB-960B-33A4AEAB1936}"/>
          </ac:spMkLst>
        </pc:spChg>
        <pc:spChg chg="add mod">
          <ac:chgData name="Pouria Forouzesh" userId="475bbfa581636a77" providerId="LiveId" clId="{6C0C1A0E-3889-4E3A-8920-88CC5B1671DE}" dt="2023-08-21T16:54:45.694" v="7967" actId="1036"/>
          <ac:spMkLst>
            <pc:docMk/>
            <pc:sldMk cId="2764815594" sldId="365"/>
            <ac:spMk id="3" creationId="{CB9739BB-2EFE-88B9-D298-5BCFC86BE7AD}"/>
          </ac:spMkLst>
        </pc:spChg>
        <pc:spChg chg="add del">
          <ac:chgData name="Pouria Forouzesh" userId="475bbfa581636a77" providerId="LiveId" clId="{6C0C1A0E-3889-4E3A-8920-88CC5B1671DE}" dt="2023-08-10T13:51:28.742" v="1384" actId="22"/>
          <ac:spMkLst>
            <pc:docMk/>
            <pc:sldMk cId="2764815594" sldId="365"/>
            <ac:spMk id="4" creationId="{CAE8826C-A8C8-3E76-A381-CDA3A55F38A1}"/>
          </ac:spMkLst>
        </pc:spChg>
        <pc:spChg chg="add mod">
          <ac:chgData name="Pouria Forouzesh" userId="475bbfa581636a77" providerId="LiveId" clId="{6C0C1A0E-3889-4E3A-8920-88CC5B1671DE}" dt="2023-08-21T16:54:45.694" v="7967" actId="1036"/>
          <ac:spMkLst>
            <pc:docMk/>
            <pc:sldMk cId="2764815594" sldId="365"/>
            <ac:spMk id="5" creationId="{7BE4DEB5-07EE-E61D-FD9E-DD8455A88C40}"/>
          </ac:spMkLst>
        </pc:spChg>
        <pc:spChg chg="mod">
          <ac:chgData name="Pouria Forouzesh" userId="475bbfa581636a77" providerId="LiveId" clId="{6C0C1A0E-3889-4E3A-8920-88CC5B1671DE}" dt="2023-08-21T16:53:47.617" v="7954" actId="21"/>
          <ac:spMkLst>
            <pc:docMk/>
            <pc:sldMk cId="2764815594" sldId="365"/>
            <ac:spMk id="8" creationId="{E2279B1A-AC4A-AEE1-5186-DA21473C53B1}"/>
          </ac:spMkLst>
        </pc:spChg>
        <pc:spChg chg="add mod">
          <ac:chgData name="Pouria Forouzesh" userId="475bbfa581636a77" providerId="LiveId" clId="{6C0C1A0E-3889-4E3A-8920-88CC5B1671DE}" dt="2023-08-21T16:54:45.694" v="7967" actId="1036"/>
          <ac:spMkLst>
            <pc:docMk/>
            <pc:sldMk cId="2764815594" sldId="365"/>
            <ac:spMk id="10" creationId="{D2759C44-07D4-92CD-DB07-0563E1702006}"/>
          </ac:spMkLst>
        </pc:spChg>
        <pc:spChg chg="add del">
          <ac:chgData name="Pouria Forouzesh" userId="475bbfa581636a77" providerId="LiveId" clId="{6C0C1A0E-3889-4E3A-8920-88CC5B1671DE}" dt="2023-08-21T16:53:36.220" v="7950" actId="22"/>
          <ac:spMkLst>
            <pc:docMk/>
            <pc:sldMk cId="2764815594" sldId="365"/>
            <ac:spMk id="11" creationId="{2C2B24AB-09B2-2DBC-631B-A6CA5CB69B6C}"/>
          </ac:spMkLst>
        </pc:spChg>
        <pc:spChg chg="add del mod">
          <ac:chgData name="Pouria Forouzesh" userId="475bbfa581636a77" providerId="LiveId" clId="{6C0C1A0E-3889-4E3A-8920-88CC5B1671DE}" dt="2023-08-21T16:54:20.462" v="7961" actId="478"/>
          <ac:spMkLst>
            <pc:docMk/>
            <pc:sldMk cId="2764815594" sldId="365"/>
            <ac:spMk id="13" creationId="{3AFF2C02-FF9C-6E37-5FB1-79B735016FF2}"/>
          </ac:spMkLst>
        </pc:spChg>
        <pc:spChg chg="add mod">
          <ac:chgData name="Pouria Forouzesh" userId="475bbfa581636a77" providerId="LiveId" clId="{6C0C1A0E-3889-4E3A-8920-88CC5B1671DE}" dt="2023-08-21T16:54:45.694" v="7967" actId="1036"/>
          <ac:spMkLst>
            <pc:docMk/>
            <pc:sldMk cId="2764815594" sldId="365"/>
            <ac:spMk id="15" creationId="{8EC7FD5D-91DC-157A-AC81-ABC83EC7692A}"/>
          </ac:spMkLst>
        </pc:spChg>
        <pc:spChg chg="add mod">
          <ac:chgData name="Pouria Forouzesh" userId="475bbfa581636a77" providerId="LiveId" clId="{6C0C1A0E-3889-4E3A-8920-88CC5B1671DE}" dt="2023-08-21T16:54:45.694" v="7967" actId="1036"/>
          <ac:spMkLst>
            <pc:docMk/>
            <pc:sldMk cId="2764815594" sldId="365"/>
            <ac:spMk id="16" creationId="{3FBA80F6-CF05-6E5B-9985-065E96C15DAD}"/>
          </ac:spMkLst>
        </pc:spChg>
        <pc:spChg chg="add mod">
          <ac:chgData name="Pouria Forouzesh" userId="475bbfa581636a77" providerId="LiveId" clId="{6C0C1A0E-3889-4E3A-8920-88CC5B1671DE}" dt="2023-08-21T16:54:11.488" v="7957"/>
          <ac:spMkLst>
            <pc:docMk/>
            <pc:sldMk cId="2764815594" sldId="365"/>
            <ac:spMk id="17" creationId="{C9C3A2C3-899C-08D8-B396-BEB81B8BF557}"/>
          </ac:spMkLst>
        </pc:spChg>
        <pc:spChg chg="add mod">
          <ac:chgData name="Pouria Forouzesh" userId="475bbfa581636a77" providerId="LiveId" clId="{6C0C1A0E-3889-4E3A-8920-88CC5B1671DE}" dt="2023-08-21T16:54:35.914" v="7965" actId="20577"/>
          <ac:spMkLst>
            <pc:docMk/>
            <pc:sldMk cId="2764815594" sldId="365"/>
            <ac:spMk id="18" creationId="{AAB63130-8C47-AF61-E245-9A279AFF3971}"/>
          </ac:spMkLst>
        </pc:spChg>
        <pc:spChg chg="add del mod">
          <ac:chgData name="Pouria Forouzesh" userId="475bbfa581636a77" providerId="LiveId" clId="{6C0C1A0E-3889-4E3A-8920-88CC5B1671DE}" dt="2023-08-10T14:20:49.636" v="1630" actId="478"/>
          <ac:spMkLst>
            <pc:docMk/>
            <pc:sldMk cId="2764815594" sldId="365"/>
            <ac:spMk id="40" creationId="{835C28A4-771E-6C96-81C4-8F9144080E1C}"/>
          </ac:spMkLst>
        </pc:spChg>
        <pc:grpChg chg="del mod">
          <ac:chgData name="Pouria Forouzesh" userId="475bbfa581636a77" providerId="LiveId" clId="{6C0C1A0E-3889-4E3A-8920-88CC5B1671DE}" dt="2023-08-21T16:53:49.621" v="7955" actId="478"/>
          <ac:grpSpMkLst>
            <pc:docMk/>
            <pc:sldMk cId="2764815594" sldId="365"/>
            <ac:grpSpMk id="6" creationId="{C074D00F-FA32-DBAA-176E-1518B806E68E}"/>
          </ac:grpSpMkLst>
        </pc:grpChg>
        <pc:grpChg chg="add mod">
          <ac:chgData name="Pouria Forouzesh" userId="475bbfa581636a77" providerId="LiveId" clId="{6C0C1A0E-3889-4E3A-8920-88CC5B1671DE}" dt="2023-08-21T16:54:26.733" v="7963" actId="14100"/>
          <ac:grpSpMkLst>
            <pc:docMk/>
            <pc:sldMk cId="2764815594" sldId="365"/>
            <ac:grpSpMk id="14" creationId="{2D7B9D20-CC76-9ECC-5206-875BB495CB74}"/>
          </ac:grpSpMkLst>
        </pc:grpChg>
        <pc:graphicFrameChg chg="del mod">
          <ac:chgData name="Pouria Forouzesh" userId="475bbfa581636a77" providerId="LiveId" clId="{6C0C1A0E-3889-4E3A-8920-88CC5B1671DE}" dt="2023-08-10T13:49:25.513" v="1378" actId="478"/>
          <ac:graphicFrameMkLst>
            <pc:docMk/>
            <pc:sldMk cId="2764815594" sldId="365"/>
            <ac:graphicFrameMk id="11" creationId="{365C29C1-9619-1FFC-A788-A5CB134FA75A}"/>
          </ac:graphicFrameMkLst>
        </pc:graphicFrameChg>
        <pc:graphicFrameChg chg="del mod">
          <ac:chgData name="Pouria Forouzesh" userId="475bbfa581636a77" providerId="LiveId" clId="{6C0C1A0E-3889-4E3A-8920-88CC5B1671DE}" dt="2023-08-10T13:51:45.437" v="1389" actId="478"/>
          <ac:graphicFrameMkLst>
            <pc:docMk/>
            <pc:sldMk cId="2764815594" sldId="365"/>
            <ac:graphicFrameMk id="14" creationId="{C40855B3-CB5D-2B45-945D-8DE19D8E042D}"/>
          </ac:graphicFrameMkLst>
        </pc:graphicFrameChg>
        <pc:picChg chg="add mod">
          <ac:chgData name="Pouria Forouzesh" userId="475bbfa581636a77" providerId="LiveId" clId="{6C0C1A0E-3889-4E3A-8920-88CC5B1671DE}" dt="2023-08-21T16:54:45.694" v="7967" actId="1036"/>
          <ac:picMkLst>
            <pc:docMk/>
            <pc:sldMk cId="2764815594" sldId="365"/>
            <ac:picMk id="4" creationId="{81B89202-3306-4EDA-F840-F6BD61377966}"/>
          </ac:picMkLst>
        </pc:picChg>
        <pc:picChg chg="add del mod">
          <ac:chgData name="Pouria Forouzesh" userId="475bbfa581636a77" providerId="LiveId" clId="{6C0C1A0E-3889-4E3A-8920-88CC5B1671DE}" dt="2023-08-10T14:01:03.044" v="1467" actId="478"/>
          <ac:picMkLst>
            <pc:docMk/>
            <pc:sldMk cId="2764815594" sldId="365"/>
            <ac:picMk id="9" creationId="{472AF7E9-D0A5-9BF9-4799-C94FB1AAC7D8}"/>
          </ac:picMkLst>
        </pc:picChg>
        <pc:picChg chg="add del mod">
          <ac:chgData name="Pouria Forouzesh" userId="475bbfa581636a77" providerId="LiveId" clId="{6C0C1A0E-3889-4E3A-8920-88CC5B1671DE}" dt="2023-08-10T14:13:56.791" v="1534" actId="478"/>
          <ac:picMkLst>
            <pc:docMk/>
            <pc:sldMk cId="2764815594" sldId="365"/>
            <ac:picMk id="13" creationId="{29DDAEBB-44DB-3852-9862-9DBA497955E6}"/>
          </ac:picMkLst>
        </pc:picChg>
        <pc:picChg chg="del">
          <ac:chgData name="Pouria Forouzesh" userId="475bbfa581636a77" providerId="LiveId" clId="{6C0C1A0E-3889-4E3A-8920-88CC5B1671DE}" dt="2023-08-10T13:49:16.353" v="1376" actId="478"/>
          <ac:picMkLst>
            <pc:docMk/>
            <pc:sldMk cId="2764815594" sldId="365"/>
            <ac:picMk id="17" creationId="{5F6C7EB0-F332-738F-F2E2-72308BBBE5E7}"/>
          </ac:picMkLst>
        </pc:picChg>
        <pc:picChg chg="del">
          <ac:chgData name="Pouria Forouzesh" userId="475bbfa581636a77" providerId="LiveId" clId="{6C0C1A0E-3889-4E3A-8920-88CC5B1671DE}" dt="2023-08-10T13:49:16.353" v="1376" actId="478"/>
          <ac:picMkLst>
            <pc:docMk/>
            <pc:sldMk cId="2764815594" sldId="365"/>
            <ac:picMk id="19" creationId="{7761B00B-5599-F79C-4603-7709DF191968}"/>
          </ac:picMkLst>
        </pc:picChg>
        <pc:picChg chg="add del mod">
          <ac:chgData name="Pouria Forouzesh" userId="475bbfa581636a77" providerId="LiveId" clId="{6C0C1A0E-3889-4E3A-8920-88CC5B1671DE}" dt="2023-08-10T14:04:58.805" v="1485" actId="478"/>
          <ac:picMkLst>
            <pc:docMk/>
            <pc:sldMk cId="2764815594" sldId="365"/>
            <ac:picMk id="20" creationId="{056D3671-37F5-8782-6E97-EE244A40995B}"/>
          </ac:picMkLst>
        </pc:picChg>
        <pc:picChg chg="del">
          <ac:chgData name="Pouria Forouzesh" userId="475bbfa581636a77" providerId="LiveId" clId="{6C0C1A0E-3889-4E3A-8920-88CC5B1671DE}" dt="2023-08-10T13:49:16.353" v="1376" actId="478"/>
          <ac:picMkLst>
            <pc:docMk/>
            <pc:sldMk cId="2764815594" sldId="365"/>
            <ac:picMk id="21" creationId="{C4B3B183-4DDB-2B8A-CA50-EBA058E3BAB7}"/>
          </ac:picMkLst>
        </pc:picChg>
        <pc:picChg chg="add del mod">
          <ac:chgData name="Pouria Forouzesh" userId="475bbfa581636a77" providerId="LiveId" clId="{6C0C1A0E-3889-4E3A-8920-88CC5B1671DE}" dt="2023-08-10T14:13:56.791" v="1534" actId="478"/>
          <ac:picMkLst>
            <pc:docMk/>
            <pc:sldMk cId="2764815594" sldId="365"/>
            <ac:picMk id="23" creationId="{96E1B2B8-1B83-CB3F-EB18-DFEEB8752680}"/>
          </ac:picMkLst>
        </pc:picChg>
        <pc:picChg chg="add del mod">
          <ac:chgData name="Pouria Forouzesh" userId="475bbfa581636a77" providerId="LiveId" clId="{6C0C1A0E-3889-4E3A-8920-88CC5B1671DE}" dt="2023-08-10T14:04:58.428" v="1484" actId="478"/>
          <ac:picMkLst>
            <pc:docMk/>
            <pc:sldMk cId="2764815594" sldId="365"/>
            <ac:picMk id="25" creationId="{7103BC3D-15B6-15D8-D437-F81F173FC475}"/>
          </ac:picMkLst>
        </pc:picChg>
        <pc:picChg chg="add del mod">
          <ac:chgData name="Pouria Forouzesh" userId="475bbfa581636a77" providerId="LiveId" clId="{6C0C1A0E-3889-4E3A-8920-88CC5B1671DE}" dt="2023-08-10T14:04:57.704" v="1483" actId="478"/>
          <ac:picMkLst>
            <pc:docMk/>
            <pc:sldMk cId="2764815594" sldId="365"/>
            <ac:picMk id="27" creationId="{AD82457F-71B8-EC4D-7918-EAFF51814F00}"/>
          </ac:picMkLst>
        </pc:picChg>
        <pc:picChg chg="add del mod">
          <ac:chgData name="Pouria Forouzesh" userId="475bbfa581636a77" providerId="LiveId" clId="{6C0C1A0E-3889-4E3A-8920-88CC5B1671DE}" dt="2023-08-10T14:13:56.791" v="1534" actId="478"/>
          <ac:picMkLst>
            <pc:docMk/>
            <pc:sldMk cId="2764815594" sldId="365"/>
            <ac:picMk id="29" creationId="{05859596-F87A-1656-12C4-8BBE5D4530DB}"/>
          </ac:picMkLst>
        </pc:picChg>
        <pc:picChg chg="add del mod">
          <ac:chgData name="Pouria Forouzesh" userId="475bbfa581636a77" providerId="LiveId" clId="{6C0C1A0E-3889-4E3A-8920-88CC5B1671DE}" dt="2023-08-10T14:13:56.791" v="1534" actId="478"/>
          <ac:picMkLst>
            <pc:docMk/>
            <pc:sldMk cId="2764815594" sldId="365"/>
            <ac:picMk id="31" creationId="{B31C5E7F-9D94-FE83-FC73-55587D171E00}"/>
          </ac:picMkLst>
        </pc:picChg>
        <pc:picChg chg="add mod">
          <ac:chgData name="Pouria Forouzesh" userId="475bbfa581636a77" providerId="LiveId" clId="{6C0C1A0E-3889-4E3A-8920-88CC5B1671DE}" dt="2023-08-21T16:54:45.694" v="7967" actId="1036"/>
          <ac:picMkLst>
            <pc:docMk/>
            <pc:sldMk cId="2764815594" sldId="365"/>
            <ac:picMk id="33" creationId="{97307690-2C0D-F8FC-731C-FEAD15801EC4}"/>
          </ac:picMkLst>
        </pc:picChg>
        <pc:picChg chg="add mod">
          <ac:chgData name="Pouria Forouzesh" userId="475bbfa581636a77" providerId="LiveId" clId="{6C0C1A0E-3889-4E3A-8920-88CC5B1671DE}" dt="2023-08-21T16:54:45.694" v="7967" actId="1036"/>
          <ac:picMkLst>
            <pc:docMk/>
            <pc:sldMk cId="2764815594" sldId="365"/>
            <ac:picMk id="35" creationId="{C9606102-BD19-2B00-870D-DD729697529D}"/>
          </ac:picMkLst>
        </pc:picChg>
        <pc:picChg chg="add mod">
          <ac:chgData name="Pouria Forouzesh" userId="475bbfa581636a77" providerId="LiveId" clId="{6C0C1A0E-3889-4E3A-8920-88CC5B1671DE}" dt="2023-08-21T16:54:45.694" v="7967" actId="1036"/>
          <ac:picMkLst>
            <pc:docMk/>
            <pc:sldMk cId="2764815594" sldId="365"/>
            <ac:picMk id="37" creationId="{3A96A795-D934-F8F6-7EDB-7BF56CABD8BA}"/>
          </ac:picMkLst>
        </pc:picChg>
        <pc:picChg chg="add del mod">
          <ac:chgData name="Pouria Forouzesh" userId="475bbfa581636a77" providerId="LiveId" clId="{6C0C1A0E-3889-4E3A-8920-88CC5B1671DE}" dt="2023-08-19T09:37:02.664" v="4468" actId="478"/>
          <ac:picMkLst>
            <pc:docMk/>
            <pc:sldMk cId="2764815594" sldId="365"/>
            <ac:picMk id="39" creationId="{5953896F-852C-EDD9-4615-501B24B5F08F}"/>
          </ac:picMkLst>
        </pc:picChg>
        <pc:picChg chg="add del mod">
          <ac:chgData name="Pouria Forouzesh" userId="475bbfa581636a77" providerId="LiveId" clId="{6C0C1A0E-3889-4E3A-8920-88CC5B1671DE}" dt="2023-08-10T14:17:17.156" v="1571" actId="21"/>
          <ac:picMkLst>
            <pc:docMk/>
            <pc:sldMk cId="2764815594" sldId="365"/>
            <ac:picMk id="42" creationId="{20A2829C-B25E-5CAF-D3B9-645F6F3AB81E}"/>
          </ac:picMkLst>
        </pc:picChg>
      </pc:sldChg>
      <pc:sldChg chg="del">
        <pc:chgData name="Pouria Forouzesh" userId="475bbfa581636a77" providerId="LiveId" clId="{6C0C1A0E-3889-4E3A-8920-88CC5B1671DE}" dt="2023-08-11T07:22:16.402" v="1894" actId="47"/>
        <pc:sldMkLst>
          <pc:docMk/>
          <pc:sldMk cId="4045131556" sldId="366"/>
        </pc:sldMkLst>
      </pc:sldChg>
      <pc:sldChg chg="del">
        <pc:chgData name="Pouria Forouzesh" userId="475bbfa581636a77" providerId="LiveId" clId="{6C0C1A0E-3889-4E3A-8920-88CC5B1671DE}" dt="2023-08-11T07:22:19.558" v="1896" actId="47"/>
        <pc:sldMkLst>
          <pc:docMk/>
          <pc:sldMk cId="48242001" sldId="367"/>
        </pc:sldMkLst>
      </pc:sldChg>
      <pc:sldChg chg="del">
        <pc:chgData name="Pouria Forouzesh" userId="475bbfa581636a77" providerId="LiveId" clId="{6C0C1A0E-3889-4E3A-8920-88CC5B1671DE}" dt="2023-08-11T07:22:21.647" v="1898" actId="47"/>
        <pc:sldMkLst>
          <pc:docMk/>
          <pc:sldMk cId="2047631876" sldId="368"/>
        </pc:sldMkLst>
      </pc:sldChg>
      <pc:sldChg chg="addSp delSp modSp mod delAnim modAnim">
        <pc:chgData name="Pouria Forouzesh" userId="475bbfa581636a77" providerId="LiveId" clId="{6C0C1A0E-3889-4E3A-8920-88CC5B1671DE}" dt="2023-08-22T10:14:03.966" v="8280" actId="122"/>
        <pc:sldMkLst>
          <pc:docMk/>
          <pc:sldMk cId="2896118615" sldId="369"/>
        </pc:sldMkLst>
        <pc:spChg chg="add mod">
          <ac:chgData name="Pouria Forouzesh" userId="475bbfa581636a77" providerId="LiveId" clId="{6C0C1A0E-3889-4E3A-8920-88CC5B1671DE}" dt="2023-08-21T10:27:05.715" v="6489" actId="208"/>
          <ac:spMkLst>
            <pc:docMk/>
            <pc:sldMk cId="2896118615" sldId="369"/>
            <ac:spMk id="2" creationId="{5652F139-974F-70AE-F02B-98F597AC4664}"/>
          </ac:spMkLst>
        </pc:spChg>
        <pc:spChg chg="add mod">
          <ac:chgData name="Pouria Forouzesh" userId="475bbfa581636a77" providerId="LiveId" clId="{6C0C1A0E-3889-4E3A-8920-88CC5B1671DE}" dt="2023-08-21T14:42:37.739" v="7360" actId="1076"/>
          <ac:spMkLst>
            <pc:docMk/>
            <pc:sldMk cId="2896118615" sldId="369"/>
            <ac:spMk id="3" creationId="{8A80532C-6803-464C-0E6F-C7F5687E2ADE}"/>
          </ac:spMkLst>
        </pc:spChg>
        <pc:spChg chg="mod">
          <ac:chgData name="Pouria Forouzesh" userId="475bbfa581636a77" providerId="LiveId" clId="{6C0C1A0E-3889-4E3A-8920-88CC5B1671DE}" dt="2023-08-10T09:51:52.856" v="737" actId="14100"/>
          <ac:spMkLst>
            <pc:docMk/>
            <pc:sldMk cId="2896118615" sldId="369"/>
            <ac:spMk id="6" creationId="{B2E4C515-DA77-8399-B4CD-2855BBC8FDD0}"/>
          </ac:spMkLst>
        </pc:spChg>
        <pc:spChg chg="add del mod">
          <ac:chgData name="Pouria Forouzesh" userId="475bbfa581636a77" providerId="LiveId" clId="{6C0C1A0E-3889-4E3A-8920-88CC5B1671DE}" dt="2023-08-21T10:29:18.667" v="6504" actId="478"/>
          <ac:spMkLst>
            <pc:docMk/>
            <pc:sldMk cId="2896118615" sldId="369"/>
            <ac:spMk id="8" creationId="{114B116D-5ECA-1308-D7D6-D93FA7AE2D66}"/>
          </ac:spMkLst>
        </pc:spChg>
        <pc:spChg chg="add mod">
          <ac:chgData name="Pouria Forouzesh" userId="475bbfa581636a77" providerId="LiveId" clId="{6C0C1A0E-3889-4E3A-8920-88CC5B1671DE}" dt="2023-08-10T09:44:08.936" v="560"/>
          <ac:spMkLst>
            <pc:docMk/>
            <pc:sldMk cId="2896118615" sldId="369"/>
            <ac:spMk id="9" creationId="{8C3B80F4-02B6-30C6-907B-0831D150536F}"/>
          </ac:spMkLst>
        </pc:spChg>
        <pc:spChg chg="add mod">
          <ac:chgData name="Pouria Forouzesh" userId="475bbfa581636a77" providerId="LiveId" clId="{6C0C1A0E-3889-4E3A-8920-88CC5B1671DE}" dt="2023-08-21T10:28:30.350" v="6500" actId="208"/>
          <ac:spMkLst>
            <pc:docMk/>
            <pc:sldMk cId="2896118615" sldId="369"/>
            <ac:spMk id="9" creationId="{9F32D243-6BFB-690D-1DE3-AD1426632159}"/>
          </ac:spMkLst>
        </pc:spChg>
        <pc:spChg chg="add del mod">
          <ac:chgData name="Pouria Forouzesh" userId="475bbfa581636a77" providerId="LiveId" clId="{6C0C1A0E-3889-4E3A-8920-88CC5B1671DE}" dt="2023-08-21T10:32:08.134" v="6510" actId="478"/>
          <ac:spMkLst>
            <pc:docMk/>
            <pc:sldMk cId="2896118615" sldId="369"/>
            <ac:spMk id="11" creationId="{3DFE8986-4FE9-3149-AAEF-92D5A016248C}"/>
          </ac:spMkLst>
        </pc:spChg>
        <pc:spChg chg="add mod">
          <ac:chgData name="Pouria Forouzesh" userId="475bbfa581636a77" providerId="LiveId" clId="{6C0C1A0E-3889-4E3A-8920-88CC5B1671DE}" dt="2023-08-10T09:44:08.936" v="560"/>
          <ac:spMkLst>
            <pc:docMk/>
            <pc:sldMk cId="2896118615" sldId="369"/>
            <ac:spMk id="11" creationId="{F70A2520-6A39-A7EA-D507-DF6EC855E34B}"/>
          </ac:spMkLst>
        </pc:spChg>
        <pc:spChg chg="add del mod">
          <ac:chgData name="Pouria Forouzesh" userId="475bbfa581636a77" providerId="LiveId" clId="{6C0C1A0E-3889-4E3A-8920-88CC5B1671DE}" dt="2023-08-21T10:32:09.637" v="6511" actId="478"/>
          <ac:spMkLst>
            <pc:docMk/>
            <pc:sldMk cId="2896118615" sldId="369"/>
            <ac:spMk id="13" creationId="{EDC46405-81C4-6C89-1057-28BDC900451A}"/>
          </ac:spMkLst>
        </pc:spChg>
        <pc:spChg chg="add mod">
          <ac:chgData name="Pouria Forouzesh" userId="475bbfa581636a77" providerId="LiveId" clId="{6C0C1A0E-3889-4E3A-8920-88CC5B1671DE}" dt="2023-08-10T09:44:43.001" v="569"/>
          <ac:spMkLst>
            <pc:docMk/>
            <pc:sldMk cId="2896118615" sldId="369"/>
            <ac:spMk id="14" creationId="{F2BD6F6B-A695-1108-DEEB-2E616CA340DE}"/>
          </ac:spMkLst>
        </pc:spChg>
        <pc:spChg chg="add mod">
          <ac:chgData name="Pouria Forouzesh" userId="475bbfa581636a77" providerId="LiveId" clId="{6C0C1A0E-3889-4E3A-8920-88CC5B1671DE}" dt="2023-08-21T10:33:27.831" v="6515" actId="208"/>
          <ac:spMkLst>
            <pc:docMk/>
            <pc:sldMk cId="2896118615" sldId="369"/>
            <ac:spMk id="15" creationId="{5DF90D00-135A-69A4-11B0-789FFAF5DD39}"/>
          </ac:spMkLst>
        </pc:spChg>
        <pc:spChg chg="add mod">
          <ac:chgData name="Pouria Forouzesh" userId="475bbfa581636a77" providerId="LiveId" clId="{6C0C1A0E-3889-4E3A-8920-88CC5B1671DE}" dt="2023-08-22T10:14:03.966" v="8280" actId="122"/>
          <ac:spMkLst>
            <pc:docMk/>
            <pc:sldMk cId="2896118615" sldId="369"/>
            <ac:spMk id="16" creationId="{A241FB7C-CDD4-4A00-89A1-29ED5E625035}"/>
          </ac:spMkLst>
        </pc:spChg>
        <pc:spChg chg="add del mod">
          <ac:chgData name="Pouria Forouzesh" userId="475bbfa581636a77" providerId="LiveId" clId="{6C0C1A0E-3889-4E3A-8920-88CC5B1671DE}" dt="2023-08-19T09:08:44.092" v="4396" actId="478"/>
          <ac:spMkLst>
            <pc:docMk/>
            <pc:sldMk cId="2896118615" sldId="369"/>
            <ac:spMk id="18" creationId="{9F2A509D-3714-F2A4-C03F-D6DAE0B73DEF}"/>
          </ac:spMkLst>
        </pc:spChg>
        <pc:spChg chg="add mod">
          <ac:chgData name="Pouria Forouzesh" userId="475bbfa581636a77" providerId="LiveId" clId="{6C0C1A0E-3889-4E3A-8920-88CC5B1671DE}" dt="2023-08-19T09:35:05.243" v="4460" actId="1037"/>
          <ac:spMkLst>
            <pc:docMk/>
            <pc:sldMk cId="2896118615" sldId="369"/>
            <ac:spMk id="21" creationId="{97B11459-6F0E-52A4-F542-C5FA09E6BE40}"/>
          </ac:spMkLst>
        </pc:spChg>
        <pc:grpChg chg="add del mod">
          <ac:chgData name="Pouria Forouzesh" userId="475bbfa581636a77" providerId="LiveId" clId="{6C0C1A0E-3889-4E3A-8920-88CC5B1671DE}" dt="2023-08-10T09:44:34.279" v="566" actId="478"/>
          <ac:grpSpMkLst>
            <pc:docMk/>
            <pc:sldMk cId="2896118615" sldId="369"/>
            <ac:grpSpMk id="8" creationId="{F9CE2723-4A3D-F436-B4C5-890EF6661952}"/>
          </ac:grpSpMkLst>
        </pc:grpChg>
        <pc:grpChg chg="add mod">
          <ac:chgData name="Pouria Forouzesh" userId="475bbfa581636a77" providerId="LiveId" clId="{6C0C1A0E-3889-4E3A-8920-88CC5B1671DE}" dt="2023-08-19T09:35:07.362" v="4463" actId="1037"/>
          <ac:grpSpMkLst>
            <pc:docMk/>
            <pc:sldMk cId="2896118615" sldId="369"/>
            <ac:grpSpMk id="12" creationId="{4E2083F8-A36F-28F7-A58E-15ECDC8A7E90}"/>
          </ac:grpSpMkLst>
        </pc:grpChg>
        <pc:graphicFrameChg chg="mod modGraphic">
          <ac:chgData name="Pouria Forouzesh" userId="475bbfa581636a77" providerId="LiveId" clId="{6C0C1A0E-3889-4E3A-8920-88CC5B1671DE}" dt="2023-08-21T14:42:13.236" v="7356" actId="14100"/>
          <ac:graphicFrameMkLst>
            <pc:docMk/>
            <pc:sldMk cId="2896118615" sldId="369"/>
            <ac:graphicFrameMk id="4" creationId="{164BCD58-5F2D-4117-2F12-941BFD892F67}"/>
          </ac:graphicFrameMkLst>
        </pc:graphicFrameChg>
        <pc:graphicFrameChg chg="mod modGraphic">
          <ac:chgData name="Pouria Forouzesh" userId="475bbfa581636a77" providerId="LiveId" clId="{6C0C1A0E-3889-4E3A-8920-88CC5B1671DE}" dt="2023-08-22T10:14:00.935" v="8278" actId="20577"/>
          <ac:graphicFrameMkLst>
            <pc:docMk/>
            <pc:sldMk cId="2896118615" sldId="369"/>
            <ac:graphicFrameMk id="10" creationId="{611C5B55-D60F-22BD-3504-564B24B33397}"/>
          </ac:graphicFrameMkLst>
        </pc:graphicFrameChg>
        <pc:picChg chg="add mod">
          <ac:chgData name="Pouria Forouzesh" userId="475bbfa581636a77" providerId="LiveId" clId="{6C0C1A0E-3889-4E3A-8920-88CC5B1671DE}" dt="2023-08-19T09:09:29.247" v="4422" actId="1076"/>
          <ac:picMkLst>
            <pc:docMk/>
            <pc:sldMk cId="2896118615" sldId="369"/>
            <ac:picMk id="5" creationId="{BC2D58FE-9ED7-EC96-38ED-148F7A9CBBD3}"/>
          </ac:picMkLst>
        </pc:picChg>
        <pc:picChg chg="add mod">
          <ac:chgData name="Pouria Forouzesh" userId="475bbfa581636a77" providerId="LiveId" clId="{6C0C1A0E-3889-4E3A-8920-88CC5B1671DE}" dt="2023-08-21T10:26:01.186" v="6486" actId="1076"/>
          <ac:picMkLst>
            <pc:docMk/>
            <pc:sldMk cId="2896118615" sldId="369"/>
            <ac:picMk id="7" creationId="{8C29D2AC-E52D-FBAF-568F-793EDD6E3C22}"/>
          </ac:picMkLst>
        </pc:picChg>
        <pc:picChg chg="del">
          <ac:chgData name="Pouria Forouzesh" userId="475bbfa581636a77" providerId="LiveId" clId="{6C0C1A0E-3889-4E3A-8920-88CC5B1671DE}" dt="2023-08-10T09:29:58.873" v="235" actId="478"/>
          <ac:picMkLst>
            <pc:docMk/>
            <pc:sldMk cId="2896118615" sldId="369"/>
            <ac:picMk id="13" creationId="{4374DE47-CDC9-A49C-13B7-6BCDB574AF42}"/>
          </ac:picMkLst>
        </pc:picChg>
        <pc:picChg chg="del">
          <ac:chgData name="Pouria Forouzesh" userId="475bbfa581636a77" providerId="LiveId" clId="{6C0C1A0E-3889-4E3A-8920-88CC5B1671DE}" dt="2023-08-10T09:29:58.873" v="235" actId="478"/>
          <ac:picMkLst>
            <pc:docMk/>
            <pc:sldMk cId="2896118615" sldId="369"/>
            <ac:picMk id="15" creationId="{7A432C61-BBA2-A3EB-D007-84C64A7EB09F}"/>
          </ac:picMkLst>
        </pc:picChg>
        <pc:picChg chg="add del mod">
          <ac:chgData name="Pouria Forouzesh" userId="475bbfa581636a77" providerId="LiveId" clId="{6C0C1A0E-3889-4E3A-8920-88CC5B1671DE}" dt="2023-08-10T09:47:27.296" v="664" actId="478"/>
          <ac:picMkLst>
            <pc:docMk/>
            <pc:sldMk cId="2896118615" sldId="369"/>
            <ac:picMk id="20" creationId="{9A676CC2-01B5-B57E-771C-C9F92B3E80F0}"/>
          </ac:picMkLst>
        </pc:picChg>
        <pc:picChg chg="add mod">
          <ac:chgData name="Pouria Forouzesh" userId="475bbfa581636a77" providerId="LiveId" clId="{6C0C1A0E-3889-4E3A-8920-88CC5B1671DE}" dt="2023-08-21T10:27:31.498" v="6493" actId="1036"/>
          <ac:picMkLst>
            <pc:docMk/>
            <pc:sldMk cId="2896118615" sldId="369"/>
            <ac:picMk id="23" creationId="{FAA9F94E-6E02-D725-8CA5-9902F53C3756}"/>
          </ac:picMkLst>
        </pc:picChg>
        <pc:picChg chg="add del mod">
          <ac:chgData name="Pouria Forouzesh" userId="475bbfa581636a77" providerId="LiveId" clId="{6C0C1A0E-3889-4E3A-8920-88CC5B1671DE}" dt="2023-08-19T09:08:34.714" v="4395" actId="478"/>
          <ac:picMkLst>
            <pc:docMk/>
            <pc:sldMk cId="2896118615" sldId="369"/>
            <ac:picMk id="25" creationId="{98EE690E-3B17-F560-BDA7-EF60F802477A}"/>
          </ac:picMkLst>
        </pc:picChg>
        <pc:picChg chg="add mod">
          <ac:chgData name="Pouria Forouzesh" userId="475bbfa581636a77" providerId="LiveId" clId="{6C0C1A0E-3889-4E3A-8920-88CC5B1671DE}" dt="2023-08-21T10:27:31.498" v="6493" actId="1036"/>
          <ac:picMkLst>
            <pc:docMk/>
            <pc:sldMk cId="2896118615" sldId="369"/>
            <ac:picMk id="2051" creationId="{9BB353D0-96F9-4BD7-E3DD-61943A920D9A}"/>
          </ac:picMkLst>
        </pc:picChg>
        <pc:picChg chg="add del mod">
          <ac:chgData name="Pouria Forouzesh" userId="475bbfa581636a77" providerId="LiveId" clId="{6C0C1A0E-3889-4E3A-8920-88CC5B1671DE}" dt="2023-08-19T09:08:34.714" v="4395" actId="478"/>
          <ac:picMkLst>
            <pc:docMk/>
            <pc:sldMk cId="2896118615" sldId="369"/>
            <ac:picMk id="2053" creationId="{F8544681-D630-7559-56F7-679B1E20BA0F}"/>
          </ac:picMkLst>
        </pc:picChg>
        <pc:picChg chg="del">
          <ac:chgData name="Pouria Forouzesh" userId="475bbfa581636a77" providerId="LiveId" clId="{6C0C1A0E-3889-4E3A-8920-88CC5B1671DE}" dt="2023-08-10T09:29:58.873" v="235" actId="478"/>
          <ac:picMkLst>
            <pc:docMk/>
            <pc:sldMk cId="2896118615" sldId="369"/>
            <ac:picMk id="9218" creationId="{96C01A76-1F0D-CBD6-0F51-42030C21C3D2}"/>
          </ac:picMkLst>
        </pc:picChg>
      </pc:sldChg>
      <pc:sldChg chg="del">
        <pc:chgData name="Pouria Forouzesh" userId="475bbfa581636a77" providerId="LiveId" clId="{6C0C1A0E-3889-4E3A-8920-88CC5B1671DE}" dt="2023-08-12T09:45:24.505" v="2726" actId="47"/>
        <pc:sldMkLst>
          <pc:docMk/>
          <pc:sldMk cId="2408483400" sldId="370"/>
        </pc:sldMkLst>
      </pc:sldChg>
      <pc:sldChg chg="del">
        <pc:chgData name="Pouria Forouzesh" userId="475bbfa581636a77" providerId="LiveId" clId="{6C0C1A0E-3889-4E3A-8920-88CC5B1671DE}" dt="2023-08-10T09:55:57.897" v="1364" actId="47"/>
        <pc:sldMkLst>
          <pc:docMk/>
          <pc:sldMk cId="991050804" sldId="373"/>
        </pc:sldMkLst>
      </pc:sldChg>
      <pc:sldChg chg="addSp delSp modSp mod ord modAnim">
        <pc:chgData name="Pouria Forouzesh" userId="475bbfa581636a77" providerId="LiveId" clId="{6C0C1A0E-3889-4E3A-8920-88CC5B1671DE}" dt="2023-08-22T11:46:51.782" v="8439"/>
        <pc:sldMkLst>
          <pc:docMk/>
          <pc:sldMk cId="2926472865" sldId="379"/>
        </pc:sldMkLst>
        <pc:spChg chg="add del mod">
          <ac:chgData name="Pouria Forouzesh" userId="475bbfa581636a77" providerId="LiveId" clId="{6C0C1A0E-3889-4E3A-8920-88CC5B1671DE}" dt="2023-08-22T10:10:55.852" v="8238" actId="12084"/>
          <ac:spMkLst>
            <pc:docMk/>
            <pc:sldMk cId="2926472865" sldId="379"/>
            <ac:spMk id="3" creationId="{E1F75650-9E2E-3194-DF62-5422B56AFCA2}"/>
          </ac:spMkLst>
        </pc:spChg>
        <pc:spChg chg="add del mod">
          <ac:chgData name="Pouria Forouzesh" userId="475bbfa581636a77" providerId="LiveId" clId="{6C0C1A0E-3889-4E3A-8920-88CC5B1671DE}" dt="2023-08-22T10:13:06.587" v="8271"/>
          <ac:spMkLst>
            <pc:docMk/>
            <pc:sldMk cId="2926472865" sldId="379"/>
            <ac:spMk id="5" creationId="{E093F7AE-605F-E3F7-4004-B445724F5887}"/>
          </ac:spMkLst>
        </pc:spChg>
        <pc:spChg chg="add mod">
          <ac:chgData name="Pouria Forouzesh" userId="475bbfa581636a77" providerId="LiveId" clId="{6C0C1A0E-3889-4E3A-8920-88CC5B1671DE}" dt="2023-08-22T10:13:15.395" v="8273" actId="1076"/>
          <ac:spMkLst>
            <pc:docMk/>
            <pc:sldMk cId="2926472865" sldId="379"/>
            <ac:spMk id="8" creationId="{5FB82D99-0DE6-BE6B-A11E-2498A98BA82B}"/>
          </ac:spMkLst>
        </pc:spChg>
        <pc:graphicFrameChg chg="add mod">
          <ac:chgData name="Pouria Forouzesh" userId="475bbfa581636a77" providerId="LiveId" clId="{6C0C1A0E-3889-4E3A-8920-88CC5B1671DE}" dt="2023-08-22T11:46:51.782" v="8439"/>
          <ac:graphicFrameMkLst>
            <pc:docMk/>
            <pc:sldMk cId="2926472865" sldId="379"/>
            <ac:graphicFrameMk id="6" creationId="{D201E33C-9A76-2FE5-6180-07CD07C7D73D}"/>
          </ac:graphicFrameMkLst>
        </pc:graphicFrameChg>
        <pc:graphicFrameChg chg="mod modGraphic">
          <ac:chgData name="Pouria Forouzesh" userId="475bbfa581636a77" providerId="LiveId" clId="{6C0C1A0E-3889-4E3A-8920-88CC5B1671DE}" dt="2023-08-22T10:13:32.313" v="8274"/>
          <ac:graphicFrameMkLst>
            <pc:docMk/>
            <pc:sldMk cId="2926472865" sldId="379"/>
            <ac:graphicFrameMk id="9" creationId="{31294EA8-4087-77DB-5E8D-79D8962AF7D2}"/>
          </ac:graphicFrameMkLst>
        </pc:graphicFrameChg>
      </pc:sldChg>
      <pc:sldChg chg="modSp">
        <pc:chgData name="Pouria Forouzesh" userId="475bbfa581636a77" providerId="LiveId" clId="{6C0C1A0E-3889-4E3A-8920-88CC5B1671DE}" dt="2023-08-10T08:57:31.682" v="6" actId="20577"/>
        <pc:sldMkLst>
          <pc:docMk/>
          <pc:sldMk cId="1514206587" sldId="381"/>
        </pc:sldMkLst>
        <pc:graphicFrameChg chg="mod">
          <ac:chgData name="Pouria Forouzesh" userId="475bbfa581636a77" providerId="LiveId" clId="{6C0C1A0E-3889-4E3A-8920-88CC5B1671DE}" dt="2023-08-10T08:57:31.682" v="6" actId="20577"/>
          <ac:graphicFrameMkLst>
            <pc:docMk/>
            <pc:sldMk cId="1514206587" sldId="381"/>
            <ac:graphicFrameMk id="2" creationId="{8932BA2A-3101-A608-83B6-47EB2E5344A6}"/>
          </ac:graphicFrameMkLst>
        </pc:graphicFrameChg>
      </pc:sldChg>
      <pc:sldChg chg="del">
        <pc:chgData name="Pouria Forouzesh" userId="475bbfa581636a77" providerId="LiveId" clId="{6C0C1A0E-3889-4E3A-8920-88CC5B1671DE}" dt="2023-08-10T09:56:03.380" v="1373" actId="47"/>
        <pc:sldMkLst>
          <pc:docMk/>
          <pc:sldMk cId="1775127555" sldId="382"/>
        </pc:sldMkLst>
      </pc:sldChg>
      <pc:sldChg chg="addSp delSp modSp del mod">
        <pc:chgData name="Pouria Forouzesh" userId="475bbfa581636a77" providerId="LiveId" clId="{6C0C1A0E-3889-4E3A-8920-88CC5B1671DE}" dt="2023-08-11T09:30:44.116" v="2180" actId="47"/>
        <pc:sldMkLst>
          <pc:docMk/>
          <pc:sldMk cId="1844201539" sldId="383"/>
        </pc:sldMkLst>
        <pc:spChg chg="add del mod">
          <ac:chgData name="Pouria Forouzesh" userId="475bbfa581636a77" providerId="LiveId" clId="{6C0C1A0E-3889-4E3A-8920-88CC5B1671DE}" dt="2023-08-11T06:57:38.012" v="1855" actId="12084"/>
          <ac:spMkLst>
            <pc:docMk/>
            <pc:sldMk cId="1844201539" sldId="383"/>
            <ac:spMk id="3" creationId="{70E15A39-50A2-09DB-09CF-D2DE9E299CF7}"/>
          </ac:spMkLst>
        </pc:spChg>
        <pc:spChg chg="mod">
          <ac:chgData name="Pouria Forouzesh" userId="475bbfa581636a77" providerId="LiveId" clId="{6C0C1A0E-3889-4E3A-8920-88CC5B1671DE}" dt="2023-08-11T06:57:26.982" v="1853"/>
          <ac:spMkLst>
            <pc:docMk/>
            <pc:sldMk cId="1844201539" sldId="383"/>
            <ac:spMk id="4" creationId="{05F141C9-C07B-4EDC-22C6-2D04079B759C}"/>
          </ac:spMkLst>
        </pc:spChg>
        <pc:spChg chg="add del mod">
          <ac:chgData name="Pouria Forouzesh" userId="475bbfa581636a77" providerId="LiveId" clId="{6C0C1A0E-3889-4E3A-8920-88CC5B1671DE}" dt="2023-08-11T06:58:38.151" v="1863" actId="12084"/>
          <ac:spMkLst>
            <pc:docMk/>
            <pc:sldMk cId="1844201539" sldId="383"/>
            <ac:spMk id="9" creationId="{B520F8F1-64D6-A893-CE09-79069A604A4B}"/>
          </ac:spMkLst>
        </pc:spChg>
        <pc:spChg chg="add mod">
          <ac:chgData name="Pouria Forouzesh" userId="475bbfa581636a77" providerId="LiveId" clId="{6C0C1A0E-3889-4E3A-8920-88CC5B1671DE}" dt="2023-08-11T07:00:02.261" v="1873" actId="12"/>
          <ac:spMkLst>
            <pc:docMk/>
            <pc:sldMk cId="1844201539" sldId="383"/>
            <ac:spMk id="13" creationId="{46C091F6-CD56-F2B3-AD86-CFC945727E8B}"/>
          </ac:spMkLst>
        </pc:spChg>
        <pc:graphicFrameChg chg="add mod">
          <ac:chgData name="Pouria Forouzesh" userId="475bbfa581636a77" providerId="LiveId" clId="{6C0C1A0E-3889-4E3A-8920-88CC5B1671DE}" dt="2023-08-11T09:29:59.636" v="2179" actId="122"/>
          <ac:graphicFrameMkLst>
            <pc:docMk/>
            <pc:sldMk cId="1844201539" sldId="383"/>
            <ac:graphicFrameMk id="5" creationId="{0762ABB9-4EA6-035D-F88A-5E1354C417E2}"/>
          </ac:graphicFrameMkLst>
        </pc:graphicFrameChg>
        <pc:graphicFrameChg chg="add mod">
          <ac:chgData name="Pouria Forouzesh" userId="475bbfa581636a77" providerId="LiveId" clId="{6C0C1A0E-3889-4E3A-8920-88CC5B1671DE}" dt="2023-08-11T09:29:48.590" v="2178" actId="122"/>
          <ac:graphicFrameMkLst>
            <pc:docMk/>
            <pc:sldMk cId="1844201539" sldId="383"/>
            <ac:graphicFrameMk id="11" creationId="{4EB8C5DD-3296-4881-B8AC-87AA7279F697}"/>
          </ac:graphicFrameMkLst>
        </pc:graphicFrameChg>
        <pc:picChg chg="del">
          <ac:chgData name="Pouria Forouzesh" userId="475bbfa581636a77" providerId="LiveId" clId="{6C0C1A0E-3889-4E3A-8920-88CC5B1671DE}" dt="2023-08-10T14:34:14.464" v="1818" actId="478"/>
          <ac:picMkLst>
            <pc:docMk/>
            <pc:sldMk cId="1844201539" sldId="383"/>
            <ac:picMk id="6" creationId="{F5D6A5F6-5246-5A00-F879-AE6C06D7B0E5}"/>
          </ac:picMkLst>
        </pc:picChg>
        <pc:picChg chg="del">
          <ac:chgData name="Pouria Forouzesh" userId="475bbfa581636a77" providerId="LiveId" clId="{6C0C1A0E-3889-4E3A-8920-88CC5B1671DE}" dt="2023-08-10T14:34:14.464" v="1818" actId="478"/>
          <ac:picMkLst>
            <pc:docMk/>
            <pc:sldMk cId="1844201539" sldId="383"/>
            <ac:picMk id="8" creationId="{3D867F41-D2AE-F510-B48D-DF84F5633CC4}"/>
          </ac:picMkLst>
        </pc:picChg>
        <pc:picChg chg="del">
          <ac:chgData name="Pouria Forouzesh" userId="475bbfa581636a77" providerId="LiveId" clId="{6C0C1A0E-3889-4E3A-8920-88CC5B1671DE}" dt="2023-08-10T14:34:14.464" v="1818" actId="478"/>
          <ac:picMkLst>
            <pc:docMk/>
            <pc:sldMk cId="1844201539" sldId="383"/>
            <ac:picMk id="10" creationId="{B1182070-0163-8093-7FAA-1C442C4846F6}"/>
          </ac:picMkLst>
        </pc:picChg>
        <pc:picChg chg="add mod">
          <ac:chgData name="Pouria Forouzesh" userId="475bbfa581636a77" providerId="LiveId" clId="{6C0C1A0E-3889-4E3A-8920-88CC5B1671DE}" dt="2023-08-11T07:05:47.628" v="1875" actId="1076"/>
          <ac:picMkLst>
            <pc:docMk/>
            <pc:sldMk cId="1844201539" sldId="383"/>
            <ac:picMk id="15" creationId="{920FFCA4-86F7-501C-BFAB-B12FB641E359}"/>
          </ac:picMkLst>
        </pc:picChg>
        <pc:picChg chg="add mod">
          <ac:chgData name="Pouria Forouzesh" userId="475bbfa581636a77" providerId="LiveId" clId="{6C0C1A0E-3889-4E3A-8920-88CC5B1671DE}" dt="2023-08-11T07:06:13.981" v="1878" actId="14100"/>
          <ac:picMkLst>
            <pc:docMk/>
            <pc:sldMk cId="1844201539" sldId="383"/>
            <ac:picMk id="17" creationId="{6821EF35-D66F-80B4-E92E-A600B109AF60}"/>
          </ac:picMkLst>
        </pc:picChg>
        <pc:picChg chg="del">
          <ac:chgData name="Pouria Forouzesh" userId="475bbfa581636a77" providerId="LiveId" clId="{6C0C1A0E-3889-4E3A-8920-88CC5B1671DE}" dt="2023-08-10T14:34:14.464" v="1818" actId="478"/>
          <ac:picMkLst>
            <pc:docMk/>
            <pc:sldMk cId="1844201539" sldId="383"/>
            <ac:picMk id="2050" creationId="{8FF86DC8-5877-7E04-A66E-DD0E0193B3A2}"/>
          </ac:picMkLst>
        </pc:picChg>
        <pc:picChg chg="add mod">
          <ac:chgData name="Pouria Forouzesh" userId="475bbfa581636a77" providerId="LiveId" clId="{6C0C1A0E-3889-4E3A-8920-88CC5B1671DE}" dt="2023-08-11T07:11:11.593" v="1892" actId="1076"/>
          <ac:picMkLst>
            <pc:docMk/>
            <pc:sldMk cId="1844201539" sldId="383"/>
            <ac:picMk id="4098" creationId="{28F6F7D8-FAC5-550C-0646-3A2F55A14E1C}"/>
          </ac:picMkLst>
        </pc:picChg>
      </pc:sldChg>
      <pc:sldChg chg="del">
        <pc:chgData name="Pouria Forouzesh" userId="475bbfa581636a77" providerId="LiveId" clId="{6C0C1A0E-3889-4E3A-8920-88CC5B1671DE}" dt="2023-08-11T07:22:17.954" v="1895" actId="47"/>
        <pc:sldMkLst>
          <pc:docMk/>
          <pc:sldMk cId="3378599079" sldId="384"/>
        </pc:sldMkLst>
      </pc:sldChg>
      <pc:sldChg chg="del">
        <pc:chgData name="Pouria Forouzesh" userId="475bbfa581636a77" providerId="LiveId" clId="{6C0C1A0E-3889-4E3A-8920-88CC5B1671DE}" dt="2023-08-10T09:55:50.386" v="1356" actId="47"/>
        <pc:sldMkLst>
          <pc:docMk/>
          <pc:sldMk cId="1344053419" sldId="385"/>
        </pc:sldMkLst>
      </pc:sldChg>
      <pc:sldChg chg="del">
        <pc:chgData name="Pouria Forouzesh" userId="475bbfa581636a77" providerId="LiveId" clId="{6C0C1A0E-3889-4E3A-8920-88CC5B1671DE}" dt="2023-08-10T09:55:57.017" v="1362" actId="47"/>
        <pc:sldMkLst>
          <pc:docMk/>
          <pc:sldMk cId="427968798" sldId="386"/>
        </pc:sldMkLst>
      </pc:sldChg>
      <pc:sldChg chg="del">
        <pc:chgData name="Pouria Forouzesh" userId="475bbfa581636a77" providerId="LiveId" clId="{6C0C1A0E-3889-4E3A-8920-88CC5B1671DE}" dt="2023-08-10T09:55:56.169" v="1361" actId="47"/>
        <pc:sldMkLst>
          <pc:docMk/>
          <pc:sldMk cId="2732894024" sldId="387"/>
        </pc:sldMkLst>
      </pc:sldChg>
      <pc:sldChg chg="del">
        <pc:chgData name="Pouria Forouzesh" userId="475bbfa581636a77" providerId="LiveId" clId="{6C0C1A0E-3889-4E3A-8920-88CC5B1671DE}" dt="2023-08-10T09:55:55.210" v="1360" actId="47"/>
        <pc:sldMkLst>
          <pc:docMk/>
          <pc:sldMk cId="1573927717" sldId="388"/>
        </pc:sldMkLst>
      </pc:sldChg>
      <pc:sldChg chg="del">
        <pc:chgData name="Pouria Forouzesh" userId="475bbfa581636a77" providerId="LiveId" clId="{6C0C1A0E-3889-4E3A-8920-88CC5B1671DE}" dt="2023-08-10T09:55:54.598" v="1359" actId="47"/>
        <pc:sldMkLst>
          <pc:docMk/>
          <pc:sldMk cId="3988782699" sldId="389"/>
        </pc:sldMkLst>
      </pc:sldChg>
      <pc:sldChg chg="del">
        <pc:chgData name="Pouria Forouzesh" userId="475bbfa581636a77" providerId="LiveId" clId="{6C0C1A0E-3889-4E3A-8920-88CC5B1671DE}" dt="2023-08-10T09:55:54.001" v="1358" actId="47"/>
        <pc:sldMkLst>
          <pc:docMk/>
          <pc:sldMk cId="3193339333" sldId="390"/>
        </pc:sldMkLst>
      </pc:sldChg>
      <pc:sldChg chg="del">
        <pc:chgData name="Pouria Forouzesh" userId="475bbfa581636a77" providerId="LiveId" clId="{6C0C1A0E-3889-4E3A-8920-88CC5B1671DE}" dt="2023-08-10T09:55:53.027" v="1357" actId="47"/>
        <pc:sldMkLst>
          <pc:docMk/>
          <pc:sldMk cId="3151331925" sldId="391"/>
        </pc:sldMkLst>
      </pc:sldChg>
      <pc:sldChg chg="del">
        <pc:chgData name="Pouria Forouzesh" userId="475bbfa581636a77" providerId="LiveId" clId="{6C0C1A0E-3889-4E3A-8920-88CC5B1671DE}" dt="2023-08-10T09:55:57.539" v="1363" actId="47"/>
        <pc:sldMkLst>
          <pc:docMk/>
          <pc:sldMk cId="3250024339" sldId="392"/>
        </pc:sldMkLst>
      </pc:sldChg>
      <pc:sldChg chg="del">
        <pc:chgData name="Pouria Forouzesh" userId="475bbfa581636a77" providerId="LiveId" clId="{6C0C1A0E-3889-4E3A-8920-88CC5B1671DE}" dt="2023-08-10T09:55:59.202" v="1367" actId="47"/>
        <pc:sldMkLst>
          <pc:docMk/>
          <pc:sldMk cId="605730059" sldId="393"/>
        </pc:sldMkLst>
      </pc:sldChg>
      <pc:sldChg chg="del">
        <pc:chgData name="Pouria Forouzesh" userId="475bbfa581636a77" providerId="LiveId" clId="{6C0C1A0E-3889-4E3A-8920-88CC5B1671DE}" dt="2023-08-10T09:55:59.626" v="1368" actId="47"/>
        <pc:sldMkLst>
          <pc:docMk/>
          <pc:sldMk cId="2841346617" sldId="394"/>
        </pc:sldMkLst>
      </pc:sldChg>
      <pc:sldChg chg="del">
        <pc:chgData name="Pouria Forouzesh" userId="475bbfa581636a77" providerId="LiveId" clId="{6C0C1A0E-3889-4E3A-8920-88CC5B1671DE}" dt="2023-08-10T09:56:01.072" v="1370" actId="47"/>
        <pc:sldMkLst>
          <pc:docMk/>
          <pc:sldMk cId="1926359602" sldId="395"/>
        </pc:sldMkLst>
      </pc:sldChg>
      <pc:sldChg chg="del">
        <pc:chgData name="Pouria Forouzesh" userId="475bbfa581636a77" providerId="LiveId" clId="{6C0C1A0E-3889-4E3A-8920-88CC5B1671DE}" dt="2023-08-10T09:56:02.706" v="1372" actId="47"/>
        <pc:sldMkLst>
          <pc:docMk/>
          <pc:sldMk cId="1657499916" sldId="396"/>
        </pc:sldMkLst>
      </pc:sldChg>
      <pc:sldChg chg="del">
        <pc:chgData name="Pouria Forouzesh" userId="475bbfa581636a77" providerId="LiveId" clId="{6C0C1A0E-3889-4E3A-8920-88CC5B1671DE}" dt="2023-08-10T09:56:03.788" v="1374" actId="47"/>
        <pc:sldMkLst>
          <pc:docMk/>
          <pc:sldMk cId="735398962" sldId="397"/>
        </pc:sldMkLst>
      </pc:sldChg>
      <pc:sldChg chg="del">
        <pc:chgData name="Pouria Forouzesh" userId="475bbfa581636a77" providerId="LiveId" clId="{6C0C1A0E-3889-4E3A-8920-88CC5B1671DE}" dt="2023-08-10T09:56:04.322" v="1375" actId="47"/>
        <pc:sldMkLst>
          <pc:docMk/>
          <pc:sldMk cId="1363121489" sldId="398"/>
        </pc:sldMkLst>
      </pc:sldChg>
      <pc:sldChg chg="del">
        <pc:chgData name="Pouria Forouzesh" userId="475bbfa581636a77" providerId="LiveId" clId="{6C0C1A0E-3889-4E3A-8920-88CC5B1671DE}" dt="2023-08-11T07:22:22.119" v="1899" actId="47"/>
        <pc:sldMkLst>
          <pc:docMk/>
          <pc:sldMk cId="3740676044" sldId="400"/>
        </pc:sldMkLst>
      </pc:sldChg>
      <pc:sldChg chg="del">
        <pc:chgData name="Pouria Forouzesh" userId="475bbfa581636a77" providerId="LiveId" clId="{6C0C1A0E-3889-4E3A-8920-88CC5B1671DE}" dt="2023-08-11T07:22:22.559" v="1900" actId="47"/>
        <pc:sldMkLst>
          <pc:docMk/>
          <pc:sldMk cId="2058134861" sldId="401"/>
        </pc:sldMkLst>
      </pc:sldChg>
      <pc:sldChg chg="del">
        <pc:chgData name="Pouria Forouzesh" userId="475bbfa581636a77" providerId="LiveId" clId="{6C0C1A0E-3889-4E3A-8920-88CC5B1671DE}" dt="2023-08-11T07:22:23.501" v="1901" actId="47"/>
        <pc:sldMkLst>
          <pc:docMk/>
          <pc:sldMk cId="450154681" sldId="402"/>
        </pc:sldMkLst>
      </pc:sldChg>
      <pc:sldChg chg="addSp delSp modSp add mod">
        <pc:chgData name="Pouria Forouzesh" userId="475bbfa581636a77" providerId="LiveId" clId="{6C0C1A0E-3889-4E3A-8920-88CC5B1671DE}" dt="2023-08-22T13:44:41.377" v="8475" actId="14100"/>
        <pc:sldMkLst>
          <pc:docMk/>
          <pc:sldMk cId="2027744009" sldId="403"/>
        </pc:sldMkLst>
        <pc:spChg chg="mod">
          <ac:chgData name="Pouria Forouzesh" userId="475bbfa581636a77" providerId="LiveId" clId="{6C0C1A0E-3889-4E3A-8920-88CC5B1671DE}" dt="2023-08-19T09:55:30.779" v="4611" actId="14100"/>
          <ac:spMkLst>
            <pc:docMk/>
            <pc:sldMk cId="2027744009" sldId="403"/>
            <ac:spMk id="2" creationId="{1A2F0E72-3F16-25CB-960B-33A4AEAB1936}"/>
          </ac:spMkLst>
        </pc:spChg>
        <pc:spChg chg="mod">
          <ac:chgData name="Pouria Forouzesh" userId="475bbfa581636a77" providerId="LiveId" clId="{6C0C1A0E-3889-4E3A-8920-88CC5B1671DE}" dt="2023-08-21T16:09:49.003" v="7683" actId="20577"/>
          <ac:spMkLst>
            <pc:docMk/>
            <pc:sldMk cId="2027744009" sldId="403"/>
            <ac:spMk id="8" creationId="{E2279B1A-AC4A-AEE1-5186-DA21473C53B1}"/>
          </ac:spMkLst>
        </pc:spChg>
        <pc:spChg chg="add del mod">
          <ac:chgData name="Pouria Forouzesh" userId="475bbfa581636a77" providerId="LiveId" clId="{6C0C1A0E-3889-4E3A-8920-88CC5B1671DE}" dt="2023-08-19T09:43:29.691" v="4483" actId="478"/>
          <ac:spMkLst>
            <pc:docMk/>
            <pc:sldMk cId="2027744009" sldId="403"/>
            <ac:spMk id="9" creationId="{B4DC214C-745A-68E4-9452-4B02A114947B}"/>
          </ac:spMkLst>
        </pc:spChg>
        <pc:spChg chg="del mod">
          <ac:chgData name="Pouria Forouzesh" userId="475bbfa581636a77" providerId="LiveId" clId="{6C0C1A0E-3889-4E3A-8920-88CC5B1671DE}" dt="2023-08-10T14:17:57.979" v="1582" actId="478"/>
          <ac:spMkLst>
            <pc:docMk/>
            <pc:sldMk cId="2027744009" sldId="403"/>
            <ac:spMk id="10" creationId="{D2759C44-07D4-92CD-DB07-0563E1702006}"/>
          </ac:spMkLst>
        </pc:spChg>
        <pc:spChg chg="add del">
          <ac:chgData name="Pouria Forouzesh" userId="475bbfa581636a77" providerId="LiveId" clId="{6C0C1A0E-3889-4E3A-8920-88CC5B1671DE}" dt="2023-08-19T09:52:01.309" v="4519" actId="478"/>
          <ac:spMkLst>
            <pc:docMk/>
            <pc:sldMk cId="2027744009" sldId="403"/>
            <ac:spMk id="13" creationId="{D6B80C87-58DF-BC8D-6C52-035EA5763B6D}"/>
          </ac:spMkLst>
        </pc:spChg>
        <pc:spChg chg="del">
          <ac:chgData name="Pouria Forouzesh" userId="475bbfa581636a77" providerId="LiveId" clId="{6C0C1A0E-3889-4E3A-8920-88CC5B1671DE}" dt="2023-08-10T14:17:29.940" v="1575" actId="478"/>
          <ac:spMkLst>
            <pc:docMk/>
            <pc:sldMk cId="2027744009" sldId="403"/>
            <ac:spMk id="15" creationId="{8EC7FD5D-91DC-157A-AC81-ABC83EC7692A}"/>
          </ac:spMkLst>
        </pc:spChg>
        <pc:spChg chg="add mod">
          <ac:chgData name="Pouria Forouzesh" userId="475bbfa581636a77" providerId="LiveId" clId="{6C0C1A0E-3889-4E3A-8920-88CC5B1671DE}" dt="2023-08-19T09:53:50.419" v="4543" actId="14100"/>
          <ac:spMkLst>
            <pc:docMk/>
            <pc:sldMk cId="2027744009" sldId="403"/>
            <ac:spMk id="16" creationId="{077759E5-4EF6-BB92-7319-0842C85D08B7}"/>
          </ac:spMkLst>
        </pc:spChg>
        <pc:spChg chg="del">
          <ac:chgData name="Pouria Forouzesh" userId="475bbfa581636a77" providerId="LiveId" clId="{6C0C1A0E-3889-4E3A-8920-88CC5B1671DE}" dt="2023-08-10T14:17:28.685" v="1574" actId="478"/>
          <ac:spMkLst>
            <pc:docMk/>
            <pc:sldMk cId="2027744009" sldId="403"/>
            <ac:spMk id="16" creationId="{3FBA80F6-CF05-6E5B-9985-065E96C15DAD}"/>
          </ac:spMkLst>
        </pc:spChg>
        <pc:spChg chg="add mod">
          <ac:chgData name="Pouria Forouzesh" userId="475bbfa581636a77" providerId="LiveId" clId="{6C0C1A0E-3889-4E3A-8920-88CC5B1671DE}" dt="2023-08-19T09:53:47.215" v="4542" actId="14100"/>
          <ac:spMkLst>
            <pc:docMk/>
            <pc:sldMk cId="2027744009" sldId="403"/>
            <ac:spMk id="19" creationId="{58B1EAF4-CAF6-9F99-066B-379D88560D60}"/>
          </ac:spMkLst>
        </pc:spChg>
        <pc:spChg chg="add del mod">
          <ac:chgData name="Pouria Forouzesh" userId="475bbfa581636a77" providerId="LiveId" clId="{6C0C1A0E-3889-4E3A-8920-88CC5B1671DE}" dt="2023-08-10T14:32:40.271" v="1797" actId="478"/>
          <ac:spMkLst>
            <pc:docMk/>
            <pc:sldMk cId="2027744009" sldId="403"/>
            <ac:spMk id="20" creationId="{92D2C6C0-6709-4E23-78FE-67C88CBCF4E9}"/>
          </ac:spMkLst>
        </pc:spChg>
        <pc:spChg chg="add del mod">
          <ac:chgData name="Pouria Forouzesh" userId="475bbfa581636a77" providerId="LiveId" clId="{6C0C1A0E-3889-4E3A-8920-88CC5B1671DE}" dt="2023-08-19T09:42:13.923" v="4477" actId="478"/>
          <ac:spMkLst>
            <pc:docMk/>
            <pc:sldMk cId="2027744009" sldId="403"/>
            <ac:spMk id="22" creationId="{B48BE191-6BC0-075B-6D4E-88CA265269A5}"/>
          </ac:spMkLst>
        </pc:spChg>
        <pc:spChg chg="add del mod">
          <ac:chgData name="Pouria Forouzesh" userId="475bbfa581636a77" providerId="LiveId" clId="{6C0C1A0E-3889-4E3A-8920-88CC5B1671DE}" dt="2023-08-19T09:42:13.923" v="4477" actId="478"/>
          <ac:spMkLst>
            <pc:docMk/>
            <pc:sldMk cId="2027744009" sldId="403"/>
            <ac:spMk id="25" creationId="{9D823D92-DC8A-9434-E416-FB9DBA53A9DC}"/>
          </ac:spMkLst>
        </pc:spChg>
        <pc:spChg chg="add del mod">
          <ac:chgData name="Pouria Forouzesh" userId="475bbfa581636a77" providerId="LiveId" clId="{6C0C1A0E-3889-4E3A-8920-88CC5B1671DE}" dt="2023-08-11T06:55:21.163" v="1846" actId="12084"/>
          <ac:spMkLst>
            <pc:docMk/>
            <pc:sldMk cId="2027744009" sldId="403"/>
            <ac:spMk id="27" creationId="{FC9E5976-8C62-453D-E264-9BACA199DA2D}"/>
          </ac:spMkLst>
        </pc:spChg>
        <pc:grpChg chg="mod">
          <ac:chgData name="Pouria Forouzesh" userId="475bbfa581636a77" providerId="LiveId" clId="{6C0C1A0E-3889-4E3A-8920-88CC5B1671DE}" dt="2023-08-10T14:24:40.810" v="1653" actId="14100"/>
          <ac:grpSpMkLst>
            <pc:docMk/>
            <pc:sldMk cId="2027744009" sldId="403"/>
            <ac:grpSpMk id="6" creationId="{C074D00F-FA32-DBAA-176E-1518B806E68E}"/>
          </ac:grpSpMkLst>
        </pc:grpChg>
        <pc:graphicFrameChg chg="add mod modGraphic">
          <ac:chgData name="Pouria Forouzesh" userId="475bbfa581636a77" providerId="LiveId" clId="{6C0C1A0E-3889-4E3A-8920-88CC5B1671DE}" dt="2023-08-22T13:44:41.377" v="8475" actId="14100"/>
          <ac:graphicFrameMkLst>
            <pc:docMk/>
            <pc:sldMk cId="2027744009" sldId="403"/>
            <ac:graphicFrameMk id="28" creationId="{57CF5045-DA8B-061C-6953-25E8230728B0}"/>
          </ac:graphicFrameMkLst>
        </pc:graphicFrameChg>
        <pc:picChg chg="add del mod">
          <ac:chgData name="Pouria Forouzesh" userId="475bbfa581636a77" providerId="LiveId" clId="{6C0C1A0E-3889-4E3A-8920-88CC5B1671DE}" dt="2023-08-10T14:11:05.658" v="1526" actId="478"/>
          <ac:picMkLst>
            <pc:docMk/>
            <pc:sldMk cId="2027744009" sldId="403"/>
            <ac:picMk id="4" creationId="{890A0D29-96AD-4114-999A-CDC8BC5D2659}"/>
          </ac:picMkLst>
        </pc:picChg>
        <pc:picChg chg="add mod">
          <ac:chgData name="Pouria Forouzesh" userId="475bbfa581636a77" providerId="LiveId" clId="{6C0C1A0E-3889-4E3A-8920-88CC5B1671DE}" dt="2023-08-22T13:44:25.523" v="8472" actId="14100"/>
          <ac:picMkLst>
            <pc:docMk/>
            <pc:sldMk cId="2027744009" sldId="403"/>
            <ac:picMk id="4" creationId="{B998A75D-D608-FCD4-B22E-D2D44E3CEDE2}"/>
          </ac:picMkLst>
        </pc:picChg>
        <pc:picChg chg="add mod">
          <ac:chgData name="Pouria Forouzesh" userId="475bbfa581636a77" providerId="LiveId" clId="{6C0C1A0E-3889-4E3A-8920-88CC5B1671DE}" dt="2023-08-22T13:44:18.329" v="8471" actId="1076"/>
          <ac:picMkLst>
            <pc:docMk/>
            <pc:sldMk cId="2027744009" sldId="403"/>
            <ac:picMk id="5" creationId="{AC852193-8744-8791-EEF2-AE0EC820DC91}"/>
          </ac:picMkLst>
        </pc:picChg>
        <pc:picChg chg="add del mod">
          <ac:chgData name="Pouria Forouzesh" userId="475bbfa581636a77" providerId="LiveId" clId="{6C0C1A0E-3889-4E3A-8920-88CC5B1671DE}" dt="2023-08-10T14:13:46.865" v="1533" actId="478"/>
          <ac:picMkLst>
            <pc:docMk/>
            <pc:sldMk cId="2027744009" sldId="403"/>
            <ac:picMk id="9" creationId="{AB73C2A9-E7DC-0D82-15FC-EDFE6A11F4C4}"/>
          </ac:picMkLst>
        </pc:picChg>
        <pc:picChg chg="add mod">
          <ac:chgData name="Pouria Forouzesh" userId="475bbfa581636a77" providerId="LiveId" clId="{6C0C1A0E-3889-4E3A-8920-88CC5B1671DE}" dt="2023-08-19T09:55:25.936" v="4610" actId="14861"/>
          <ac:picMkLst>
            <pc:docMk/>
            <pc:sldMk cId="2027744009" sldId="403"/>
            <ac:picMk id="11" creationId="{29FF8242-43B9-32BD-35DC-DCE6B290B67A}"/>
          </ac:picMkLst>
        </pc:picChg>
        <pc:picChg chg="add del mod">
          <ac:chgData name="Pouria Forouzesh" userId="475bbfa581636a77" providerId="LiveId" clId="{6C0C1A0E-3889-4E3A-8920-88CC5B1671DE}" dt="2023-08-10T14:17:45.401" v="1578" actId="21"/>
          <ac:picMkLst>
            <pc:docMk/>
            <pc:sldMk cId="2027744009" sldId="403"/>
            <ac:picMk id="11" creationId="{332BF3C0-AD6F-A483-5246-7AA981A52BF3}"/>
          </ac:picMkLst>
        </pc:picChg>
        <pc:picChg chg="del">
          <ac:chgData name="Pouria Forouzesh" userId="475bbfa581636a77" providerId="LiveId" clId="{6C0C1A0E-3889-4E3A-8920-88CC5B1671DE}" dt="2023-08-10T14:09:17.689" v="1508" actId="478"/>
          <ac:picMkLst>
            <pc:docMk/>
            <pc:sldMk cId="2027744009" sldId="403"/>
            <ac:picMk id="13" creationId="{29DDAEBB-44DB-3852-9862-9DBA497955E6}"/>
          </ac:picMkLst>
        </pc:picChg>
        <pc:picChg chg="add del mod">
          <ac:chgData name="Pouria Forouzesh" userId="475bbfa581636a77" providerId="LiveId" clId="{6C0C1A0E-3889-4E3A-8920-88CC5B1671DE}" dt="2023-08-19T09:42:00.179" v="4472" actId="478"/>
          <ac:picMkLst>
            <pc:docMk/>
            <pc:sldMk cId="2027744009" sldId="403"/>
            <ac:picMk id="14" creationId="{CD7FB4C3-751E-BB01-0B0E-B93CF96438CA}"/>
          </ac:picMkLst>
        </pc:picChg>
        <pc:picChg chg="add del mod">
          <ac:chgData name="Pouria Forouzesh" userId="475bbfa581636a77" providerId="LiveId" clId="{6C0C1A0E-3889-4E3A-8920-88CC5B1671DE}" dt="2023-08-19T09:42:00.179" v="4472" actId="478"/>
          <ac:picMkLst>
            <pc:docMk/>
            <pc:sldMk cId="2027744009" sldId="403"/>
            <ac:picMk id="18" creationId="{F3E139EE-6D0C-44AE-9F9D-ADA23E00FD8E}"/>
          </ac:picMkLst>
        </pc:picChg>
        <pc:picChg chg="add mod">
          <ac:chgData name="Pouria Forouzesh" userId="475bbfa581636a77" providerId="LiveId" clId="{6C0C1A0E-3889-4E3A-8920-88CC5B1671DE}" dt="2023-08-19T09:54:31.561" v="4551" actId="14100"/>
          <ac:picMkLst>
            <pc:docMk/>
            <pc:sldMk cId="2027744009" sldId="403"/>
            <ac:picMk id="21" creationId="{EA339F9C-6A7F-6303-93AB-EA189F4021E6}"/>
          </ac:picMkLst>
        </pc:picChg>
        <pc:picChg chg="del">
          <ac:chgData name="Pouria Forouzesh" userId="475bbfa581636a77" providerId="LiveId" clId="{6C0C1A0E-3889-4E3A-8920-88CC5B1671DE}" dt="2023-08-10T14:09:15.727" v="1507" actId="478"/>
          <ac:picMkLst>
            <pc:docMk/>
            <pc:sldMk cId="2027744009" sldId="403"/>
            <ac:picMk id="23" creationId="{96E1B2B8-1B83-CB3F-EB18-DFEEB8752680}"/>
          </ac:picMkLst>
        </pc:picChg>
        <pc:picChg chg="add mod">
          <ac:chgData name="Pouria Forouzesh" userId="475bbfa581636a77" providerId="LiveId" clId="{6C0C1A0E-3889-4E3A-8920-88CC5B1671DE}" dt="2023-08-19T09:54:26.414" v="4549" actId="1076"/>
          <ac:picMkLst>
            <pc:docMk/>
            <pc:sldMk cId="2027744009" sldId="403"/>
            <ac:picMk id="24" creationId="{C02110C1-63AC-F382-35CC-5BAE28489F4B}"/>
          </ac:picMkLst>
        </pc:picChg>
        <pc:picChg chg="del">
          <ac:chgData name="Pouria Forouzesh" userId="475bbfa581636a77" providerId="LiveId" clId="{6C0C1A0E-3889-4E3A-8920-88CC5B1671DE}" dt="2023-08-10T14:11:09.938" v="1529" actId="478"/>
          <ac:picMkLst>
            <pc:docMk/>
            <pc:sldMk cId="2027744009" sldId="403"/>
            <ac:picMk id="29" creationId="{05859596-F87A-1656-12C4-8BBE5D4530DB}"/>
          </ac:picMkLst>
        </pc:picChg>
        <pc:picChg chg="del">
          <ac:chgData name="Pouria Forouzesh" userId="475bbfa581636a77" providerId="LiveId" clId="{6C0C1A0E-3889-4E3A-8920-88CC5B1671DE}" dt="2023-08-10T14:11:10.867" v="1530" actId="478"/>
          <ac:picMkLst>
            <pc:docMk/>
            <pc:sldMk cId="2027744009" sldId="403"/>
            <ac:picMk id="31" creationId="{B31C5E7F-9D94-FE83-FC73-55587D171E00}"/>
          </ac:picMkLst>
        </pc:picChg>
        <pc:picChg chg="add del mod">
          <ac:chgData name="Pouria Forouzesh" userId="475bbfa581636a77" providerId="LiveId" clId="{6C0C1A0E-3889-4E3A-8920-88CC5B1671DE}" dt="2023-08-19T09:49:57.187" v="4514" actId="478"/>
          <ac:picMkLst>
            <pc:docMk/>
            <pc:sldMk cId="2027744009" sldId="403"/>
            <ac:picMk id="1026" creationId="{63F07046-A859-CC55-7993-A100AEBC5439}"/>
          </ac:picMkLst>
        </pc:picChg>
        <pc:picChg chg="add mod">
          <ac:chgData name="Pouria Forouzesh" userId="475bbfa581636a77" providerId="LiveId" clId="{6C0C1A0E-3889-4E3A-8920-88CC5B1671DE}" dt="2023-08-19T09:53:11.239" v="4534" actId="14100"/>
          <ac:picMkLst>
            <pc:docMk/>
            <pc:sldMk cId="2027744009" sldId="403"/>
            <ac:picMk id="1028" creationId="{1B7FECC5-1288-F46B-0689-FAD316DD011D}"/>
          </ac:picMkLst>
        </pc:picChg>
        <pc:picChg chg="add mod">
          <ac:chgData name="Pouria Forouzesh" userId="475bbfa581636a77" providerId="LiveId" clId="{6C0C1A0E-3889-4E3A-8920-88CC5B1671DE}" dt="2023-08-19T09:53:09.737" v="4533" actId="14100"/>
          <ac:picMkLst>
            <pc:docMk/>
            <pc:sldMk cId="2027744009" sldId="403"/>
            <ac:picMk id="1030" creationId="{798A77E4-49D8-2B34-43F2-7CB6E5259AD0}"/>
          </ac:picMkLst>
        </pc:picChg>
        <pc:picChg chg="add del mod">
          <ac:chgData name="Pouria Forouzesh" userId="475bbfa581636a77" providerId="LiveId" clId="{6C0C1A0E-3889-4E3A-8920-88CC5B1671DE}" dt="2023-08-19T09:42:04.543" v="4473" actId="478"/>
          <ac:picMkLst>
            <pc:docMk/>
            <pc:sldMk cId="2027744009" sldId="403"/>
            <ac:picMk id="3074" creationId="{C19031A7-357D-C217-EE27-58A34E4EC347}"/>
          </ac:picMkLst>
        </pc:picChg>
        <pc:picChg chg="add del mod">
          <ac:chgData name="Pouria Forouzesh" userId="475bbfa581636a77" providerId="LiveId" clId="{6C0C1A0E-3889-4E3A-8920-88CC5B1671DE}" dt="2023-08-19T09:42:04.543" v="4473" actId="478"/>
          <ac:picMkLst>
            <pc:docMk/>
            <pc:sldMk cId="2027744009" sldId="403"/>
            <ac:picMk id="3076" creationId="{09AD9F2B-B4FD-935A-16A9-9B287E1B642D}"/>
          </ac:picMkLst>
        </pc:picChg>
        <pc:picChg chg="add del mod">
          <ac:chgData name="Pouria Forouzesh" userId="475bbfa581636a77" providerId="LiveId" clId="{6C0C1A0E-3889-4E3A-8920-88CC5B1671DE}" dt="2023-08-19T09:42:04.543" v="4473" actId="478"/>
          <ac:picMkLst>
            <pc:docMk/>
            <pc:sldMk cId="2027744009" sldId="403"/>
            <ac:picMk id="3078" creationId="{EFDFF352-82F7-37DF-FACB-9C17D9D07169}"/>
          </ac:picMkLst>
        </pc:picChg>
        <pc:picChg chg="add del mod">
          <ac:chgData name="Pouria Forouzesh" userId="475bbfa581636a77" providerId="LiveId" clId="{6C0C1A0E-3889-4E3A-8920-88CC5B1671DE}" dt="2023-08-19T09:42:04.543" v="4473" actId="478"/>
          <ac:picMkLst>
            <pc:docMk/>
            <pc:sldMk cId="2027744009" sldId="403"/>
            <ac:picMk id="3080" creationId="{974B789F-5EBD-4B4D-04DA-4AD007F69A96}"/>
          </ac:picMkLst>
        </pc:picChg>
        <pc:picChg chg="add del mod">
          <ac:chgData name="Pouria Forouzesh" userId="475bbfa581636a77" providerId="LiveId" clId="{6C0C1A0E-3889-4E3A-8920-88CC5B1671DE}" dt="2023-08-19T09:42:04.543" v="4473" actId="478"/>
          <ac:picMkLst>
            <pc:docMk/>
            <pc:sldMk cId="2027744009" sldId="403"/>
            <ac:picMk id="3082" creationId="{6E3B0483-3F8A-69BB-8227-BE79C1BDE290}"/>
          </ac:picMkLst>
        </pc:picChg>
      </pc:sldChg>
      <pc:sldChg chg="addSp delSp modSp add mod ord modAnim">
        <pc:chgData name="Pouria Forouzesh" userId="475bbfa581636a77" providerId="LiveId" clId="{6C0C1A0E-3889-4E3A-8920-88CC5B1671DE}" dt="2023-08-21T16:56:54.536" v="7993" actId="1035"/>
        <pc:sldMkLst>
          <pc:docMk/>
          <pc:sldMk cId="1248872725" sldId="404"/>
        </pc:sldMkLst>
        <pc:spChg chg="add mod">
          <ac:chgData name="Pouria Forouzesh" userId="475bbfa581636a77" providerId="LiveId" clId="{6C0C1A0E-3889-4E3A-8920-88CC5B1671DE}" dt="2023-08-21T16:55:43.434" v="7978" actId="1036"/>
          <ac:spMkLst>
            <pc:docMk/>
            <pc:sldMk cId="1248872725" sldId="404"/>
            <ac:spMk id="4" creationId="{7D4388A0-402A-B9B6-2333-33C5083688A7}"/>
          </ac:spMkLst>
        </pc:spChg>
        <pc:spChg chg="add mod">
          <ac:chgData name="Pouria Forouzesh" userId="475bbfa581636a77" providerId="LiveId" clId="{6C0C1A0E-3889-4E3A-8920-88CC5B1671DE}" dt="2023-08-21T16:55:43.434" v="7978" actId="1036"/>
          <ac:spMkLst>
            <pc:docMk/>
            <pc:sldMk cId="1248872725" sldId="404"/>
            <ac:spMk id="9" creationId="{9ABD33A0-38E5-F7EE-0467-3CBB102DC417}"/>
          </ac:spMkLst>
        </pc:spChg>
        <pc:spChg chg="mod">
          <ac:chgData name="Pouria Forouzesh" userId="475bbfa581636a77" providerId="LiveId" clId="{6C0C1A0E-3889-4E3A-8920-88CC5B1671DE}" dt="2023-08-21T16:55:43.434" v="7978" actId="1036"/>
          <ac:spMkLst>
            <pc:docMk/>
            <pc:sldMk cId="1248872725" sldId="404"/>
            <ac:spMk id="10" creationId="{D2759C44-07D4-92CD-DB07-0563E1702006}"/>
          </ac:spMkLst>
        </pc:spChg>
        <pc:spChg chg="mod">
          <ac:chgData name="Pouria Forouzesh" userId="475bbfa581636a77" providerId="LiveId" clId="{6C0C1A0E-3889-4E3A-8920-88CC5B1671DE}" dt="2023-08-21T16:55:46.637" v="7979"/>
          <ac:spMkLst>
            <pc:docMk/>
            <pc:sldMk cId="1248872725" sldId="404"/>
            <ac:spMk id="13" creationId="{106F2C89-684C-8401-77A4-605766701CA4}"/>
          </ac:spMkLst>
        </pc:spChg>
        <pc:spChg chg="mod">
          <ac:chgData name="Pouria Forouzesh" userId="475bbfa581636a77" providerId="LiveId" clId="{6C0C1A0E-3889-4E3A-8920-88CC5B1671DE}" dt="2023-08-21T16:55:46.637" v="7979"/>
          <ac:spMkLst>
            <pc:docMk/>
            <pc:sldMk cId="1248872725" sldId="404"/>
            <ac:spMk id="14" creationId="{F2EC93B6-A46A-0E2A-59A1-EA11A1A0A37C}"/>
          </ac:spMkLst>
        </pc:spChg>
        <pc:spChg chg="del">
          <ac:chgData name="Pouria Forouzesh" userId="475bbfa581636a77" providerId="LiveId" clId="{6C0C1A0E-3889-4E3A-8920-88CC5B1671DE}" dt="2023-08-10T14:18:06.297" v="1584" actId="478"/>
          <ac:spMkLst>
            <pc:docMk/>
            <pc:sldMk cId="1248872725" sldId="404"/>
            <ac:spMk id="15" creationId="{8EC7FD5D-91DC-157A-AC81-ABC83EC7692A}"/>
          </ac:spMkLst>
        </pc:spChg>
        <pc:spChg chg="mod">
          <ac:chgData name="Pouria Forouzesh" userId="475bbfa581636a77" providerId="LiveId" clId="{6C0C1A0E-3889-4E3A-8920-88CC5B1671DE}" dt="2023-08-21T16:56:50.333" v="7992" actId="1035"/>
          <ac:spMkLst>
            <pc:docMk/>
            <pc:sldMk cId="1248872725" sldId="404"/>
            <ac:spMk id="16" creationId="{3FBA80F6-CF05-6E5B-9985-065E96C15DAD}"/>
          </ac:spMkLst>
        </pc:spChg>
        <pc:spChg chg="mod">
          <ac:chgData name="Pouria Forouzesh" userId="475bbfa581636a77" providerId="LiveId" clId="{6C0C1A0E-3889-4E3A-8920-88CC5B1671DE}" dt="2023-08-21T16:56:54.536" v="7993" actId="1035"/>
          <ac:spMkLst>
            <pc:docMk/>
            <pc:sldMk cId="1248872725" sldId="404"/>
            <ac:spMk id="40" creationId="{835C28A4-771E-6C96-81C4-8F9144080E1C}"/>
          </ac:spMkLst>
        </pc:spChg>
        <pc:grpChg chg="del">
          <ac:chgData name="Pouria Forouzesh" userId="475bbfa581636a77" providerId="LiveId" clId="{6C0C1A0E-3889-4E3A-8920-88CC5B1671DE}" dt="2023-08-21T16:55:30.762" v="7976" actId="478"/>
          <ac:grpSpMkLst>
            <pc:docMk/>
            <pc:sldMk cId="1248872725" sldId="404"/>
            <ac:grpSpMk id="6" creationId="{C074D00F-FA32-DBAA-176E-1518B806E68E}"/>
          </ac:grpSpMkLst>
        </pc:grpChg>
        <pc:grpChg chg="add mod">
          <ac:chgData name="Pouria Forouzesh" userId="475bbfa581636a77" providerId="LiveId" clId="{6C0C1A0E-3889-4E3A-8920-88CC5B1671DE}" dt="2023-08-21T16:55:46.637" v="7979"/>
          <ac:grpSpMkLst>
            <pc:docMk/>
            <pc:sldMk cId="1248872725" sldId="404"/>
            <ac:grpSpMk id="12" creationId="{0AF893C8-75FB-1FAE-BE44-F6EA1324AA3E}"/>
          </ac:grpSpMkLst>
        </pc:grpChg>
        <pc:picChg chg="add mod">
          <ac:chgData name="Pouria Forouzesh" userId="475bbfa581636a77" providerId="LiveId" clId="{6C0C1A0E-3889-4E3A-8920-88CC5B1671DE}" dt="2023-08-21T16:55:43.434" v="7978" actId="1036"/>
          <ac:picMkLst>
            <pc:docMk/>
            <pc:sldMk cId="1248872725" sldId="404"/>
            <ac:picMk id="3" creationId="{4E9A3252-8300-035C-2A2F-30A28E6E5D2C}"/>
          </ac:picMkLst>
        </pc:picChg>
        <pc:picChg chg="add mod">
          <ac:chgData name="Pouria Forouzesh" userId="475bbfa581636a77" providerId="LiveId" clId="{6C0C1A0E-3889-4E3A-8920-88CC5B1671DE}" dt="2023-08-21T16:56:50.333" v="7992" actId="1035"/>
          <ac:picMkLst>
            <pc:docMk/>
            <pc:sldMk cId="1248872725" sldId="404"/>
            <ac:picMk id="5" creationId="{31AA058F-335A-FF9B-BE6E-2885B6A01D85}"/>
          </ac:picMkLst>
        </pc:picChg>
        <pc:picChg chg="add mod">
          <ac:chgData name="Pouria Forouzesh" userId="475bbfa581636a77" providerId="LiveId" clId="{6C0C1A0E-3889-4E3A-8920-88CC5B1671DE}" dt="2023-08-21T16:56:54.536" v="7993" actId="1035"/>
          <ac:picMkLst>
            <pc:docMk/>
            <pc:sldMk cId="1248872725" sldId="404"/>
            <ac:picMk id="11" creationId="{F7C5D119-EBE2-025C-D59E-1D8FAA2B6A5D}"/>
          </ac:picMkLst>
        </pc:picChg>
        <pc:picChg chg="mod">
          <ac:chgData name="Pouria Forouzesh" userId="475bbfa581636a77" providerId="LiveId" clId="{6C0C1A0E-3889-4E3A-8920-88CC5B1671DE}" dt="2023-08-21T16:55:43.434" v="7978" actId="1036"/>
          <ac:picMkLst>
            <pc:docMk/>
            <pc:sldMk cId="1248872725" sldId="404"/>
            <ac:picMk id="33" creationId="{97307690-2C0D-F8FC-731C-FEAD15801EC4}"/>
          </ac:picMkLst>
        </pc:picChg>
        <pc:picChg chg="del">
          <ac:chgData name="Pouria Forouzesh" userId="475bbfa581636a77" providerId="LiveId" clId="{6C0C1A0E-3889-4E3A-8920-88CC5B1671DE}" dt="2023-08-10T14:17:43.186" v="1577" actId="478"/>
          <ac:picMkLst>
            <pc:docMk/>
            <pc:sldMk cId="1248872725" sldId="404"/>
            <ac:picMk id="35" creationId="{C9606102-BD19-2B00-870D-DD729697529D}"/>
          </ac:picMkLst>
        </pc:picChg>
        <pc:picChg chg="del">
          <ac:chgData name="Pouria Forouzesh" userId="475bbfa581636a77" providerId="LiveId" clId="{6C0C1A0E-3889-4E3A-8920-88CC5B1671DE}" dt="2023-08-10T14:17:43.186" v="1577" actId="478"/>
          <ac:picMkLst>
            <pc:docMk/>
            <pc:sldMk cId="1248872725" sldId="404"/>
            <ac:picMk id="37" creationId="{3A96A795-D934-F8F6-7EDB-7BF56CABD8BA}"/>
          </ac:picMkLst>
        </pc:picChg>
        <pc:picChg chg="del">
          <ac:chgData name="Pouria Forouzesh" userId="475bbfa581636a77" providerId="LiveId" clId="{6C0C1A0E-3889-4E3A-8920-88CC5B1671DE}" dt="2023-08-10T14:17:43.186" v="1577" actId="478"/>
          <ac:picMkLst>
            <pc:docMk/>
            <pc:sldMk cId="1248872725" sldId="404"/>
            <ac:picMk id="39" creationId="{5953896F-852C-EDD9-4615-501B24B5F08F}"/>
          </ac:picMkLst>
        </pc:picChg>
      </pc:sldChg>
      <pc:sldChg chg="addSp delSp modSp add mod ord">
        <pc:chgData name="Pouria Forouzesh" userId="475bbfa581636a77" providerId="LiveId" clId="{6C0C1A0E-3889-4E3A-8920-88CC5B1671DE}" dt="2023-08-22T13:56:27.047" v="8478" actId="14100"/>
        <pc:sldMkLst>
          <pc:docMk/>
          <pc:sldMk cId="1893256692" sldId="405"/>
        </pc:sldMkLst>
        <pc:spChg chg="add mod">
          <ac:chgData name="Pouria Forouzesh" userId="475bbfa581636a77" providerId="LiveId" clId="{6C0C1A0E-3889-4E3A-8920-88CC5B1671DE}" dt="2023-08-22T11:10:00.992" v="8378" actId="1036"/>
          <ac:spMkLst>
            <pc:docMk/>
            <pc:sldMk cId="1893256692" sldId="405"/>
            <ac:spMk id="3" creationId="{60545893-C8E8-4772-F7E6-781A45AB38DB}"/>
          </ac:spMkLst>
        </pc:spChg>
        <pc:spChg chg="mod">
          <ac:chgData name="Pouria Forouzesh" userId="475bbfa581636a77" providerId="LiveId" clId="{6C0C1A0E-3889-4E3A-8920-88CC5B1671DE}" dt="2023-08-21T16:08:46.412" v="7667" actId="14100"/>
          <ac:spMkLst>
            <pc:docMk/>
            <pc:sldMk cId="1893256692" sldId="405"/>
            <ac:spMk id="4" creationId="{05F141C9-C07B-4EDC-22C6-2D04079B759C}"/>
          </ac:spMkLst>
        </pc:spChg>
        <pc:spChg chg="add mod">
          <ac:chgData name="Pouria Forouzesh" userId="475bbfa581636a77" providerId="LiveId" clId="{6C0C1A0E-3889-4E3A-8920-88CC5B1671DE}" dt="2023-08-22T13:56:27.047" v="8478" actId="14100"/>
          <ac:spMkLst>
            <pc:docMk/>
            <pc:sldMk cId="1893256692" sldId="405"/>
            <ac:spMk id="5" creationId="{9C3132E8-42E9-8227-2E24-654AB9757ED5}"/>
          </ac:spMkLst>
        </pc:spChg>
        <pc:spChg chg="add del mod">
          <ac:chgData name="Pouria Forouzesh" userId="475bbfa581636a77" providerId="LiveId" clId="{6C0C1A0E-3889-4E3A-8920-88CC5B1671DE}" dt="2023-08-21T16:49:33.392" v="7886" actId="12084"/>
          <ac:spMkLst>
            <pc:docMk/>
            <pc:sldMk cId="1893256692" sldId="405"/>
            <ac:spMk id="5" creationId="{E803C3EB-DC8B-B5E2-40EB-A3BBDEFD6182}"/>
          </ac:spMkLst>
        </pc:spChg>
        <pc:spChg chg="add del mod">
          <ac:chgData name="Pouria Forouzesh" userId="475bbfa581636a77" providerId="LiveId" clId="{6C0C1A0E-3889-4E3A-8920-88CC5B1671DE}" dt="2023-08-22T11:04:03.579" v="8359" actId="478"/>
          <ac:spMkLst>
            <pc:docMk/>
            <pc:sldMk cId="1893256692" sldId="405"/>
            <ac:spMk id="5" creationId="{F6938C96-DAD8-56AC-2FC2-7C32FE27A673}"/>
          </ac:spMkLst>
        </pc:spChg>
        <pc:spChg chg="add mod">
          <ac:chgData name="Pouria Forouzesh" userId="475bbfa581636a77" providerId="LiveId" clId="{6C0C1A0E-3889-4E3A-8920-88CC5B1671DE}" dt="2023-08-11T07:33:09.311" v="1957"/>
          <ac:spMkLst>
            <pc:docMk/>
            <pc:sldMk cId="1893256692" sldId="405"/>
            <ac:spMk id="6" creationId="{E4CD0BBB-51DF-E11F-D34D-9559754B143B}"/>
          </ac:spMkLst>
        </pc:spChg>
        <pc:spChg chg="add mod">
          <ac:chgData name="Pouria Forouzesh" userId="475bbfa581636a77" providerId="LiveId" clId="{6C0C1A0E-3889-4E3A-8920-88CC5B1671DE}" dt="2023-08-11T07:33:13.018" v="1958" actId="21"/>
          <ac:spMkLst>
            <pc:docMk/>
            <pc:sldMk cId="1893256692" sldId="405"/>
            <ac:spMk id="7" creationId="{7B6E3F7C-1F7E-0AD6-941F-0A9D48FFA9BE}"/>
          </ac:spMkLst>
        </pc:spChg>
        <pc:spChg chg="add mod">
          <ac:chgData name="Pouria Forouzesh" userId="475bbfa581636a77" providerId="LiveId" clId="{6C0C1A0E-3889-4E3A-8920-88CC5B1671DE}" dt="2023-08-21T16:48:14.756" v="7882" actId="1036"/>
          <ac:spMkLst>
            <pc:docMk/>
            <pc:sldMk cId="1893256692" sldId="405"/>
            <ac:spMk id="7" creationId="{E5F99FC3-7D12-1D85-378A-B7C79F164CBE}"/>
          </ac:spMkLst>
        </pc:spChg>
        <pc:spChg chg="add del mod">
          <ac:chgData name="Pouria Forouzesh" userId="475bbfa581636a77" providerId="LiveId" clId="{6C0C1A0E-3889-4E3A-8920-88CC5B1671DE}" dt="2023-08-19T10:58:23.412" v="4692" actId="478"/>
          <ac:spMkLst>
            <pc:docMk/>
            <pc:sldMk cId="1893256692" sldId="405"/>
            <ac:spMk id="8" creationId="{AD024C69-15C8-5523-3964-D4EAD11FF035}"/>
          </ac:spMkLst>
        </pc:spChg>
        <pc:spChg chg="add mod">
          <ac:chgData name="Pouria Forouzesh" userId="475bbfa581636a77" providerId="LiveId" clId="{6C0C1A0E-3889-4E3A-8920-88CC5B1671DE}" dt="2023-08-22T11:09:46.980" v="8368" actId="14100"/>
          <ac:spMkLst>
            <pc:docMk/>
            <pc:sldMk cId="1893256692" sldId="405"/>
            <ac:spMk id="9" creationId="{18A097FC-C633-E124-2C4C-13A4A828E122}"/>
          </ac:spMkLst>
        </pc:spChg>
        <pc:spChg chg="add del mod">
          <ac:chgData name="Pouria Forouzesh" userId="475bbfa581636a77" providerId="LiveId" clId="{6C0C1A0E-3889-4E3A-8920-88CC5B1671DE}" dt="2023-08-11T07:34:45.646" v="1977" actId="12084"/>
          <ac:spMkLst>
            <pc:docMk/>
            <pc:sldMk cId="1893256692" sldId="405"/>
            <ac:spMk id="9" creationId="{69A91DC4-AD52-79CE-047F-C86D86EF4B48}"/>
          </ac:spMkLst>
        </pc:spChg>
        <pc:spChg chg="add del mod">
          <ac:chgData name="Pouria Forouzesh" userId="475bbfa581636a77" providerId="LiveId" clId="{6C0C1A0E-3889-4E3A-8920-88CC5B1671DE}" dt="2023-08-11T07:56:14.881" v="2175" actId="478"/>
          <ac:spMkLst>
            <pc:docMk/>
            <pc:sldMk cId="1893256692" sldId="405"/>
            <ac:spMk id="10" creationId="{EA1B34B2-EDAC-1483-3922-74C4EFCC12E8}"/>
          </ac:spMkLst>
        </pc:spChg>
        <pc:spChg chg="mod">
          <ac:chgData name="Pouria Forouzesh" userId="475bbfa581636a77" providerId="LiveId" clId="{6C0C1A0E-3889-4E3A-8920-88CC5B1671DE}" dt="2023-08-22T11:26:30.669" v="8395" actId="20577"/>
          <ac:spMkLst>
            <pc:docMk/>
            <pc:sldMk cId="1893256692" sldId="405"/>
            <ac:spMk id="13" creationId="{46C091F6-CD56-F2B3-AD86-CFC945727E8B}"/>
          </ac:spMkLst>
        </pc:spChg>
        <pc:spChg chg="add del mod">
          <ac:chgData name="Pouria Forouzesh" userId="475bbfa581636a77" providerId="LiveId" clId="{6C0C1A0E-3889-4E3A-8920-88CC5B1671DE}" dt="2023-08-19T09:58:20.905" v="4613" actId="478"/>
          <ac:spMkLst>
            <pc:docMk/>
            <pc:sldMk cId="1893256692" sldId="405"/>
            <ac:spMk id="14" creationId="{1F0534C1-0961-D367-C82F-54DB3F940DCE}"/>
          </ac:spMkLst>
        </pc:spChg>
        <pc:spChg chg="add mod">
          <ac:chgData name="Pouria Forouzesh" userId="475bbfa581636a77" providerId="LiveId" clId="{6C0C1A0E-3889-4E3A-8920-88CC5B1671DE}" dt="2023-08-22T11:26:35.977" v="8396" actId="20577"/>
          <ac:spMkLst>
            <pc:docMk/>
            <pc:sldMk cId="1893256692" sldId="405"/>
            <ac:spMk id="20" creationId="{7AAC84AF-58A7-3B25-3479-199C9255CACB}"/>
          </ac:spMkLst>
        </pc:spChg>
        <pc:spChg chg="add mod">
          <ac:chgData name="Pouria Forouzesh" userId="475bbfa581636a77" providerId="LiveId" clId="{6C0C1A0E-3889-4E3A-8920-88CC5B1671DE}" dt="2023-08-22T11:06:42.083" v="8365" actId="14100"/>
          <ac:spMkLst>
            <pc:docMk/>
            <pc:sldMk cId="1893256692" sldId="405"/>
            <ac:spMk id="22" creationId="{FB2283AE-9E09-D706-1FFB-AD8C74E73D59}"/>
          </ac:spMkLst>
        </pc:spChg>
        <pc:spChg chg="add mod">
          <ac:chgData name="Pouria Forouzesh" userId="475bbfa581636a77" providerId="LiveId" clId="{6C0C1A0E-3889-4E3A-8920-88CC5B1671DE}" dt="2023-08-22T11:27:32.904" v="8400" actId="20577"/>
          <ac:spMkLst>
            <pc:docMk/>
            <pc:sldMk cId="1893256692" sldId="405"/>
            <ac:spMk id="23" creationId="{EBAE5EDD-882B-A564-00DD-A40A4433626D}"/>
          </ac:spMkLst>
        </pc:spChg>
        <pc:spChg chg="mod">
          <ac:chgData name="Pouria Forouzesh" userId="475bbfa581636a77" providerId="LiveId" clId="{6C0C1A0E-3889-4E3A-8920-88CC5B1671DE}" dt="2023-08-19T10:59:28.303" v="4740"/>
          <ac:spMkLst>
            <pc:docMk/>
            <pc:sldMk cId="1893256692" sldId="405"/>
            <ac:spMk id="25" creationId="{8F0E5D38-CA26-C1A7-EAF7-E18EE6BCC114}"/>
          </ac:spMkLst>
        </pc:spChg>
        <pc:spChg chg="mod">
          <ac:chgData name="Pouria Forouzesh" userId="475bbfa581636a77" providerId="LiveId" clId="{6C0C1A0E-3889-4E3A-8920-88CC5B1671DE}" dt="2023-08-19T10:59:28.303" v="4740"/>
          <ac:spMkLst>
            <pc:docMk/>
            <pc:sldMk cId="1893256692" sldId="405"/>
            <ac:spMk id="26" creationId="{4B9E03F9-49A5-F356-54FA-4CEF17506884}"/>
          </ac:spMkLst>
        </pc:spChg>
        <pc:spChg chg="add mod">
          <ac:chgData name="Pouria Forouzesh" userId="475bbfa581636a77" providerId="LiveId" clId="{6C0C1A0E-3889-4E3A-8920-88CC5B1671DE}" dt="2023-08-22T11:27:11.507" v="8399" actId="20577"/>
          <ac:spMkLst>
            <pc:docMk/>
            <pc:sldMk cId="1893256692" sldId="405"/>
            <ac:spMk id="27" creationId="{EE47A902-C92A-3A1A-7B6E-487A5907EB91}"/>
          </ac:spMkLst>
        </pc:spChg>
        <pc:spChg chg="add del mod">
          <ac:chgData name="Pouria Forouzesh" userId="475bbfa581636a77" providerId="LiveId" clId="{6C0C1A0E-3889-4E3A-8920-88CC5B1671DE}" dt="2023-08-21T10:35:40.247" v="6523" actId="478"/>
          <ac:spMkLst>
            <pc:docMk/>
            <pc:sldMk cId="1893256692" sldId="405"/>
            <ac:spMk id="29" creationId="{E386091B-6764-4CC0-8B06-2312489133A1}"/>
          </ac:spMkLst>
        </pc:spChg>
        <pc:grpChg chg="add del mod">
          <ac:chgData name="Pouria Forouzesh" userId="475bbfa581636a77" providerId="LiveId" clId="{6C0C1A0E-3889-4E3A-8920-88CC5B1671DE}" dt="2023-08-11T07:33:16.505" v="1959" actId="478"/>
          <ac:grpSpMkLst>
            <pc:docMk/>
            <pc:sldMk cId="1893256692" sldId="405"/>
            <ac:grpSpMk id="3" creationId="{E1468108-A10B-94E2-CC3C-08E973F412B9}"/>
          </ac:grpSpMkLst>
        </pc:grpChg>
        <pc:grpChg chg="add mod">
          <ac:chgData name="Pouria Forouzesh" userId="475bbfa581636a77" providerId="LiveId" clId="{6C0C1A0E-3889-4E3A-8920-88CC5B1671DE}" dt="2023-08-22T11:09:56.372" v="8373" actId="1036"/>
          <ac:grpSpMkLst>
            <pc:docMk/>
            <pc:sldMk cId="1893256692" sldId="405"/>
            <ac:grpSpMk id="24" creationId="{D0612CA9-21A9-A083-515D-F5EB23273AA9}"/>
          </ac:grpSpMkLst>
        </pc:grpChg>
        <pc:graphicFrameChg chg="del mod">
          <ac:chgData name="Pouria Forouzesh" userId="475bbfa581636a77" providerId="LiveId" clId="{6C0C1A0E-3889-4E3A-8920-88CC5B1671DE}" dt="2023-08-21T16:07:56.353" v="7650" actId="478"/>
          <ac:graphicFrameMkLst>
            <pc:docMk/>
            <pc:sldMk cId="1893256692" sldId="405"/>
            <ac:graphicFrameMk id="5" creationId="{0762ABB9-4EA6-035D-F88A-5E1354C417E2}"/>
          </ac:graphicFrameMkLst>
        </pc:graphicFrameChg>
        <pc:graphicFrameChg chg="add mod modGraphic">
          <ac:chgData name="Pouria Forouzesh" userId="475bbfa581636a77" providerId="LiveId" clId="{6C0C1A0E-3889-4E3A-8920-88CC5B1671DE}" dt="2023-08-22T11:49:45.587" v="8445"/>
          <ac:graphicFrameMkLst>
            <pc:docMk/>
            <pc:sldMk cId="1893256692" sldId="405"/>
            <ac:graphicFrameMk id="6" creationId="{39493062-D356-F2A3-7870-04AE113D314A}"/>
          </ac:graphicFrameMkLst>
        </pc:graphicFrameChg>
        <pc:graphicFrameChg chg="add mod">
          <ac:chgData name="Pouria Forouzesh" userId="475bbfa581636a77" providerId="LiveId" clId="{6C0C1A0E-3889-4E3A-8920-88CC5B1671DE}" dt="2023-08-21T16:08:43.396" v="7666" actId="1036"/>
          <ac:graphicFrameMkLst>
            <pc:docMk/>
            <pc:sldMk cId="1893256692" sldId="405"/>
            <ac:graphicFrameMk id="8" creationId="{E8FB1A30-0168-458D-9BCC-80D9C3A8ECD8}"/>
          </ac:graphicFrameMkLst>
        </pc:graphicFrameChg>
        <pc:graphicFrameChg chg="mod">
          <ac:chgData name="Pouria Forouzesh" userId="475bbfa581636a77" providerId="LiveId" clId="{6C0C1A0E-3889-4E3A-8920-88CC5B1671DE}" dt="2023-08-21T16:48:14.756" v="7882" actId="1036"/>
          <ac:graphicFrameMkLst>
            <pc:docMk/>
            <pc:sldMk cId="1893256692" sldId="405"/>
            <ac:graphicFrameMk id="11" creationId="{4EB8C5DD-3296-4881-B8AC-87AA7279F697}"/>
          </ac:graphicFrameMkLst>
        </pc:graphicFrameChg>
        <pc:graphicFrameChg chg="add del mod">
          <ac:chgData name="Pouria Forouzesh" userId="475bbfa581636a77" providerId="LiveId" clId="{6C0C1A0E-3889-4E3A-8920-88CC5B1671DE}" dt="2023-08-19T10:27:59.784" v="4689" actId="478"/>
          <ac:graphicFrameMkLst>
            <pc:docMk/>
            <pc:sldMk cId="1893256692" sldId="405"/>
            <ac:graphicFrameMk id="12" creationId="{69243FFF-5790-A208-8B3B-8F0A674A4667}"/>
          </ac:graphicFrameMkLst>
        </pc:graphicFrameChg>
        <pc:graphicFrameChg chg="add mod">
          <ac:chgData name="Pouria Forouzesh" userId="475bbfa581636a77" providerId="LiveId" clId="{6C0C1A0E-3889-4E3A-8920-88CC5B1671DE}" dt="2023-08-21T16:48:14.756" v="7882" actId="1036"/>
          <ac:graphicFrameMkLst>
            <pc:docMk/>
            <pc:sldMk cId="1893256692" sldId="405"/>
            <ac:graphicFrameMk id="19" creationId="{D4AFB93E-92B3-1FAF-BB37-17963EBFC3ED}"/>
          </ac:graphicFrameMkLst>
        </pc:graphicFrameChg>
        <pc:graphicFrameChg chg="add mod">
          <ac:chgData name="Pouria Forouzesh" userId="475bbfa581636a77" providerId="LiveId" clId="{6C0C1A0E-3889-4E3A-8920-88CC5B1671DE}" dt="2023-08-21T16:48:14.756" v="7882" actId="1036"/>
          <ac:graphicFrameMkLst>
            <pc:docMk/>
            <pc:sldMk cId="1893256692" sldId="405"/>
            <ac:graphicFrameMk id="21" creationId="{267396D4-8175-0A56-069D-1DD97C073994}"/>
          </ac:graphicFrameMkLst>
        </pc:graphicFrameChg>
        <pc:graphicFrameChg chg="add mod">
          <ac:chgData name="Pouria Forouzesh" userId="475bbfa581636a77" providerId="LiveId" clId="{6C0C1A0E-3889-4E3A-8920-88CC5B1671DE}" dt="2023-08-21T16:48:14.756" v="7882" actId="1036"/>
          <ac:graphicFrameMkLst>
            <pc:docMk/>
            <pc:sldMk cId="1893256692" sldId="405"/>
            <ac:graphicFrameMk id="28" creationId="{268298C8-486C-2AA1-611D-7A1269E3C259}"/>
          </ac:graphicFrameMkLst>
        </pc:graphicFrameChg>
        <pc:picChg chg="add del mod">
          <ac:chgData name="Pouria Forouzesh" userId="475bbfa581636a77" providerId="LiveId" clId="{6C0C1A0E-3889-4E3A-8920-88CC5B1671DE}" dt="2023-08-19T09:58:16.275" v="4612" actId="478"/>
          <ac:picMkLst>
            <pc:docMk/>
            <pc:sldMk cId="1893256692" sldId="405"/>
            <ac:picMk id="2" creationId="{A2E1B9FA-6E06-6EEE-A0C1-77730D91F04D}"/>
          </ac:picMkLst>
        </pc:picChg>
        <pc:picChg chg="add del mod">
          <ac:chgData name="Pouria Forouzesh" userId="475bbfa581636a77" providerId="LiveId" clId="{6C0C1A0E-3889-4E3A-8920-88CC5B1671DE}" dt="2023-08-19T10:58:20.488" v="4691" actId="478"/>
          <ac:picMkLst>
            <pc:docMk/>
            <pc:sldMk cId="1893256692" sldId="405"/>
            <ac:picMk id="6" creationId="{6D32D100-F384-C283-B992-F9032DBED332}"/>
          </ac:picMkLst>
        </pc:picChg>
        <pc:picChg chg="add del mod">
          <ac:chgData name="Pouria Forouzesh" userId="475bbfa581636a77" providerId="LiveId" clId="{6C0C1A0E-3889-4E3A-8920-88CC5B1671DE}" dt="2023-08-19T10:58:17.497" v="4690" actId="478"/>
          <ac:picMkLst>
            <pc:docMk/>
            <pc:sldMk cId="1893256692" sldId="405"/>
            <ac:picMk id="10" creationId="{C6249202-3402-8DFC-D1AC-B8E42A8ABCB0}"/>
          </ac:picMkLst>
        </pc:picChg>
        <pc:picChg chg="del">
          <ac:chgData name="Pouria Forouzesh" userId="475bbfa581636a77" providerId="LiveId" clId="{6C0C1A0E-3889-4E3A-8920-88CC5B1671DE}" dt="2023-08-19T10:06:56.707" v="4614" actId="478"/>
          <ac:picMkLst>
            <pc:docMk/>
            <pc:sldMk cId="1893256692" sldId="405"/>
            <ac:picMk id="15" creationId="{920FFCA4-86F7-501C-BFAB-B12FB641E359}"/>
          </ac:picMkLst>
        </pc:picChg>
        <pc:picChg chg="del">
          <ac:chgData name="Pouria Forouzesh" userId="475bbfa581636a77" providerId="LiveId" clId="{6C0C1A0E-3889-4E3A-8920-88CC5B1671DE}" dt="2023-08-19T10:06:56.707" v="4614" actId="478"/>
          <ac:picMkLst>
            <pc:docMk/>
            <pc:sldMk cId="1893256692" sldId="405"/>
            <ac:picMk id="17" creationId="{6821EF35-D66F-80B4-E92E-A600B109AF60}"/>
          </ac:picMkLst>
        </pc:picChg>
        <pc:picChg chg="add del mod">
          <ac:chgData name="Pouria Forouzesh" userId="475bbfa581636a77" providerId="LiveId" clId="{6C0C1A0E-3889-4E3A-8920-88CC5B1671DE}" dt="2023-08-19T10:58:30.412" v="4693" actId="478"/>
          <ac:picMkLst>
            <pc:docMk/>
            <pc:sldMk cId="1893256692" sldId="405"/>
            <ac:picMk id="18" creationId="{8665BF25-00BA-B3A4-2235-89CF8855CC31}"/>
          </ac:picMkLst>
        </pc:picChg>
        <pc:picChg chg="del mod">
          <ac:chgData name="Pouria Forouzesh" userId="475bbfa581636a77" providerId="LiveId" clId="{6C0C1A0E-3889-4E3A-8920-88CC5B1671DE}" dt="2023-08-19T09:58:16.275" v="4612" actId="478"/>
          <ac:picMkLst>
            <pc:docMk/>
            <pc:sldMk cId="1893256692" sldId="405"/>
            <ac:picMk id="4098" creationId="{28F6F7D8-FAC5-550C-0646-3A2F55A14E1C}"/>
          </ac:picMkLst>
        </pc:picChg>
      </pc:sldChg>
      <pc:sldChg chg="addSp delSp modSp add mod modAnim">
        <pc:chgData name="Pouria Forouzesh" userId="475bbfa581636a77" providerId="LiveId" clId="{6C0C1A0E-3889-4E3A-8920-88CC5B1671DE}" dt="2023-08-22T08:49:14.509" v="8074"/>
        <pc:sldMkLst>
          <pc:docMk/>
          <pc:sldMk cId="2239355776" sldId="406"/>
        </pc:sldMkLst>
        <pc:spChg chg="add del mod">
          <ac:chgData name="Pouria Forouzesh" userId="475bbfa581636a77" providerId="LiveId" clId="{6C0C1A0E-3889-4E3A-8920-88CC5B1671DE}" dt="2023-08-11T07:34:14.707" v="1972" actId="21"/>
          <ac:spMkLst>
            <pc:docMk/>
            <pc:sldMk cId="2239355776" sldId="406"/>
            <ac:spMk id="3" creationId="{0E1AAEE9-78E9-C7DF-7A3E-8A82A34FEC4D}"/>
          </ac:spMkLst>
        </pc:spChg>
        <pc:spChg chg="add mod">
          <ac:chgData name="Pouria Forouzesh" userId="475bbfa581636a77" providerId="LiveId" clId="{6C0C1A0E-3889-4E3A-8920-88CC5B1671DE}" dt="2023-08-22T08:49:08.511" v="8073" actId="208"/>
          <ac:spMkLst>
            <pc:docMk/>
            <pc:sldMk cId="2239355776" sldId="406"/>
            <ac:spMk id="3" creationId="{7FD2E5EC-616B-242E-EE7D-C342FAF650A4}"/>
          </ac:spMkLst>
        </pc:spChg>
        <pc:spChg chg="mod">
          <ac:chgData name="Pouria Forouzesh" userId="475bbfa581636a77" providerId="LiveId" clId="{6C0C1A0E-3889-4E3A-8920-88CC5B1671DE}" dt="2023-08-19T11:16:15.450" v="5206" actId="14100"/>
          <ac:spMkLst>
            <pc:docMk/>
            <pc:sldMk cId="2239355776" sldId="406"/>
            <ac:spMk id="4" creationId="{05F141C9-C07B-4EDC-22C6-2D04079B759C}"/>
          </ac:spMkLst>
        </pc:spChg>
        <pc:spChg chg="add del mod">
          <ac:chgData name="Pouria Forouzesh" userId="475bbfa581636a77" providerId="LiveId" clId="{6C0C1A0E-3889-4E3A-8920-88CC5B1671DE}" dt="2023-08-11T07:41:21.526" v="2040" actId="12084"/>
          <ac:spMkLst>
            <pc:docMk/>
            <pc:sldMk cId="2239355776" sldId="406"/>
            <ac:spMk id="7" creationId="{B7000FEA-93C1-BE6C-2D8A-2704EBF8CAAF}"/>
          </ac:spMkLst>
        </pc:spChg>
        <pc:spChg chg="add del mod">
          <ac:chgData name="Pouria Forouzesh" userId="475bbfa581636a77" providerId="LiveId" clId="{6C0C1A0E-3889-4E3A-8920-88CC5B1671DE}" dt="2023-08-11T07:41:05.603" v="2038" actId="12084"/>
          <ac:spMkLst>
            <pc:docMk/>
            <pc:sldMk cId="2239355776" sldId="406"/>
            <ac:spMk id="9" creationId="{441AC26A-2379-D322-F5C2-54D772CE91F1}"/>
          </ac:spMkLst>
        </pc:spChg>
        <pc:spChg chg="del mod">
          <ac:chgData name="Pouria Forouzesh" userId="475bbfa581636a77" providerId="LiveId" clId="{6C0C1A0E-3889-4E3A-8920-88CC5B1671DE}" dt="2023-08-11T07:23:06.606" v="1912" actId="12084"/>
          <ac:spMkLst>
            <pc:docMk/>
            <pc:sldMk cId="2239355776" sldId="406"/>
            <ac:spMk id="13" creationId="{46C091F6-CD56-F2B3-AD86-CFC945727E8B}"/>
          </ac:spMkLst>
        </pc:spChg>
        <pc:graphicFrameChg chg="add del mod modGraphic">
          <ac:chgData name="Pouria Forouzesh" userId="475bbfa581636a77" providerId="LiveId" clId="{6C0C1A0E-3889-4E3A-8920-88CC5B1671DE}" dt="2023-08-11T07:36:02.622" v="2024" actId="478"/>
          <ac:graphicFrameMkLst>
            <pc:docMk/>
            <pc:sldMk cId="2239355776" sldId="406"/>
            <ac:graphicFrameMk id="2" creationId="{9C871019-88BF-4AC9-131F-A0EEBB8E139D}"/>
          </ac:graphicFrameMkLst>
        </pc:graphicFrameChg>
        <pc:graphicFrameChg chg="del mod">
          <ac:chgData name="Pouria Forouzesh" userId="475bbfa581636a77" providerId="LiveId" clId="{6C0C1A0E-3889-4E3A-8920-88CC5B1671DE}" dt="2023-08-21T14:55:47.248" v="7404" actId="478"/>
          <ac:graphicFrameMkLst>
            <pc:docMk/>
            <pc:sldMk cId="2239355776" sldId="406"/>
            <ac:graphicFrameMk id="5" creationId="{0762ABB9-4EA6-035D-F88A-5E1354C417E2}"/>
          </ac:graphicFrameMkLst>
        </pc:graphicFrameChg>
        <pc:graphicFrameChg chg="add del mod">
          <ac:chgData name="Pouria Forouzesh" userId="475bbfa581636a77" providerId="LiveId" clId="{6C0C1A0E-3889-4E3A-8920-88CC5B1671DE}" dt="2023-08-11T07:42:17.132" v="2049" actId="478"/>
          <ac:graphicFrameMkLst>
            <pc:docMk/>
            <pc:sldMk cId="2239355776" sldId="406"/>
            <ac:graphicFrameMk id="10" creationId="{8EF5CE79-2953-979C-D527-1AE529366168}"/>
          </ac:graphicFrameMkLst>
        </pc:graphicFrameChg>
        <pc:graphicFrameChg chg="del mod">
          <ac:chgData name="Pouria Forouzesh" userId="475bbfa581636a77" providerId="LiveId" clId="{6C0C1A0E-3889-4E3A-8920-88CC5B1671DE}" dt="2023-08-19T11:12:12.189" v="5179" actId="478"/>
          <ac:graphicFrameMkLst>
            <pc:docMk/>
            <pc:sldMk cId="2239355776" sldId="406"/>
            <ac:graphicFrameMk id="11" creationId="{4EB8C5DD-3296-4881-B8AC-87AA7279F697}"/>
          </ac:graphicFrameMkLst>
        </pc:graphicFrameChg>
        <pc:graphicFrameChg chg="add mod">
          <ac:chgData name="Pouria Forouzesh" userId="475bbfa581636a77" providerId="LiveId" clId="{6C0C1A0E-3889-4E3A-8920-88CC5B1671DE}" dt="2023-08-21T14:56:05.069" v="7412" actId="1035"/>
          <ac:graphicFrameMkLst>
            <pc:docMk/>
            <pc:sldMk cId="2239355776" sldId="406"/>
            <ac:graphicFrameMk id="12" creationId="{7731528F-050A-8A9E-E201-7BC3A9E30222}"/>
          </ac:graphicFrameMkLst>
        </pc:graphicFrameChg>
        <pc:graphicFrameChg chg="add mod">
          <ac:chgData name="Pouria Forouzesh" userId="475bbfa581636a77" providerId="LiveId" clId="{6C0C1A0E-3889-4E3A-8920-88CC5B1671DE}" dt="2023-08-21T14:56:14.163" v="7440" actId="1038"/>
          <ac:graphicFrameMkLst>
            <pc:docMk/>
            <pc:sldMk cId="2239355776" sldId="406"/>
            <ac:graphicFrameMk id="14" creationId="{133B6205-6FB1-F812-0B82-365DC7A09269}"/>
          </ac:graphicFrameMkLst>
        </pc:graphicFrameChg>
        <pc:picChg chg="add mod">
          <ac:chgData name="Pouria Forouzesh" userId="475bbfa581636a77" providerId="LiveId" clId="{6C0C1A0E-3889-4E3A-8920-88CC5B1671DE}" dt="2023-08-21T10:08:35.441" v="6461" actId="1076"/>
          <ac:picMkLst>
            <pc:docMk/>
            <pc:sldMk cId="2239355776" sldId="406"/>
            <ac:picMk id="2" creationId="{8F1E5A33-DE26-A425-101C-1D63D47275D5}"/>
          </ac:picMkLst>
        </pc:picChg>
        <pc:picChg chg="add del mod">
          <ac:chgData name="Pouria Forouzesh" userId="475bbfa581636a77" providerId="LiveId" clId="{6C0C1A0E-3889-4E3A-8920-88CC5B1671DE}" dt="2023-08-21T10:08:25.566" v="6456" actId="478"/>
          <ac:picMkLst>
            <pc:docMk/>
            <pc:sldMk cId="2239355776" sldId="406"/>
            <ac:picMk id="3" creationId="{282B18F6-9831-30DF-50E8-573B1C269C73}"/>
          </ac:picMkLst>
        </pc:picChg>
        <pc:picChg chg="add mod">
          <ac:chgData name="Pouria Forouzesh" userId="475bbfa581636a77" providerId="LiveId" clId="{6C0C1A0E-3889-4E3A-8920-88CC5B1671DE}" dt="2023-08-21T14:56:19.934" v="7442" actId="1035"/>
          <ac:picMkLst>
            <pc:docMk/>
            <pc:sldMk cId="2239355776" sldId="406"/>
            <ac:picMk id="7" creationId="{13C6E1C3-476F-722F-A4F2-4628B3963046}"/>
          </ac:picMkLst>
        </pc:picChg>
        <pc:picChg chg="add mod">
          <ac:chgData name="Pouria Forouzesh" userId="475bbfa581636a77" providerId="LiveId" clId="{6C0C1A0E-3889-4E3A-8920-88CC5B1671DE}" dt="2023-08-21T14:54:21.561" v="7401" actId="1076"/>
          <ac:picMkLst>
            <pc:docMk/>
            <pc:sldMk cId="2239355776" sldId="406"/>
            <ac:picMk id="9" creationId="{566EB76A-7716-1C83-4409-57343198C874}"/>
          </ac:picMkLst>
        </pc:picChg>
        <pc:picChg chg="del">
          <ac:chgData name="Pouria Forouzesh" userId="475bbfa581636a77" providerId="LiveId" clId="{6C0C1A0E-3889-4E3A-8920-88CC5B1671DE}" dt="2023-08-11T07:22:32.506" v="1903" actId="478"/>
          <ac:picMkLst>
            <pc:docMk/>
            <pc:sldMk cId="2239355776" sldId="406"/>
            <ac:picMk id="15" creationId="{920FFCA4-86F7-501C-BFAB-B12FB641E359}"/>
          </ac:picMkLst>
        </pc:picChg>
        <pc:picChg chg="del">
          <ac:chgData name="Pouria Forouzesh" userId="475bbfa581636a77" providerId="LiveId" clId="{6C0C1A0E-3889-4E3A-8920-88CC5B1671DE}" dt="2023-08-11T07:22:32.506" v="1903" actId="478"/>
          <ac:picMkLst>
            <pc:docMk/>
            <pc:sldMk cId="2239355776" sldId="406"/>
            <ac:picMk id="17" creationId="{6821EF35-D66F-80B4-E92E-A600B109AF60}"/>
          </ac:picMkLst>
        </pc:picChg>
        <pc:picChg chg="add del mod">
          <ac:chgData name="Pouria Forouzesh" userId="475bbfa581636a77" providerId="LiveId" clId="{6C0C1A0E-3889-4E3A-8920-88CC5B1671DE}" dt="2023-08-19T11:08:56.761" v="5146" actId="21"/>
          <ac:picMkLst>
            <pc:docMk/>
            <pc:sldMk cId="2239355776" sldId="406"/>
            <ac:picMk id="2050" creationId="{9D50D532-FE68-E289-8D96-2339D9CF8AB5}"/>
          </ac:picMkLst>
        </pc:picChg>
        <pc:picChg chg="add mod">
          <ac:chgData name="Pouria Forouzesh" userId="475bbfa581636a77" providerId="LiveId" clId="{6C0C1A0E-3889-4E3A-8920-88CC5B1671DE}" dt="2023-08-21T14:54:24.083" v="7402" actId="14100"/>
          <ac:picMkLst>
            <pc:docMk/>
            <pc:sldMk cId="2239355776" sldId="406"/>
            <ac:picMk id="2052" creationId="{AB10AFF1-8694-312B-9117-8B178B50D20C}"/>
          </ac:picMkLst>
        </pc:picChg>
        <pc:picChg chg="del">
          <ac:chgData name="Pouria Forouzesh" userId="475bbfa581636a77" providerId="LiveId" clId="{6C0C1A0E-3889-4E3A-8920-88CC5B1671DE}" dt="2023-08-11T07:22:32.506" v="1903" actId="478"/>
          <ac:picMkLst>
            <pc:docMk/>
            <pc:sldMk cId="2239355776" sldId="406"/>
            <ac:picMk id="4098" creationId="{28F6F7D8-FAC5-550C-0646-3A2F55A14E1C}"/>
          </ac:picMkLst>
        </pc:picChg>
        <pc:picChg chg="add del mod">
          <ac:chgData name="Pouria Forouzesh" userId="475bbfa581636a77" providerId="LiveId" clId="{6C0C1A0E-3889-4E3A-8920-88CC5B1671DE}" dt="2023-08-11T07:32:26.355" v="1947" actId="21"/>
          <ac:picMkLst>
            <pc:docMk/>
            <pc:sldMk cId="2239355776" sldId="406"/>
            <ac:picMk id="5122" creationId="{072A6231-991A-85B7-7BFE-D146705AB528}"/>
          </ac:picMkLst>
        </pc:picChg>
        <pc:picChg chg="add del mod">
          <ac:chgData name="Pouria Forouzesh" userId="475bbfa581636a77" providerId="LiveId" clId="{6C0C1A0E-3889-4E3A-8920-88CC5B1671DE}" dt="2023-08-19T10:22:56.420" v="4661" actId="478"/>
          <ac:picMkLst>
            <pc:docMk/>
            <pc:sldMk cId="2239355776" sldId="406"/>
            <ac:picMk id="5125" creationId="{42E62EE4-3324-7392-3965-ECA03E4949B5}"/>
          </ac:picMkLst>
        </pc:picChg>
        <pc:picChg chg="add del mod">
          <ac:chgData name="Pouria Forouzesh" userId="475bbfa581636a77" providerId="LiveId" clId="{6C0C1A0E-3889-4E3A-8920-88CC5B1671DE}" dt="2023-08-19T10:22:56.420" v="4661" actId="478"/>
          <ac:picMkLst>
            <pc:docMk/>
            <pc:sldMk cId="2239355776" sldId="406"/>
            <ac:picMk id="5127" creationId="{A5FD04C7-C04F-4CFA-C056-01A60656E745}"/>
          </ac:picMkLst>
        </pc:picChg>
      </pc:sldChg>
      <pc:sldChg chg="addSp delSp modSp add del mod ord">
        <pc:chgData name="Pouria Forouzesh" userId="475bbfa581636a77" providerId="LiveId" clId="{6C0C1A0E-3889-4E3A-8920-88CC5B1671DE}" dt="2023-08-19T11:16:28.950" v="5207" actId="47"/>
        <pc:sldMkLst>
          <pc:docMk/>
          <pc:sldMk cId="24150704" sldId="407"/>
        </pc:sldMkLst>
        <pc:spChg chg="add del mod">
          <ac:chgData name="Pouria Forouzesh" userId="475bbfa581636a77" providerId="LiveId" clId="{6C0C1A0E-3889-4E3A-8920-88CC5B1671DE}" dt="2023-08-19T10:23:06.497" v="4662" actId="478"/>
          <ac:spMkLst>
            <pc:docMk/>
            <pc:sldMk cId="24150704" sldId="407"/>
            <ac:spMk id="9" creationId="{CD6F2E91-8D0E-9037-7292-B82B1D832F94}"/>
          </ac:spMkLst>
        </pc:spChg>
        <pc:spChg chg="del">
          <ac:chgData name="Pouria Forouzesh" userId="475bbfa581636a77" providerId="LiveId" clId="{6C0C1A0E-3889-4E3A-8920-88CC5B1671DE}" dt="2023-08-11T07:55:40.393" v="2169" actId="478"/>
          <ac:spMkLst>
            <pc:docMk/>
            <pc:sldMk cId="24150704" sldId="407"/>
            <ac:spMk id="10" creationId="{EA1B34B2-EDAC-1483-3922-74C4EFCC12E8}"/>
          </ac:spMkLst>
        </pc:spChg>
        <pc:spChg chg="del mod">
          <ac:chgData name="Pouria Forouzesh" userId="475bbfa581636a77" providerId="LiveId" clId="{6C0C1A0E-3889-4E3A-8920-88CC5B1671DE}" dt="2023-08-19T10:58:47.714" v="4694" actId="21"/>
          <ac:spMkLst>
            <pc:docMk/>
            <pc:sldMk cId="24150704" sldId="407"/>
            <ac:spMk id="13" creationId="{46C091F6-CD56-F2B3-AD86-CFC945727E8B}"/>
          </ac:spMkLst>
        </pc:spChg>
        <pc:graphicFrameChg chg="mod">
          <ac:chgData name="Pouria Forouzesh" userId="475bbfa581636a77" providerId="LiveId" clId="{6C0C1A0E-3889-4E3A-8920-88CC5B1671DE}" dt="2023-08-11T07:44:52.588" v="2137" actId="122"/>
          <ac:graphicFrameMkLst>
            <pc:docMk/>
            <pc:sldMk cId="24150704" sldId="407"/>
            <ac:graphicFrameMk id="5" creationId="{0762ABB9-4EA6-035D-F88A-5E1354C417E2}"/>
          </ac:graphicFrameMkLst>
        </pc:graphicFrameChg>
        <pc:graphicFrameChg chg="del mod">
          <ac:chgData name="Pouria Forouzesh" userId="475bbfa581636a77" providerId="LiveId" clId="{6C0C1A0E-3889-4E3A-8920-88CC5B1671DE}" dt="2023-08-19T10:58:47.714" v="4694" actId="21"/>
          <ac:graphicFrameMkLst>
            <pc:docMk/>
            <pc:sldMk cId="24150704" sldId="407"/>
            <ac:graphicFrameMk id="11" creationId="{4EB8C5DD-3296-4881-B8AC-87AA7279F697}"/>
          </ac:graphicFrameMkLst>
        </pc:graphicFrameChg>
        <pc:graphicFrameChg chg="mod">
          <ac:chgData name="Pouria Forouzesh" userId="475bbfa581636a77" providerId="LiveId" clId="{6C0C1A0E-3889-4E3A-8920-88CC5B1671DE}" dt="2023-08-11T07:44:57.315" v="2139" actId="122"/>
          <ac:graphicFrameMkLst>
            <pc:docMk/>
            <pc:sldMk cId="24150704" sldId="407"/>
            <ac:graphicFrameMk id="12" creationId="{69243FFF-5790-A208-8B3B-8F0A674A4667}"/>
          </ac:graphicFrameMkLst>
        </pc:graphicFrameChg>
        <pc:picChg chg="del">
          <ac:chgData name="Pouria Forouzesh" userId="475bbfa581636a77" providerId="LiveId" clId="{6C0C1A0E-3889-4E3A-8920-88CC5B1671DE}" dt="2023-08-11T07:55:00.388" v="2163" actId="478"/>
          <ac:picMkLst>
            <pc:docMk/>
            <pc:sldMk cId="24150704" sldId="407"/>
            <ac:picMk id="2" creationId="{A2E1B9FA-6E06-6EEE-A0C1-77730D91F04D}"/>
          </ac:picMkLst>
        </pc:picChg>
        <pc:picChg chg="add del mod">
          <ac:chgData name="Pouria Forouzesh" userId="475bbfa581636a77" providerId="LiveId" clId="{6C0C1A0E-3889-4E3A-8920-88CC5B1671DE}" dt="2023-08-19T10:23:06.497" v="4662" actId="478"/>
          <ac:picMkLst>
            <pc:docMk/>
            <pc:sldMk cId="24150704" sldId="407"/>
            <ac:picMk id="6" creationId="{B8CF0F58-D7B1-C15A-4BDA-D6BB1B064B95}"/>
          </ac:picMkLst>
        </pc:picChg>
        <pc:picChg chg="add del mod">
          <ac:chgData name="Pouria Forouzesh" userId="475bbfa581636a77" providerId="LiveId" clId="{6C0C1A0E-3889-4E3A-8920-88CC5B1671DE}" dt="2023-08-19T10:23:06.497" v="4662" actId="478"/>
          <ac:picMkLst>
            <pc:docMk/>
            <pc:sldMk cId="24150704" sldId="407"/>
            <ac:picMk id="8" creationId="{CDAFE3A8-FDCC-6ED6-0B90-36130BFDC39F}"/>
          </ac:picMkLst>
        </pc:picChg>
        <pc:picChg chg="del">
          <ac:chgData name="Pouria Forouzesh" userId="475bbfa581636a77" providerId="LiveId" clId="{6C0C1A0E-3889-4E3A-8920-88CC5B1671DE}" dt="2023-08-11T07:48:22.482" v="2143" actId="478"/>
          <ac:picMkLst>
            <pc:docMk/>
            <pc:sldMk cId="24150704" sldId="407"/>
            <ac:picMk id="15" creationId="{920FFCA4-86F7-501C-BFAB-B12FB641E359}"/>
          </ac:picMkLst>
        </pc:picChg>
        <pc:picChg chg="del">
          <ac:chgData name="Pouria Forouzesh" userId="475bbfa581636a77" providerId="LiveId" clId="{6C0C1A0E-3889-4E3A-8920-88CC5B1671DE}" dt="2023-08-11T07:48:31.580" v="2147" actId="478"/>
          <ac:picMkLst>
            <pc:docMk/>
            <pc:sldMk cId="24150704" sldId="407"/>
            <ac:picMk id="17" creationId="{6821EF35-D66F-80B4-E92E-A600B109AF60}"/>
          </ac:picMkLst>
        </pc:picChg>
        <pc:picChg chg="del">
          <ac:chgData name="Pouria Forouzesh" userId="475bbfa581636a77" providerId="LiveId" clId="{6C0C1A0E-3889-4E3A-8920-88CC5B1671DE}" dt="2023-08-11T07:48:58.601" v="2149" actId="478"/>
          <ac:picMkLst>
            <pc:docMk/>
            <pc:sldMk cId="24150704" sldId="407"/>
            <ac:picMk id="4098" creationId="{28F6F7D8-FAC5-550C-0646-3A2F55A14E1C}"/>
          </ac:picMkLst>
        </pc:picChg>
        <pc:picChg chg="add del mod">
          <ac:chgData name="Pouria Forouzesh" userId="475bbfa581636a77" providerId="LiveId" clId="{6C0C1A0E-3889-4E3A-8920-88CC5B1671DE}" dt="2023-08-19T10:23:06.497" v="4662" actId="478"/>
          <ac:picMkLst>
            <pc:docMk/>
            <pc:sldMk cId="24150704" sldId="407"/>
            <ac:picMk id="6146" creationId="{91641CA6-BC62-B9E3-8C96-62E7CF8550CF}"/>
          </ac:picMkLst>
        </pc:picChg>
        <pc:picChg chg="add del mod">
          <ac:chgData name="Pouria Forouzesh" userId="475bbfa581636a77" providerId="LiveId" clId="{6C0C1A0E-3889-4E3A-8920-88CC5B1671DE}" dt="2023-08-19T10:23:06.497" v="4662" actId="478"/>
          <ac:picMkLst>
            <pc:docMk/>
            <pc:sldMk cId="24150704" sldId="407"/>
            <ac:picMk id="6148" creationId="{83F7BDA6-7886-80B3-AFF8-0B4A6E6BDD11}"/>
          </ac:picMkLst>
        </pc:picChg>
      </pc:sldChg>
      <pc:sldChg chg="addSp delSp modSp add del ord">
        <pc:chgData name="Pouria Forouzesh" userId="475bbfa581636a77" providerId="LiveId" clId="{6C0C1A0E-3889-4E3A-8920-88CC5B1671DE}" dt="2023-08-19T11:16:31.436" v="5208" actId="47"/>
        <pc:sldMkLst>
          <pc:docMk/>
          <pc:sldMk cId="1235986103" sldId="408"/>
        </pc:sldMkLst>
        <pc:graphicFrameChg chg="mod">
          <ac:chgData name="Pouria Forouzesh" userId="475bbfa581636a77" providerId="LiveId" clId="{6C0C1A0E-3889-4E3A-8920-88CC5B1671DE}" dt="2023-08-11T09:31:23.913" v="2199" actId="20577"/>
          <ac:graphicFrameMkLst>
            <pc:docMk/>
            <pc:sldMk cId="1235986103" sldId="408"/>
            <ac:graphicFrameMk id="11" creationId="{4EB8C5DD-3296-4881-B8AC-87AA7279F697}"/>
          </ac:graphicFrameMkLst>
        </pc:graphicFrameChg>
        <pc:picChg chg="del">
          <ac:chgData name="Pouria Forouzesh" userId="475bbfa581636a77" providerId="LiveId" clId="{6C0C1A0E-3889-4E3A-8920-88CC5B1671DE}" dt="2023-08-11T09:33:36.013" v="2206" actId="478"/>
          <ac:picMkLst>
            <pc:docMk/>
            <pc:sldMk cId="1235986103" sldId="408"/>
            <ac:picMk id="5125" creationId="{42E62EE4-3324-7392-3965-ECA03E4949B5}"/>
          </ac:picMkLst>
        </pc:picChg>
        <pc:picChg chg="del">
          <ac:chgData name="Pouria Forouzesh" userId="475bbfa581636a77" providerId="LiveId" clId="{6C0C1A0E-3889-4E3A-8920-88CC5B1671DE}" dt="2023-08-11T09:33:06.123" v="2204" actId="478"/>
          <ac:picMkLst>
            <pc:docMk/>
            <pc:sldMk cId="1235986103" sldId="408"/>
            <ac:picMk id="5127" creationId="{A5FD04C7-C04F-4CFA-C056-01A60656E745}"/>
          </ac:picMkLst>
        </pc:picChg>
        <pc:picChg chg="add del mod">
          <ac:chgData name="Pouria Forouzesh" userId="475bbfa581636a77" providerId="LiveId" clId="{6C0C1A0E-3889-4E3A-8920-88CC5B1671DE}" dt="2023-08-19T10:23:10.817" v="4663" actId="478"/>
          <ac:picMkLst>
            <pc:docMk/>
            <pc:sldMk cId="1235986103" sldId="408"/>
            <ac:picMk id="8194" creationId="{80D26EB2-65CA-36C8-ADEF-7104FABE027D}"/>
          </ac:picMkLst>
        </pc:picChg>
        <pc:picChg chg="add del mod">
          <ac:chgData name="Pouria Forouzesh" userId="475bbfa581636a77" providerId="LiveId" clId="{6C0C1A0E-3889-4E3A-8920-88CC5B1671DE}" dt="2023-08-19T10:23:10.817" v="4663" actId="478"/>
          <ac:picMkLst>
            <pc:docMk/>
            <pc:sldMk cId="1235986103" sldId="408"/>
            <ac:picMk id="8196" creationId="{B18DDE2D-4FA1-5AF4-9547-27C9F1520B92}"/>
          </ac:picMkLst>
        </pc:picChg>
      </pc:sldChg>
      <pc:sldChg chg="addSp delSp modSp add del mod ord">
        <pc:chgData name="Pouria Forouzesh" userId="475bbfa581636a77" providerId="LiveId" clId="{6C0C1A0E-3889-4E3A-8920-88CC5B1671DE}" dt="2023-08-19T11:17:29.025" v="5213" actId="47"/>
        <pc:sldMkLst>
          <pc:docMk/>
          <pc:sldMk cId="660926063" sldId="409"/>
        </pc:sldMkLst>
        <pc:spChg chg="add del mod">
          <ac:chgData name="Pouria Forouzesh" userId="475bbfa581636a77" providerId="LiveId" clId="{6C0C1A0E-3889-4E3A-8920-88CC5B1671DE}" dt="2023-08-11T09:56:27.541" v="2269" actId="478"/>
          <ac:spMkLst>
            <pc:docMk/>
            <pc:sldMk cId="660926063" sldId="409"/>
            <ac:spMk id="7" creationId="{6684D3CB-367B-BD9B-F787-64A2A07A19DA}"/>
          </ac:spMkLst>
        </pc:spChg>
        <pc:spChg chg="del mod">
          <ac:chgData name="Pouria Forouzesh" userId="475bbfa581636a77" providerId="LiveId" clId="{6C0C1A0E-3889-4E3A-8920-88CC5B1671DE}" dt="2023-08-11T10:03:00.984" v="2318" actId="478"/>
          <ac:spMkLst>
            <pc:docMk/>
            <pc:sldMk cId="660926063" sldId="409"/>
            <ac:spMk id="9" creationId="{CD6F2E91-8D0E-9037-7292-B82B1D832F94}"/>
          </ac:spMkLst>
        </pc:spChg>
        <pc:spChg chg="del mod">
          <ac:chgData name="Pouria Forouzesh" userId="475bbfa581636a77" providerId="LiveId" clId="{6C0C1A0E-3889-4E3A-8920-88CC5B1671DE}" dt="2023-08-19T10:59:01.898" v="4710" actId="21"/>
          <ac:spMkLst>
            <pc:docMk/>
            <pc:sldMk cId="660926063" sldId="409"/>
            <ac:spMk id="13" creationId="{46C091F6-CD56-F2B3-AD86-CFC945727E8B}"/>
          </ac:spMkLst>
        </pc:spChg>
        <pc:spChg chg="add del mod">
          <ac:chgData name="Pouria Forouzesh" userId="475bbfa581636a77" providerId="LiveId" clId="{6C0C1A0E-3889-4E3A-8920-88CC5B1671DE}" dt="2023-08-11T10:01:35.551" v="2307" actId="478"/>
          <ac:spMkLst>
            <pc:docMk/>
            <pc:sldMk cId="660926063" sldId="409"/>
            <ac:spMk id="14" creationId="{C87442B7-D55A-26AC-1423-9C28FF215FF2}"/>
          </ac:spMkLst>
        </pc:spChg>
        <pc:spChg chg="add del mod">
          <ac:chgData name="Pouria Forouzesh" userId="475bbfa581636a77" providerId="LiveId" clId="{6C0C1A0E-3889-4E3A-8920-88CC5B1671DE}" dt="2023-08-19T11:16:42.533" v="5209" actId="21"/>
          <ac:spMkLst>
            <pc:docMk/>
            <pc:sldMk cId="660926063" sldId="409"/>
            <ac:spMk id="17" creationId="{44BC6104-BB44-6F01-9786-C7A7C65839E8}"/>
          </ac:spMkLst>
        </pc:spChg>
        <pc:spChg chg="add del mod">
          <ac:chgData name="Pouria Forouzesh" userId="475bbfa581636a77" providerId="LiveId" clId="{6C0C1A0E-3889-4E3A-8920-88CC5B1671DE}" dt="2023-08-11T10:03:07.856" v="2321" actId="478"/>
          <ac:spMkLst>
            <pc:docMk/>
            <pc:sldMk cId="660926063" sldId="409"/>
            <ac:spMk id="18" creationId="{3B347749-A8CE-D414-5C4F-903EB1318988}"/>
          </ac:spMkLst>
        </pc:spChg>
        <pc:spChg chg="add del mod">
          <ac:chgData name="Pouria Forouzesh" userId="475bbfa581636a77" providerId="LiveId" clId="{6C0C1A0E-3889-4E3A-8920-88CC5B1671DE}" dt="2023-08-19T10:23:22.144" v="4664" actId="478"/>
          <ac:spMkLst>
            <pc:docMk/>
            <pc:sldMk cId="660926063" sldId="409"/>
            <ac:spMk id="19" creationId="{313ACACE-AB6F-851E-0FEB-16B591601074}"/>
          </ac:spMkLst>
        </pc:spChg>
        <pc:graphicFrameChg chg="del mod">
          <ac:chgData name="Pouria Forouzesh" userId="475bbfa581636a77" providerId="LiveId" clId="{6C0C1A0E-3889-4E3A-8920-88CC5B1671DE}" dt="2023-08-19T10:59:01.898" v="4710" actId="21"/>
          <ac:graphicFrameMkLst>
            <pc:docMk/>
            <pc:sldMk cId="660926063" sldId="409"/>
            <ac:graphicFrameMk id="11" creationId="{4EB8C5DD-3296-4881-B8AC-87AA7279F697}"/>
          </ac:graphicFrameMkLst>
        </pc:graphicFrameChg>
        <pc:picChg chg="add del mod">
          <ac:chgData name="Pouria Forouzesh" userId="475bbfa581636a77" providerId="LiveId" clId="{6C0C1A0E-3889-4E3A-8920-88CC5B1671DE}" dt="2023-08-19T10:23:22.144" v="4664" actId="478"/>
          <ac:picMkLst>
            <pc:docMk/>
            <pc:sldMk cId="660926063" sldId="409"/>
            <ac:picMk id="3" creationId="{6ADDAEC7-A2E0-A364-93DE-97C6912CE364}"/>
          </ac:picMkLst>
        </pc:picChg>
        <pc:picChg chg="del">
          <ac:chgData name="Pouria Forouzesh" userId="475bbfa581636a77" providerId="LiveId" clId="{6C0C1A0E-3889-4E3A-8920-88CC5B1671DE}" dt="2023-08-11T09:46:21.980" v="2243" actId="478"/>
          <ac:picMkLst>
            <pc:docMk/>
            <pc:sldMk cId="660926063" sldId="409"/>
            <ac:picMk id="6" creationId="{B8CF0F58-D7B1-C15A-4BDA-D6BB1B064B95}"/>
          </ac:picMkLst>
        </pc:picChg>
        <pc:picChg chg="del">
          <ac:chgData name="Pouria Forouzesh" userId="475bbfa581636a77" providerId="LiveId" clId="{6C0C1A0E-3889-4E3A-8920-88CC5B1671DE}" dt="2023-08-11T09:46:30.726" v="2248" actId="478"/>
          <ac:picMkLst>
            <pc:docMk/>
            <pc:sldMk cId="660926063" sldId="409"/>
            <ac:picMk id="8" creationId="{CDAFE3A8-FDCC-6ED6-0B90-36130BFDC39F}"/>
          </ac:picMkLst>
        </pc:picChg>
        <pc:picChg chg="add del mod">
          <ac:chgData name="Pouria Forouzesh" userId="475bbfa581636a77" providerId="LiveId" clId="{6C0C1A0E-3889-4E3A-8920-88CC5B1671DE}" dt="2023-08-11T09:58:46.627" v="2306" actId="478"/>
          <ac:picMkLst>
            <pc:docMk/>
            <pc:sldMk cId="660926063" sldId="409"/>
            <ac:picMk id="16" creationId="{08732F7F-7678-464E-0272-01B5665D74E1}"/>
          </ac:picMkLst>
        </pc:picChg>
        <pc:picChg chg="del">
          <ac:chgData name="Pouria Forouzesh" userId="475bbfa581636a77" providerId="LiveId" clId="{6C0C1A0E-3889-4E3A-8920-88CC5B1671DE}" dt="2023-08-11T09:52:51.934" v="2266" actId="478"/>
          <ac:picMkLst>
            <pc:docMk/>
            <pc:sldMk cId="660926063" sldId="409"/>
            <ac:picMk id="6146" creationId="{91641CA6-BC62-B9E3-8C96-62E7CF8550CF}"/>
          </ac:picMkLst>
        </pc:picChg>
        <pc:picChg chg="del">
          <ac:chgData name="Pouria Forouzesh" userId="475bbfa581636a77" providerId="LiveId" clId="{6C0C1A0E-3889-4E3A-8920-88CC5B1671DE}" dt="2023-08-11T09:58:28.954" v="2302" actId="478"/>
          <ac:picMkLst>
            <pc:docMk/>
            <pc:sldMk cId="660926063" sldId="409"/>
            <ac:picMk id="6148" creationId="{83F7BDA6-7886-80B3-AFF8-0B4A6E6BDD11}"/>
          </ac:picMkLst>
        </pc:picChg>
        <pc:picChg chg="add del mod">
          <ac:chgData name="Pouria Forouzesh" userId="475bbfa581636a77" providerId="LiveId" clId="{6C0C1A0E-3889-4E3A-8920-88CC5B1671DE}" dt="2023-08-19T10:23:22.144" v="4664" actId="478"/>
          <ac:picMkLst>
            <pc:docMk/>
            <pc:sldMk cId="660926063" sldId="409"/>
            <ac:picMk id="9218" creationId="{603FD3FD-DCC8-C620-6AB4-0DF11F274E09}"/>
          </ac:picMkLst>
        </pc:picChg>
      </pc:sldChg>
      <pc:sldChg chg="addSp delSp modSp add del ord">
        <pc:chgData name="Pouria Forouzesh" userId="475bbfa581636a77" providerId="LiveId" clId="{6C0C1A0E-3889-4E3A-8920-88CC5B1671DE}" dt="2023-08-19T11:17:31.552" v="5214" actId="47"/>
        <pc:sldMkLst>
          <pc:docMk/>
          <pc:sldMk cId="1614104262" sldId="410"/>
        </pc:sldMkLst>
        <pc:graphicFrameChg chg="mod">
          <ac:chgData name="Pouria Forouzesh" userId="475bbfa581636a77" providerId="LiveId" clId="{6C0C1A0E-3889-4E3A-8920-88CC5B1671DE}" dt="2023-08-11T10:04:41.718" v="2343" actId="20577"/>
          <ac:graphicFrameMkLst>
            <pc:docMk/>
            <pc:sldMk cId="1614104262" sldId="410"/>
            <ac:graphicFrameMk id="11" creationId="{4EB8C5DD-3296-4881-B8AC-87AA7279F697}"/>
          </ac:graphicFrameMkLst>
        </pc:graphicFrameChg>
        <pc:picChg chg="del">
          <ac:chgData name="Pouria Forouzesh" userId="475bbfa581636a77" providerId="LiveId" clId="{6C0C1A0E-3889-4E3A-8920-88CC5B1671DE}" dt="2023-08-11T10:03:46.350" v="2325" actId="478"/>
          <ac:picMkLst>
            <pc:docMk/>
            <pc:sldMk cId="1614104262" sldId="410"/>
            <ac:picMk id="8194" creationId="{80D26EB2-65CA-36C8-ADEF-7104FABE027D}"/>
          </ac:picMkLst>
        </pc:picChg>
        <pc:picChg chg="del">
          <ac:chgData name="Pouria Forouzesh" userId="475bbfa581636a77" providerId="LiveId" clId="{6C0C1A0E-3889-4E3A-8920-88CC5B1671DE}" dt="2023-08-11T10:04:01.582" v="2329" actId="478"/>
          <ac:picMkLst>
            <pc:docMk/>
            <pc:sldMk cId="1614104262" sldId="410"/>
            <ac:picMk id="8196" creationId="{B18DDE2D-4FA1-5AF4-9547-27C9F1520B92}"/>
          </ac:picMkLst>
        </pc:picChg>
        <pc:picChg chg="add del mod">
          <ac:chgData name="Pouria Forouzesh" userId="475bbfa581636a77" providerId="LiveId" clId="{6C0C1A0E-3889-4E3A-8920-88CC5B1671DE}" dt="2023-08-19T10:23:42.032" v="4665" actId="478"/>
          <ac:picMkLst>
            <pc:docMk/>
            <pc:sldMk cId="1614104262" sldId="410"/>
            <ac:picMk id="10242" creationId="{F64EF099-1DDA-251B-ABCD-146827A45997}"/>
          </ac:picMkLst>
        </pc:picChg>
        <pc:picChg chg="add del mod">
          <ac:chgData name="Pouria Forouzesh" userId="475bbfa581636a77" providerId="LiveId" clId="{6C0C1A0E-3889-4E3A-8920-88CC5B1671DE}" dt="2023-08-19T10:23:42.032" v="4665" actId="478"/>
          <ac:picMkLst>
            <pc:docMk/>
            <pc:sldMk cId="1614104262" sldId="410"/>
            <ac:picMk id="10244" creationId="{26F1F32F-0C7C-0EA7-6744-D3D7EEA0DCFF}"/>
          </ac:picMkLst>
        </pc:picChg>
      </pc:sldChg>
      <pc:sldChg chg="addSp delSp modSp add del mod ord">
        <pc:chgData name="Pouria Forouzesh" userId="475bbfa581636a77" providerId="LiveId" clId="{6C0C1A0E-3889-4E3A-8920-88CC5B1671DE}" dt="2023-08-19T11:17:32.950" v="5215" actId="47"/>
        <pc:sldMkLst>
          <pc:docMk/>
          <pc:sldMk cId="613186983" sldId="411"/>
        </pc:sldMkLst>
        <pc:spChg chg="add del mod">
          <ac:chgData name="Pouria Forouzesh" userId="475bbfa581636a77" providerId="LiveId" clId="{6C0C1A0E-3889-4E3A-8920-88CC5B1671DE}" dt="2023-08-11T10:11:45.184" v="2428" actId="12084"/>
          <ac:spMkLst>
            <pc:docMk/>
            <pc:sldMk cId="613186983" sldId="411"/>
            <ac:spMk id="6" creationId="{FADA52AC-47D8-A3F9-3834-464A42EF2C97}"/>
          </ac:spMkLst>
        </pc:spChg>
        <pc:spChg chg="del mod">
          <ac:chgData name="Pouria Forouzesh" userId="475bbfa581636a77" providerId="LiveId" clId="{6C0C1A0E-3889-4E3A-8920-88CC5B1671DE}" dt="2023-08-19T10:59:25.759" v="4739" actId="21"/>
          <ac:spMkLst>
            <pc:docMk/>
            <pc:sldMk cId="613186983" sldId="411"/>
            <ac:spMk id="13" creationId="{46C091F6-CD56-F2B3-AD86-CFC945727E8B}"/>
          </ac:spMkLst>
        </pc:spChg>
        <pc:spChg chg="add del mod">
          <ac:chgData name="Pouria Forouzesh" userId="475bbfa581636a77" providerId="LiveId" clId="{6C0C1A0E-3889-4E3A-8920-88CC5B1671DE}" dt="2023-08-19T10:23:52.045" v="4666" actId="478"/>
          <ac:spMkLst>
            <pc:docMk/>
            <pc:sldMk cId="613186983" sldId="411"/>
            <ac:spMk id="15" creationId="{F8F6103E-F6EC-20A8-196B-351FE29DA680}"/>
          </ac:spMkLst>
        </pc:spChg>
        <pc:spChg chg="del mod">
          <ac:chgData name="Pouria Forouzesh" userId="475bbfa581636a77" providerId="LiveId" clId="{6C0C1A0E-3889-4E3A-8920-88CC5B1671DE}" dt="2023-08-11T10:11:55.042" v="2431" actId="478"/>
          <ac:spMkLst>
            <pc:docMk/>
            <pc:sldMk cId="613186983" sldId="411"/>
            <ac:spMk id="17" creationId="{44BC6104-BB44-6F01-9786-C7A7C65839E8}"/>
          </ac:spMkLst>
        </pc:spChg>
        <pc:spChg chg="add mod">
          <ac:chgData name="Pouria Forouzesh" userId="475bbfa581636a77" providerId="LiveId" clId="{6C0C1A0E-3889-4E3A-8920-88CC5B1671DE}" dt="2023-08-11T10:33:03.351" v="2605"/>
          <ac:spMkLst>
            <pc:docMk/>
            <pc:sldMk cId="613186983" sldId="411"/>
            <ac:spMk id="18" creationId="{1BFB856F-4321-6C4B-E68D-3397661DE6B2}"/>
          </ac:spMkLst>
        </pc:spChg>
        <pc:spChg chg="del">
          <ac:chgData name="Pouria Forouzesh" userId="475bbfa581636a77" providerId="LiveId" clId="{6C0C1A0E-3889-4E3A-8920-88CC5B1671DE}" dt="2023-08-11T10:15:01.853" v="2447" actId="478"/>
          <ac:spMkLst>
            <pc:docMk/>
            <pc:sldMk cId="613186983" sldId="411"/>
            <ac:spMk id="19" creationId="{313ACACE-AB6F-851E-0FEB-16B591601074}"/>
          </ac:spMkLst>
        </pc:spChg>
        <pc:spChg chg="add mod">
          <ac:chgData name="Pouria Forouzesh" userId="475bbfa581636a77" providerId="LiveId" clId="{6C0C1A0E-3889-4E3A-8920-88CC5B1671DE}" dt="2023-08-11T10:33:03.351" v="2605"/>
          <ac:spMkLst>
            <pc:docMk/>
            <pc:sldMk cId="613186983" sldId="411"/>
            <ac:spMk id="20" creationId="{BA995005-8242-7448-5DF7-F49767217F8A}"/>
          </ac:spMkLst>
        </pc:spChg>
        <pc:grpChg chg="add del mod">
          <ac:chgData name="Pouria Forouzesh" userId="475bbfa581636a77" providerId="LiveId" clId="{6C0C1A0E-3889-4E3A-8920-88CC5B1671DE}" dt="2023-08-19T10:59:25.759" v="4739" actId="21"/>
          <ac:grpSpMkLst>
            <pc:docMk/>
            <pc:sldMk cId="613186983" sldId="411"/>
            <ac:grpSpMk id="16" creationId="{A6A7C566-EAB0-C2BB-C9DB-70F46165FA4F}"/>
          </ac:grpSpMkLst>
        </pc:grpChg>
        <pc:graphicFrameChg chg="add del mod">
          <ac:chgData name="Pouria Forouzesh" userId="475bbfa581636a77" providerId="LiveId" clId="{6C0C1A0E-3889-4E3A-8920-88CC5B1671DE}" dt="2023-08-19T10:59:21.982" v="4738" actId="478"/>
          <ac:graphicFrameMkLst>
            <pc:docMk/>
            <pc:sldMk cId="613186983" sldId="411"/>
            <ac:graphicFrameMk id="7" creationId="{7E9D00CC-911E-BF2D-FFB6-593F2BE93FDB}"/>
          </ac:graphicFrameMkLst>
        </pc:graphicFrameChg>
        <pc:graphicFrameChg chg="del mod">
          <ac:chgData name="Pouria Forouzesh" userId="475bbfa581636a77" providerId="LiveId" clId="{6C0C1A0E-3889-4E3A-8920-88CC5B1671DE}" dt="2023-08-11T10:33:02.613" v="2604" actId="478"/>
          <ac:graphicFrameMkLst>
            <pc:docMk/>
            <pc:sldMk cId="613186983" sldId="411"/>
            <ac:graphicFrameMk id="11" creationId="{4EB8C5DD-3296-4881-B8AC-87AA7279F697}"/>
          </ac:graphicFrameMkLst>
        </pc:graphicFrameChg>
        <pc:picChg chg="del">
          <ac:chgData name="Pouria Forouzesh" userId="475bbfa581636a77" providerId="LiveId" clId="{6C0C1A0E-3889-4E3A-8920-88CC5B1671DE}" dt="2023-08-11T10:10:55.634" v="2422" actId="478"/>
          <ac:picMkLst>
            <pc:docMk/>
            <pc:sldMk cId="613186983" sldId="411"/>
            <ac:picMk id="3" creationId="{6ADDAEC7-A2E0-A364-93DE-97C6912CE364}"/>
          </ac:picMkLst>
        </pc:picChg>
        <pc:picChg chg="add del mod">
          <ac:chgData name="Pouria Forouzesh" userId="475bbfa581636a77" providerId="LiveId" clId="{6C0C1A0E-3889-4E3A-8920-88CC5B1671DE}" dt="2023-08-19T10:23:55.150" v="4667" actId="478"/>
          <ac:picMkLst>
            <pc:docMk/>
            <pc:sldMk cId="613186983" sldId="411"/>
            <ac:picMk id="9" creationId="{BA235B89-D2DE-0B3E-CA6B-5C4C2CB14DED}"/>
          </ac:picMkLst>
        </pc:picChg>
        <pc:picChg chg="add del mod">
          <ac:chgData name="Pouria Forouzesh" userId="475bbfa581636a77" providerId="LiveId" clId="{6C0C1A0E-3889-4E3A-8920-88CC5B1671DE}" dt="2023-08-19T10:23:55.150" v="4667" actId="478"/>
          <ac:picMkLst>
            <pc:docMk/>
            <pc:sldMk cId="613186983" sldId="411"/>
            <ac:picMk id="14" creationId="{583F306C-BA2B-9D06-39A7-B1E98E52ECD6}"/>
          </ac:picMkLst>
        </pc:picChg>
        <pc:picChg chg="del">
          <ac:chgData name="Pouria Forouzesh" userId="475bbfa581636a77" providerId="LiveId" clId="{6C0C1A0E-3889-4E3A-8920-88CC5B1671DE}" dt="2023-08-11T10:14:36.467" v="2440" actId="478"/>
          <ac:picMkLst>
            <pc:docMk/>
            <pc:sldMk cId="613186983" sldId="411"/>
            <ac:picMk id="9218" creationId="{603FD3FD-DCC8-C620-6AB4-0DF11F274E09}"/>
          </ac:picMkLst>
        </pc:picChg>
        <pc:picChg chg="add del mod">
          <ac:chgData name="Pouria Forouzesh" userId="475bbfa581636a77" providerId="LiveId" clId="{6C0C1A0E-3889-4E3A-8920-88CC5B1671DE}" dt="2023-08-19T10:23:52.045" v="4666" actId="478"/>
          <ac:picMkLst>
            <pc:docMk/>
            <pc:sldMk cId="613186983" sldId="411"/>
            <ac:picMk id="11266" creationId="{A46A8A0C-73E3-EA1C-5276-0DB567F2C8E8}"/>
          </ac:picMkLst>
        </pc:picChg>
      </pc:sldChg>
      <pc:sldChg chg="addSp delSp modSp add del mod ord">
        <pc:chgData name="Pouria Forouzesh" userId="475bbfa581636a77" providerId="LiveId" clId="{6C0C1A0E-3889-4E3A-8920-88CC5B1671DE}" dt="2023-08-19T11:17:33.815" v="5216" actId="47"/>
        <pc:sldMkLst>
          <pc:docMk/>
          <pc:sldMk cId="777420597" sldId="412"/>
        </pc:sldMkLst>
        <pc:graphicFrameChg chg="add del mod">
          <ac:chgData name="Pouria Forouzesh" userId="475bbfa581636a77" providerId="LiveId" clId="{6C0C1A0E-3889-4E3A-8920-88CC5B1671DE}" dt="2023-08-11T10:08:38.635" v="2406"/>
          <ac:graphicFrameMkLst>
            <pc:docMk/>
            <pc:sldMk cId="777420597" sldId="412"/>
            <ac:graphicFrameMk id="2" creationId="{28F63A17-71E5-63A9-C54A-4510BBAD4F36}"/>
          </ac:graphicFrameMkLst>
        </pc:graphicFrameChg>
        <pc:graphicFrameChg chg="mod">
          <ac:chgData name="Pouria Forouzesh" userId="475bbfa581636a77" providerId="LiveId" clId="{6C0C1A0E-3889-4E3A-8920-88CC5B1671DE}" dt="2023-08-11T10:28:17.914" v="2574" actId="14100"/>
          <ac:graphicFrameMkLst>
            <pc:docMk/>
            <pc:sldMk cId="777420597" sldId="412"/>
            <ac:graphicFrameMk id="11" creationId="{4EB8C5DD-3296-4881-B8AC-87AA7279F697}"/>
          </ac:graphicFrameMkLst>
        </pc:graphicFrameChg>
        <pc:picChg chg="del">
          <ac:chgData name="Pouria Forouzesh" userId="475bbfa581636a77" providerId="LiveId" clId="{6C0C1A0E-3889-4E3A-8920-88CC5B1671DE}" dt="2023-08-11T10:15:32.575" v="2453" actId="478"/>
          <ac:picMkLst>
            <pc:docMk/>
            <pc:sldMk cId="777420597" sldId="412"/>
            <ac:picMk id="10242" creationId="{F64EF099-1DDA-251B-ABCD-146827A45997}"/>
          </ac:picMkLst>
        </pc:picChg>
        <pc:picChg chg="del">
          <ac:chgData name="Pouria Forouzesh" userId="475bbfa581636a77" providerId="LiveId" clId="{6C0C1A0E-3889-4E3A-8920-88CC5B1671DE}" dt="2023-08-11T10:15:21.747" v="2449" actId="478"/>
          <ac:picMkLst>
            <pc:docMk/>
            <pc:sldMk cId="777420597" sldId="412"/>
            <ac:picMk id="10244" creationId="{26F1F32F-0C7C-0EA7-6744-D3D7EEA0DCFF}"/>
          </ac:picMkLst>
        </pc:picChg>
        <pc:picChg chg="add del mod">
          <ac:chgData name="Pouria Forouzesh" userId="475bbfa581636a77" providerId="LiveId" clId="{6C0C1A0E-3889-4E3A-8920-88CC5B1671DE}" dt="2023-08-19T10:24:02.015" v="4668" actId="478"/>
          <ac:picMkLst>
            <pc:docMk/>
            <pc:sldMk cId="777420597" sldId="412"/>
            <ac:picMk id="12290" creationId="{20B24980-5B94-6EE0-772B-15BCD475478E}"/>
          </ac:picMkLst>
        </pc:picChg>
        <pc:picChg chg="add del mod">
          <ac:chgData name="Pouria Forouzesh" userId="475bbfa581636a77" providerId="LiveId" clId="{6C0C1A0E-3889-4E3A-8920-88CC5B1671DE}" dt="2023-08-19T10:24:02.015" v="4668" actId="478"/>
          <ac:picMkLst>
            <pc:docMk/>
            <pc:sldMk cId="777420597" sldId="412"/>
            <ac:picMk id="12292" creationId="{EA94CE23-7E5D-B19E-9CF1-D960AC442455}"/>
          </ac:picMkLst>
        </pc:picChg>
      </pc:sldChg>
      <pc:sldChg chg="addSp delSp modSp add del mod">
        <pc:chgData name="Pouria Forouzesh" userId="475bbfa581636a77" providerId="LiveId" clId="{6C0C1A0E-3889-4E3A-8920-88CC5B1671DE}" dt="2023-08-19T11:17:36.416" v="5217" actId="47"/>
        <pc:sldMkLst>
          <pc:docMk/>
          <pc:sldMk cId="294375965" sldId="413"/>
        </pc:sldMkLst>
        <pc:spChg chg="add del mod">
          <ac:chgData name="Pouria Forouzesh" userId="475bbfa581636a77" providerId="LiveId" clId="{6C0C1A0E-3889-4E3A-8920-88CC5B1671DE}" dt="2023-08-19T10:24:32.857" v="4674" actId="478"/>
          <ac:spMkLst>
            <pc:docMk/>
            <pc:sldMk cId="294375965" sldId="413"/>
            <ac:spMk id="6" creationId="{DCF1ED7E-81FD-4C9E-E93C-57BD3AC406DB}"/>
          </ac:spMkLst>
        </pc:spChg>
        <pc:spChg chg="add del mod">
          <ac:chgData name="Pouria Forouzesh" userId="475bbfa581636a77" providerId="LiveId" clId="{6C0C1A0E-3889-4E3A-8920-88CC5B1671DE}" dt="2023-08-19T10:24:20.507" v="4669" actId="478"/>
          <ac:spMkLst>
            <pc:docMk/>
            <pc:sldMk cId="294375965" sldId="413"/>
            <ac:spMk id="10" creationId="{BFFEB680-1F3F-B2B4-55A5-CAC5DB974826}"/>
          </ac:spMkLst>
        </pc:spChg>
        <pc:spChg chg="del">
          <ac:chgData name="Pouria Forouzesh" userId="475bbfa581636a77" providerId="LiveId" clId="{6C0C1A0E-3889-4E3A-8920-88CC5B1671DE}" dt="2023-08-11T10:17:54.009" v="2467" actId="478"/>
          <ac:spMkLst>
            <pc:docMk/>
            <pc:sldMk cId="294375965" sldId="413"/>
            <ac:spMk id="15" creationId="{F8F6103E-F6EC-20A8-196B-351FE29DA680}"/>
          </ac:spMkLst>
        </pc:spChg>
        <pc:graphicFrameChg chg="del mod">
          <ac:chgData name="Pouria Forouzesh" userId="475bbfa581636a77" providerId="LiveId" clId="{6C0C1A0E-3889-4E3A-8920-88CC5B1671DE}" dt="2023-08-19T10:24:28.883" v="4672" actId="478"/>
          <ac:graphicFrameMkLst>
            <pc:docMk/>
            <pc:sldMk cId="294375965" sldId="413"/>
            <ac:graphicFrameMk id="7" creationId="{7E9D00CC-911E-BF2D-FFB6-593F2BE93FDB}"/>
          </ac:graphicFrameMkLst>
        </pc:graphicFrameChg>
        <pc:picChg chg="add del mod">
          <ac:chgData name="Pouria Forouzesh" userId="475bbfa581636a77" providerId="LiveId" clId="{6C0C1A0E-3889-4E3A-8920-88CC5B1671DE}" dt="2023-08-19T10:24:20.507" v="4669" actId="478"/>
          <ac:picMkLst>
            <pc:docMk/>
            <pc:sldMk cId="294375965" sldId="413"/>
            <ac:picMk id="3" creationId="{CE0A7C6C-3227-DF93-1B95-08C34B6057A6}"/>
          </ac:picMkLst>
        </pc:picChg>
        <pc:picChg chg="del">
          <ac:chgData name="Pouria Forouzesh" userId="475bbfa581636a77" providerId="LiveId" clId="{6C0C1A0E-3889-4E3A-8920-88CC5B1671DE}" dt="2023-08-11T10:16:48.928" v="2459" actId="478"/>
          <ac:picMkLst>
            <pc:docMk/>
            <pc:sldMk cId="294375965" sldId="413"/>
            <ac:picMk id="9" creationId="{BA235B89-D2DE-0B3E-CA6B-5C4C2CB14DED}"/>
          </ac:picMkLst>
        </pc:picChg>
        <pc:picChg chg="del">
          <ac:chgData name="Pouria Forouzesh" userId="475bbfa581636a77" providerId="LiveId" clId="{6C0C1A0E-3889-4E3A-8920-88CC5B1671DE}" dt="2023-08-11T10:16:48.928" v="2459" actId="478"/>
          <ac:picMkLst>
            <pc:docMk/>
            <pc:sldMk cId="294375965" sldId="413"/>
            <ac:picMk id="14" creationId="{583F306C-BA2B-9D06-39A7-B1E98E52ECD6}"/>
          </ac:picMkLst>
        </pc:picChg>
        <pc:picChg chg="del">
          <ac:chgData name="Pouria Forouzesh" userId="475bbfa581636a77" providerId="LiveId" clId="{6C0C1A0E-3889-4E3A-8920-88CC5B1671DE}" dt="2023-08-11T10:16:48.928" v="2459" actId="478"/>
          <ac:picMkLst>
            <pc:docMk/>
            <pc:sldMk cId="294375965" sldId="413"/>
            <ac:picMk id="11266" creationId="{A46A8A0C-73E3-EA1C-5276-0DB567F2C8E8}"/>
          </ac:picMkLst>
        </pc:picChg>
        <pc:picChg chg="add del mod">
          <ac:chgData name="Pouria Forouzesh" userId="475bbfa581636a77" providerId="LiveId" clId="{6C0C1A0E-3889-4E3A-8920-88CC5B1671DE}" dt="2023-08-19T10:24:20.507" v="4669" actId="478"/>
          <ac:picMkLst>
            <pc:docMk/>
            <pc:sldMk cId="294375965" sldId="413"/>
            <ac:picMk id="13314" creationId="{C9D903A5-CE8A-7147-90A9-FA9CDFB8DAA5}"/>
          </ac:picMkLst>
        </pc:picChg>
        <pc:cxnChg chg="add del">
          <ac:chgData name="Pouria Forouzesh" userId="475bbfa581636a77" providerId="LiveId" clId="{6C0C1A0E-3889-4E3A-8920-88CC5B1671DE}" dt="2023-08-19T10:24:22.876" v="4670" actId="478"/>
          <ac:cxnSpMkLst>
            <pc:docMk/>
            <pc:sldMk cId="294375965" sldId="413"/>
            <ac:cxnSpMk id="17" creationId="{F6B7C0B0-E987-749C-30F8-55883846A80E}"/>
          </ac:cxnSpMkLst>
        </pc:cxnChg>
      </pc:sldChg>
      <pc:sldChg chg="addSp delSp modSp add del replId">
        <pc:chgData name="Pouria Forouzesh" userId="475bbfa581636a77" providerId="LiveId" clId="{6C0C1A0E-3889-4E3A-8920-88CC5B1671DE}" dt="2023-08-19T11:17:36.998" v="5218" actId="47"/>
        <pc:sldMkLst>
          <pc:docMk/>
          <pc:sldMk cId="1996959447" sldId="414"/>
        </pc:sldMkLst>
        <pc:picChg chg="del">
          <ac:chgData name="Pouria Forouzesh" userId="475bbfa581636a77" providerId="LiveId" clId="{6C0C1A0E-3889-4E3A-8920-88CC5B1671DE}" dt="2023-08-11T10:18:28.922" v="2475" actId="478"/>
          <ac:picMkLst>
            <pc:docMk/>
            <pc:sldMk cId="1996959447" sldId="414"/>
            <ac:picMk id="12290" creationId="{20B24980-5B94-6EE0-772B-15BCD475478E}"/>
          </ac:picMkLst>
        </pc:picChg>
        <pc:picChg chg="del">
          <ac:chgData name="Pouria Forouzesh" userId="475bbfa581636a77" providerId="LiveId" clId="{6C0C1A0E-3889-4E3A-8920-88CC5B1671DE}" dt="2023-08-11T10:18:28.922" v="2475" actId="478"/>
          <ac:picMkLst>
            <pc:docMk/>
            <pc:sldMk cId="1996959447" sldId="414"/>
            <ac:picMk id="12292" creationId="{EA94CE23-7E5D-B19E-9CF1-D960AC442455}"/>
          </ac:picMkLst>
        </pc:picChg>
        <pc:picChg chg="add del mod">
          <ac:chgData name="Pouria Forouzesh" userId="475bbfa581636a77" providerId="LiveId" clId="{6C0C1A0E-3889-4E3A-8920-88CC5B1671DE}" dt="2023-08-19T10:24:41.025" v="4675" actId="478"/>
          <ac:picMkLst>
            <pc:docMk/>
            <pc:sldMk cId="1996959447" sldId="414"/>
            <ac:picMk id="14338" creationId="{BBDE723D-8E01-7C63-310D-E972F2C0629F}"/>
          </ac:picMkLst>
        </pc:picChg>
        <pc:picChg chg="add del mod">
          <ac:chgData name="Pouria Forouzesh" userId="475bbfa581636a77" providerId="LiveId" clId="{6C0C1A0E-3889-4E3A-8920-88CC5B1671DE}" dt="2023-08-19T10:24:41.025" v="4675" actId="478"/>
          <ac:picMkLst>
            <pc:docMk/>
            <pc:sldMk cId="1996959447" sldId="414"/>
            <ac:picMk id="14340" creationId="{3F13CE79-C6F4-4526-48A1-B56E70B0A63A}"/>
          </ac:picMkLst>
        </pc:picChg>
      </pc:sldChg>
      <pc:sldChg chg="addSp delSp modSp add del mod">
        <pc:chgData name="Pouria Forouzesh" userId="475bbfa581636a77" providerId="LiveId" clId="{6C0C1A0E-3889-4E3A-8920-88CC5B1671DE}" dt="2023-08-19T11:17:37.780" v="5219" actId="47"/>
        <pc:sldMkLst>
          <pc:docMk/>
          <pc:sldMk cId="3919051139" sldId="415"/>
        </pc:sldMkLst>
        <pc:spChg chg="del">
          <ac:chgData name="Pouria Forouzesh" userId="475bbfa581636a77" providerId="LiveId" clId="{6C0C1A0E-3889-4E3A-8920-88CC5B1671DE}" dt="2023-08-11T10:23:19.470" v="2515" actId="478"/>
          <ac:spMkLst>
            <pc:docMk/>
            <pc:sldMk cId="3919051139" sldId="415"/>
            <ac:spMk id="6" creationId="{DCF1ED7E-81FD-4C9E-E93C-57BD3AC406DB}"/>
          </ac:spMkLst>
        </pc:spChg>
        <pc:spChg chg="add del mod">
          <ac:chgData name="Pouria Forouzesh" userId="475bbfa581636a77" providerId="LiveId" clId="{6C0C1A0E-3889-4E3A-8920-88CC5B1671DE}" dt="2023-08-19T10:24:48.392" v="4676" actId="478"/>
          <ac:spMkLst>
            <pc:docMk/>
            <pc:sldMk cId="3919051139" sldId="415"/>
            <ac:spMk id="9" creationId="{4F1383C7-C009-FC48-0254-234EBE6D5E9E}"/>
          </ac:spMkLst>
        </pc:spChg>
        <pc:spChg chg="add del mod">
          <ac:chgData name="Pouria Forouzesh" userId="475bbfa581636a77" providerId="LiveId" clId="{6C0C1A0E-3889-4E3A-8920-88CC5B1671DE}" dt="2023-08-19T10:24:48.392" v="4676" actId="478"/>
          <ac:spMkLst>
            <pc:docMk/>
            <pc:sldMk cId="3919051139" sldId="415"/>
            <ac:spMk id="10" creationId="{199C5DE7-8C11-271E-3568-12FF4D63D84E}"/>
          </ac:spMkLst>
        </pc:spChg>
        <pc:graphicFrameChg chg="mod">
          <ac:chgData name="Pouria Forouzesh" userId="475bbfa581636a77" providerId="LiveId" clId="{6C0C1A0E-3889-4E3A-8920-88CC5B1671DE}" dt="2023-08-11T10:22:48.792" v="2507"/>
          <ac:graphicFrameMkLst>
            <pc:docMk/>
            <pc:sldMk cId="3919051139" sldId="415"/>
            <ac:graphicFrameMk id="7" creationId="{7E9D00CC-911E-BF2D-FFB6-593F2BE93FDB}"/>
          </ac:graphicFrameMkLst>
        </pc:graphicFrameChg>
        <pc:picChg chg="del">
          <ac:chgData name="Pouria Forouzesh" userId="475bbfa581636a77" providerId="LiveId" clId="{6C0C1A0E-3889-4E3A-8920-88CC5B1671DE}" dt="2023-08-11T10:22:26.182" v="2502" actId="478"/>
          <ac:picMkLst>
            <pc:docMk/>
            <pc:sldMk cId="3919051139" sldId="415"/>
            <ac:picMk id="3" creationId="{CE0A7C6C-3227-DF93-1B95-08C34B6057A6}"/>
          </ac:picMkLst>
        </pc:picChg>
        <pc:picChg chg="add del mod">
          <ac:chgData name="Pouria Forouzesh" userId="475bbfa581636a77" providerId="LiveId" clId="{6C0C1A0E-3889-4E3A-8920-88CC5B1671DE}" dt="2023-08-19T10:24:48.392" v="4676" actId="478"/>
          <ac:picMkLst>
            <pc:docMk/>
            <pc:sldMk cId="3919051139" sldId="415"/>
            <ac:picMk id="8" creationId="{8C0154C1-8C8E-4261-67D4-97C890FAFCB7}"/>
          </ac:picMkLst>
        </pc:picChg>
        <pc:picChg chg="del">
          <ac:chgData name="Pouria Forouzesh" userId="475bbfa581636a77" providerId="LiveId" clId="{6C0C1A0E-3889-4E3A-8920-88CC5B1671DE}" dt="2023-08-11T10:23:04.022" v="2508" actId="478"/>
          <ac:picMkLst>
            <pc:docMk/>
            <pc:sldMk cId="3919051139" sldId="415"/>
            <ac:picMk id="13314" creationId="{C9D903A5-CE8A-7147-90A9-FA9CDFB8DAA5}"/>
          </ac:picMkLst>
        </pc:picChg>
        <pc:picChg chg="add del mod">
          <ac:chgData name="Pouria Forouzesh" userId="475bbfa581636a77" providerId="LiveId" clId="{6C0C1A0E-3889-4E3A-8920-88CC5B1671DE}" dt="2023-08-19T10:24:48.392" v="4676" actId="478"/>
          <ac:picMkLst>
            <pc:docMk/>
            <pc:sldMk cId="3919051139" sldId="415"/>
            <ac:picMk id="15362" creationId="{126306B9-445E-9B4F-1CE8-AD7CE00BA67E}"/>
          </ac:picMkLst>
        </pc:picChg>
        <pc:cxnChg chg="add del mod">
          <ac:chgData name="Pouria Forouzesh" userId="475bbfa581636a77" providerId="LiveId" clId="{6C0C1A0E-3889-4E3A-8920-88CC5B1671DE}" dt="2023-08-19T10:24:48.392" v="4676" actId="478"/>
          <ac:cxnSpMkLst>
            <pc:docMk/>
            <pc:sldMk cId="3919051139" sldId="415"/>
            <ac:cxnSpMk id="14" creationId="{A2488EFF-3329-5383-5F30-E920AD4310A0}"/>
          </ac:cxnSpMkLst>
        </pc:cxnChg>
      </pc:sldChg>
      <pc:sldChg chg="add del replId">
        <pc:chgData name="Pouria Forouzesh" userId="475bbfa581636a77" providerId="LiveId" clId="{6C0C1A0E-3889-4E3A-8920-88CC5B1671DE}" dt="2023-08-11T10:29:54.591" v="2583" actId="47"/>
        <pc:sldMkLst>
          <pc:docMk/>
          <pc:sldMk cId="2983263867" sldId="416"/>
        </pc:sldMkLst>
      </pc:sldChg>
      <pc:sldChg chg="addSp delSp modSp add del ord">
        <pc:chgData name="Pouria Forouzesh" userId="475bbfa581636a77" providerId="LiveId" clId="{6C0C1A0E-3889-4E3A-8920-88CC5B1671DE}" dt="2023-08-19T11:17:38.612" v="5220" actId="47"/>
        <pc:sldMkLst>
          <pc:docMk/>
          <pc:sldMk cId="855267944" sldId="417"/>
        </pc:sldMkLst>
        <pc:picChg chg="del">
          <ac:chgData name="Pouria Forouzesh" userId="475bbfa581636a77" providerId="LiveId" clId="{6C0C1A0E-3889-4E3A-8920-88CC5B1671DE}" dt="2023-08-11T10:24:19.285" v="2528" actId="478"/>
          <ac:picMkLst>
            <pc:docMk/>
            <pc:sldMk cId="855267944" sldId="417"/>
            <ac:picMk id="14338" creationId="{BBDE723D-8E01-7C63-310D-E972F2C0629F}"/>
          </ac:picMkLst>
        </pc:picChg>
        <pc:picChg chg="del">
          <ac:chgData name="Pouria Forouzesh" userId="475bbfa581636a77" providerId="LiveId" clId="{6C0C1A0E-3889-4E3A-8920-88CC5B1671DE}" dt="2023-08-11T10:24:19.285" v="2528" actId="478"/>
          <ac:picMkLst>
            <pc:docMk/>
            <pc:sldMk cId="855267944" sldId="417"/>
            <ac:picMk id="14340" creationId="{3F13CE79-C6F4-4526-48A1-B56E70B0A63A}"/>
          </ac:picMkLst>
        </pc:picChg>
        <pc:picChg chg="add del mod">
          <ac:chgData name="Pouria Forouzesh" userId="475bbfa581636a77" providerId="LiveId" clId="{6C0C1A0E-3889-4E3A-8920-88CC5B1671DE}" dt="2023-08-19T10:24:52.883" v="4677" actId="478"/>
          <ac:picMkLst>
            <pc:docMk/>
            <pc:sldMk cId="855267944" sldId="417"/>
            <ac:picMk id="16386" creationId="{377A58F3-39D7-6338-622D-F7E16671C322}"/>
          </ac:picMkLst>
        </pc:picChg>
        <pc:picChg chg="add del mod">
          <ac:chgData name="Pouria Forouzesh" userId="475bbfa581636a77" providerId="LiveId" clId="{6C0C1A0E-3889-4E3A-8920-88CC5B1671DE}" dt="2023-08-19T10:24:52.883" v="4677" actId="478"/>
          <ac:picMkLst>
            <pc:docMk/>
            <pc:sldMk cId="855267944" sldId="417"/>
            <ac:picMk id="16388" creationId="{ACA7B75C-C161-F24F-E4E3-274486D01717}"/>
          </ac:picMkLst>
        </pc:picChg>
      </pc:sldChg>
      <pc:sldChg chg="addSp delSp modSp add del mod">
        <pc:chgData name="Pouria Forouzesh" userId="475bbfa581636a77" providerId="LiveId" clId="{6C0C1A0E-3889-4E3A-8920-88CC5B1671DE}" dt="2023-08-19T11:17:39.475" v="5221" actId="47"/>
        <pc:sldMkLst>
          <pc:docMk/>
          <pc:sldMk cId="4125255142" sldId="418"/>
        </pc:sldMkLst>
        <pc:spChg chg="del">
          <ac:chgData name="Pouria Forouzesh" userId="475bbfa581636a77" providerId="LiveId" clId="{6C0C1A0E-3889-4E3A-8920-88CC5B1671DE}" dt="2023-08-11T10:35:18.110" v="2627" actId="478"/>
          <ac:spMkLst>
            <pc:docMk/>
            <pc:sldMk cId="4125255142" sldId="418"/>
            <ac:spMk id="9" creationId="{4F1383C7-C009-FC48-0254-234EBE6D5E9E}"/>
          </ac:spMkLst>
        </pc:spChg>
        <pc:spChg chg="del">
          <ac:chgData name="Pouria Forouzesh" userId="475bbfa581636a77" providerId="LiveId" clId="{6C0C1A0E-3889-4E3A-8920-88CC5B1671DE}" dt="2023-08-11T10:33:52.788" v="2614" actId="478"/>
          <ac:spMkLst>
            <pc:docMk/>
            <pc:sldMk cId="4125255142" sldId="418"/>
            <ac:spMk id="10" creationId="{199C5DE7-8C11-271E-3568-12FF4D63D84E}"/>
          </ac:spMkLst>
        </pc:spChg>
        <pc:spChg chg="del mod">
          <ac:chgData name="Pouria Forouzesh" userId="475bbfa581636a77" providerId="LiveId" clId="{6C0C1A0E-3889-4E3A-8920-88CC5B1671DE}" dt="2023-08-19T11:00:10.472" v="4927" actId="21"/>
          <ac:spMkLst>
            <pc:docMk/>
            <pc:sldMk cId="4125255142" sldId="418"/>
            <ac:spMk id="13" creationId="{46C091F6-CD56-F2B3-AD86-CFC945727E8B}"/>
          </ac:spMkLst>
        </pc:spChg>
        <pc:spChg chg="add del mod">
          <ac:chgData name="Pouria Forouzesh" userId="475bbfa581636a77" providerId="LiveId" clId="{6C0C1A0E-3889-4E3A-8920-88CC5B1671DE}" dt="2023-08-19T10:24:58.771" v="4678" actId="478"/>
          <ac:spMkLst>
            <pc:docMk/>
            <pc:sldMk cId="4125255142" sldId="418"/>
            <ac:spMk id="15" creationId="{0ADC229A-78B9-AB99-916C-186C88AA4E70}"/>
          </ac:spMkLst>
        </pc:spChg>
        <pc:graphicFrameChg chg="add del mod">
          <ac:chgData name="Pouria Forouzesh" userId="475bbfa581636a77" providerId="LiveId" clId="{6C0C1A0E-3889-4E3A-8920-88CC5B1671DE}" dt="2023-08-19T11:00:10.472" v="4927" actId="21"/>
          <ac:graphicFrameMkLst>
            <pc:docMk/>
            <pc:sldMk cId="4125255142" sldId="418"/>
            <ac:graphicFrameMk id="2" creationId="{9AF00F8D-D897-A38A-98A6-B370B11B5AB2}"/>
          </ac:graphicFrameMkLst>
        </pc:graphicFrameChg>
        <pc:graphicFrameChg chg="del mod">
          <ac:chgData name="Pouria Forouzesh" userId="475bbfa581636a77" providerId="LiveId" clId="{6C0C1A0E-3889-4E3A-8920-88CC5B1671DE}" dt="2023-08-11T10:34:46.944" v="2617" actId="478"/>
          <ac:graphicFrameMkLst>
            <pc:docMk/>
            <pc:sldMk cId="4125255142" sldId="418"/>
            <ac:graphicFrameMk id="7" creationId="{7E9D00CC-911E-BF2D-FFB6-593F2BE93FDB}"/>
          </ac:graphicFrameMkLst>
        </pc:graphicFrameChg>
        <pc:graphicFrameChg chg="del mod">
          <ac:chgData name="Pouria Forouzesh" userId="475bbfa581636a77" providerId="LiveId" clId="{6C0C1A0E-3889-4E3A-8920-88CC5B1671DE}" dt="2023-08-11T10:33:36.215" v="2609" actId="478"/>
          <ac:graphicFrameMkLst>
            <pc:docMk/>
            <pc:sldMk cId="4125255142" sldId="418"/>
            <ac:graphicFrameMk id="11" creationId="{4EB8C5DD-3296-4881-B8AC-87AA7279F697}"/>
          </ac:graphicFrameMkLst>
        </pc:graphicFrameChg>
        <pc:picChg chg="add del mod">
          <ac:chgData name="Pouria Forouzesh" userId="475bbfa581636a77" providerId="LiveId" clId="{6C0C1A0E-3889-4E3A-8920-88CC5B1671DE}" dt="2023-08-19T10:24:58.771" v="4678" actId="478"/>
          <ac:picMkLst>
            <pc:docMk/>
            <pc:sldMk cId="4125255142" sldId="418"/>
            <ac:picMk id="6" creationId="{20462C0D-D34F-89F8-D895-5737C2F6965A}"/>
          </ac:picMkLst>
        </pc:picChg>
        <pc:picChg chg="del">
          <ac:chgData name="Pouria Forouzesh" userId="475bbfa581636a77" providerId="LiveId" clId="{6C0C1A0E-3889-4E3A-8920-88CC5B1671DE}" dt="2023-08-11T10:33:52.788" v="2614" actId="478"/>
          <ac:picMkLst>
            <pc:docMk/>
            <pc:sldMk cId="4125255142" sldId="418"/>
            <ac:picMk id="8" creationId="{8C0154C1-8C8E-4261-67D4-97C890FAFCB7}"/>
          </ac:picMkLst>
        </pc:picChg>
        <pc:picChg chg="del">
          <ac:chgData name="Pouria Forouzesh" userId="475bbfa581636a77" providerId="LiveId" clId="{6C0C1A0E-3889-4E3A-8920-88CC5B1671DE}" dt="2023-08-11T10:33:52.788" v="2614" actId="478"/>
          <ac:picMkLst>
            <pc:docMk/>
            <pc:sldMk cId="4125255142" sldId="418"/>
            <ac:picMk id="15362" creationId="{126306B9-445E-9B4F-1CE8-AD7CE00BA67E}"/>
          </ac:picMkLst>
        </pc:picChg>
        <pc:picChg chg="add del mod">
          <ac:chgData name="Pouria Forouzesh" userId="475bbfa581636a77" providerId="LiveId" clId="{6C0C1A0E-3889-4E3A-8920-88CC5B1671DE}" dt="2023-08-19T10:24:58.771" v="4678" actId="478"/>
          <ac:picMkLst>
            <pc:docMk/>
            <pc:sldMk cId="4125255142" sldId="418"/>
            <ac:picMk id="17410" creationId="{1CFB0233-269C-5046-B1DD-0D06A920A75D}"/>
          </ac:picMkLst>
        </pc:picChg>
        <pc:cxnChg chg="del">
          <ac:chgData name="Pouria Forouzesh" userId="475bbfa581636a77" providerId="LiveId" clId="{6C0C1A0E-3889-4E3A-8920-88CC5B1671DE}" dt="2023-08-11T10:33:57.001" v="2615" actId="478"/>
          <ac:cxnSpMkLst>
            <pc:docMk/>
            <pc:sldMk cId="4125255142" sldId="418"/>
            <ac:cxnSpMk id="14" creationId="{A2488EFF-3329-5383-5F30-E920AD4310A0}"/>
          </ac:cxnSpMkLst>
        </pc:cxnChg>
      </pc:sldChg>
      <pc:sldChg chg="addSp delSp modSp add del replId">
        <pc:chgData name="Pouria Forouzesh" userId="475bbfa581636a77" providerId="LiveId" clId="{6C0C1A0E-3889-4E3A-8920-88CC5B1671DE}" dt="2023-08-19T11:17:40.637" v="5222" actId="47"/>
        <pc:sldMkLst>
          <pc:docMk/>
          <pc:sldMk cId="2233249473" sldId="419"/>
        </pc:sldMkLst>
        <pc:graphicFrameChg chg="mod">
          <ac:chgData name="Pouria Forouzesh" userId="475bbfa581636a77" providerId="LiveId" clId="{6C0C1A0E-3889-4E3A-8920-88CC5B1671DE}" dt="2023-08-11T10:29:20.974" v="2582" actId="20577"/>
          <ac:graphicFrameMkLst>
            <pc:docMk/>
            <pc:sldMk cId="2233249473" sldId="419"/>
            <ac:graphicFrameMk id="11" creationId="{4EB8C5DD-3296-4881-B8AC-87AA7279F697}"/>
          </ac:graphicFrameMkLst>
        </pc:graphicFrameChg>
        <pc:picChg chg="del">
          <ac:chgData name="Pouria Forouzesh" userId="475bbfa581636a77" providerId="LiveId" clId="{6C0C1A0E-3889-4E3A-8920-88CC5B1671DE}" dt="2023-08-11T10:35:56.082" v="2631" actId="478"/>
          <ac:picMkLst>
            <pc:docMk/>
            <pc:sldMk cId="2233249473" sldId="419"/>
            <ac:picMk id="16386" creationId="{377A58F3-39D7-6338-622D-F7E16671C322}"/>
          </ac:picMkLst>
        </pc:picChg>
        <pc:picChg chg="del">
          <ac:chgData name="Pouria Forouzesh" userId="475bbfa581636a77" providerId="LiveId" clId="{6C0C1A0E-3889-4E3A-8920-88CC5B1671DE}" dt="2023-08-11T10:35:56.082" v="2631" actId="478"/>
          <ac:picMkLst>
            <pc:docMk/>
            <pc:sldMk cId="2233249473" sldId="419"/>
            <ac:picMk id="16388" creationId="{ACA7B75C-C161-F24F-E4E3-274486D01717}"/>
          </ac:picMkLst>
        </pc:picChg>
        <pc:picChg chg="add del mod">
          <ac:chgData name="Pouria Forouzesh" userId="475bbfa581636a77" providerId="LiveId" clId="{6C0C1A0E-3889-4E3A-8920-88CC5B1671DE}" dt="2023-08-19T10:25:03.362" v="4679" actId="478"/>
          <ac:picMkLst>
            <pc:docMk/>
            <pc:sldMk cId="2233249473" sldId="419"/>
            <ac:picMk id="18434" creationId="{B3AA2C9C-BA64-2032-1880-D2D4D48F6894}"/>
          </ac:picMkLst>
        </pc:picChg>
        <pc:picChg chg="add del mod">
          <ac:chgData name="Pouria Forouzesh" userId="475bbfa581636a77" providerId="LiveId" clId="{6C0C1A0E-3889-4E3A-8920-88CC5B1671DE}" dt="2023-08-19T10:25:03.362" v="4679" actId="478"/>
          <ac:picMkLst>
            <pc:docMk/>
            <pc:sldMk cId="2233249473" sldId="419"/>
            <ac:picMk id="18436" creationId="{1649E6CD-E035-346C-76C8-CF3A898C98F6}"/>
          </ac:picMkLst>
        </pc:picChg>
      </pc:sldChg>
      <pc:sldChg chg="addSp delSp modSp add mod ord modAnim">
        <pc:chgData name="Pouria Forouzesh" userId="475bbfa581636a77" providerId="LiveId" clId="{6C0C1A0E-3889-4E3A-8920-88CC5B1671DE}" dt="2023-08-21T16:57:07.336" v="7994" actId="14100"/>
        <pc:sldMkLst>
          <pc:docMk/>
          <pc:sldMk cId="3043894300" sldId="420"/>
        </pc:sldMkLst>
        <pc:spChg chg="add mod">
          <ac:chgData name="Pouria Forouzesh" userId="475bbfa581636a77" providerId="LiveId" clId="{6C0C1A0E-3889-4E3A-8920-88CC5B1671DE}" dt="2023-08-21T10:59:27.559" v="6876" actId="14100"/>
          <ac:spMkLst>
            <pc:docMk/>
            <pc:sldMk cId="3043894300" sldId="420"/>
            <ac:spMk id="2" creationId="{663A8305-BECC-E05B-9AA3-85AE9F9F000C}"/>
          </ac:spMkLst>
        </pc:spChg>
        <pc:spChg chg="add mod">
          <ac:chgData name="Pouria Forouzesh" userId="475bbfa581636a77" providerId="LiveId" clId="{6C0C1A0E-3889-4E3A-8920-88CC5B1671DE}" dt="2023-08-21T10:59:14.751" v="6875" actId="208"/>
          <ac:spMkLst>
            <pc:docMk/>
            <pc:sldMk cId="3043894300" sldId="420"/>
            <ac:spMk id="6" creationId="{7A812C33-DB1D-4198-A178-B46CF998E3A3}"/>
          </ac:spMkLst>
        </pc:spChg>
        <pc:spChg chg="add mod">
          <ac:chgData name="Pouria Forouzesh" userId="475bbfa581636a77" providerId="LiveId" clId="{6C0C1A0E-3889-4E3A-8920-88CC5B1671DE}" dt="2023-08-21T10:57:22.601" v="6828" actId="14100"/>
          <ac:spMkLst>
            <pc:docMk/>
            <pc:sldMk cId="3043894300" sldId="420"/>
            <ac:spMk id="8" creationId="{097E73C3-AE7F-C427-21C2-F10B83E2AF58}"/>
          </ac:spMkLst>
        </pc:spChg>
        <pc:graphicFrameChg chg="del mod">
          <ac:chgData name="Pouria Forouzesh" userId="475bbfa581636a77" providerId="LiveId" clId="{6C0C1A0E-3889-4E3A-8920-88CC5B1671DE}" dt="2023-08-21T16:04:49.646" v="7636" actId="478"/>
          <ac:graphicFrameMkLst>
            <pc:docMk/>
            <pc:sldMk cId="3043894300" sldId="420"/>
            <ac:graphicFrameMk id="5" creationId="{0762ABB9-4EA6-035D-F88A-5E1354C417E2}"/>
          </ac:graphicFrameMkLst>
        </pc:graphicFrameChg>
        <pc:graphicFrameChg chg="add mod modGraphic">
          <ac:chgData name="Pouria Forouzesh" userId="475bbfa581636a77" providerId="LiveId" clId="{6C0C1A0E-3889-4E3A-8920-88CC5B1671DE}" dt="2023-08-21T16:57:07.336" v="7994" actId="14100"/>
          <ac:graphicFrameMkLst>
            <pc:docMk/>
            <pc:sldMk cId="3043894300" sldId="420"/>
            <ac:graphicFrameMk id="7" creationId="{A5AD152A-32D5-129B-3397-C9341399B295}"/>
          </ac:graphicFrameMkLst>
        </pc:graphicFrameChg>
        <pc:graphicFrameChg chg="del mod">
          <ac:chgData name="Pouria Forouzesh" userId="475bbfa581636a77" providerId="LiveId" clId="{6C0C1A0E-3889-4E3A-8920-88CC5B1671DE}" dt="2023-08-21T16:10:18.430" v="7686" actId="478"/>
          <ac:graphicFrameMkLst>
            <pc:docMk/>
            <pc:sldMk cId="3043894300" sldId="420"/>
            <ac:graphicFrameMk id="11" creationId="{4EB8C5DD-3296-4881-B8AC-87AA7279F697}"/>
          </ac:graphicFrameMkLst>
        </pc:graphicFrameChg>
        <pc:graphicFrameChg chg="del mod">
          <ac:chgData name="Pouria Forouzesh" userId="475bbfa581636a77" providerId="LiveId" clId="{6C0C1A0E-3889-4E3A-8920-88CC5B1671DE}" dt="2023-08-11T10:38:23.974" v="2662" actId="478"/>
          <ac:graphicFrameMkLst>
            <pc:docMk/>
            <pc:sldMk cId="3043894300" sldId="420"/>
            <ac:graphicFrameMk id="12" creationId="{7731528F-050A-8A9E-E201-7BC3A9E30222}"/>
          </ac:graphicFrameMkLst>
        </pc:graphicFrameChg>
        <pc:graphicFrameChg chg="del mod">
          <ac:chgData name="Pouria Forouzesh" userId="475bbfa581636a77" providerId="LiveId" clId="{6C0C1A0E-3889-4E3A-8920-88CC5B1671DE}" dt="2023-08-11T10:37:44.992" v="2649" actId="478"/>
          <ac:graphicFrameMkLst>
            <pc:docMk/>
            <pc:sldMk cId="3043894300" sldId="420"/>
            <ac:graphicFrameMk id="14" creationId="{133B6205-6FB1-F812-0B82-365DC7A09269}"/>
          </ac:graphicFrameMkLst>
        </pc:graphicFrameChg>
        <pc:picChg chg="add del mod">
          <ac:chgData name="Pouria Forouzesh" userId="475bbfa581636a77" providerId="LiveId" clId="{6C0C1A0E-3889-4E3A-8920-88CC5B1671DE}" dt="2023-08-11T10:36:39.779" v="2641" actId="478"/>
          <ac:picMkLst>
            <pc:docMk/>
            <pc:sldMk cId="3043894300" sldId="420"/>
            <ac:picMk id="2" creationId="{A72B8F4E-F2E5-8F27-B3B7-023FC5518EAA}"/>
          </ac:picMkLst>
        </pc:picChg>
        <pc:picChg chg="add del mod">
          <ac:chgData name="Pouria Forouzesh" userId="475bbfa581636a77" providerId="LiveId" clId="{6C0C1A0E-3889-4E3A-8920-88CC5B1671DE}" dt="2023-08-11T10:36:39.779" v="2641" actId="478"/>
          <ac:picMkLst>
            <pc:docMk/>
            <pc:sldMk cId="3043894300" sldId="420"/>
            <ac:picMk id="3" creationId="{CEE658C0-1A69-369A-2044-961C43FF0A40}"/>
          </ac:picMkLst>
        </pc:picChg>
        <pc:picChg chg="add mod">
          <ac:chgData name="Pouria Forouzesh" userId="475bbfa581636a77" providerId="LiveId" clId="{6C0C1A0E-3889-4E3A-8920-88CC5B1671DE}" dt="2023-08-21T10:57:49.912" v="6858" actId="14861"/>
          <ac:picMkLst>
            <pc:docMk/>
            <pc:sldMk cId="3043894300" sldId="420"/>
            <ac:picMk id="3" creationId="{E8541E06-8E34-3B9D-456D-90CA8F0F4B59}"/>
          </ac:picMkLst>
        </pc:picChg>
        <pc:picChg chg="add del mod">
          <ac:chgData name="Pouria Forouzesh" userId="475bbfa581636a77" providerId="LiveId" clId="{6C0C1A0E-3889-4E3A-8920-88CC5B1671DE}" dt="2023-08-19T10:25:09.359" v="4680" actId="478"/>
          <ac:picMkLst>
            <pc:docMk/>
            <pc:sldMk cId="3043894300" sldId="420"/>
            <ac:picMk id="7" creationId="{DF3B08B2-81A7-7450-F4A2-C0C731A61D45}"/>
          </ac:picMkLst>
        </pc:picChg>
        <pc:picChg chg="add mod">
          <ac:chgData name="Pouria Forouzesh" userId="475bbfa581636a77" providerId="LiveId" clId="{6C0C1A0E-3889-4E3A-8920-88CC5B1671DE}" dt="2023-08-21T10:58:33.363" v="6865" actId="1076"/>
          <ac:picMkLst>
            <pc:docMk/>
            <pc:sldMk cId="3043894300" sldId="420"/>
            <ac:picMk id="9" creationId="{F4D6C944-B518-BCC3-BA58-1494F58CE0A4}"/>
          </ac:picMkLst>
        </pc:picChg>
        <pc:picChg chg="add mod">
          <ac:chgData name="Pouria Forouzesh" userId="475bbfa581636a77" providerId="LiveId" clId="{6C0C1A0E-3889-4E3A-8920-88CC5B1671DE}" dt="2023-08-21T10:58:40.189" v="6869" actId="1076"/>
          <ac:picMkLst>
            <pc:docMk/>
            <pc:sldMk cId="3043894300" sldId="420"/>
            <ac:picMk id="12" creationId="{EFD61962-F560-814B-D56F-18CE8440011C}"/>
          </ac:picMkLst>
        </pc:picChg>
        <pc:picChg chg="del">
          <ac:chgData name="Pouria Forouzesh" userId="475bbfa581636a77" providerId="LiveId" clId="{6C0C1A0E-3889-4E3A-8920-88CC5B1671DE}" dt="2023-08-11T10:36:43.263" v="2642" actId="478"/>
          <ac:picMkLst>
            <pc:docMk/>
            <pc:sldMk cId="3043894300" sldId="420"/>
            <ac:picMk id="18434" creationId="{B3AA2C9C-BA64-2032-1880-D2D4D48F6894}"/>
          </ac:picMkLst>
        </pc:picChg>
        <pc:picChg chg="del">
          <ac:chgData name="Pouria Forouzesh" userId="475bbfa581636a77" providerId="LiveId" clId="{6C0C1A0E-3889-4E3A-8920-88CC5B1671DE}" dt="2023-08-11T10:36:43.263" v="2642" actId="478"/>
          <ac:picMkLst>
            <pc:docMk/>
            <pc:sldMk cId="3043894300" sldId="420"/>
            <ac:picMk id="18436" creationId="{1649E6CD-E035-346C-76C8-CF3A898C98F6}"/>
          </ac:picMkLst>
        </pc:picChg>
        <pc:picChg chg="add del mod">
          <ac:chgData name="Pouria Forouzesh" userId="475bbfa581636a77" providerId="LiveId" clId="{6C0C1A0E-3889-4E3A-8920-88CC5B1671DE}" dt="2023-08-19T10:25:09.359" v="4680" actId="478"/>
          <ac:picMkLst>
            <pc:docMk/>
            <pc:sldMk cId="3043894300" sldId="420"/>
            <ac:picMk id="19458" creationId="{1108BC70-8F68-829A-13B7-CE75323BC118}"/>
          </ac:picMkLst>
        </pc:picChg>
      </pc:sldChg>
      <pc:sldChg chg="addSp delSp modSp add mod">
        <pc:chgData name="Pouria Forouzesh" userId="475bbfa581636a77" providerId="LiveId" clId="{6C0C1A0E-3889-4E3A-8920-88CC5B1671DE}" dt="2023-08-22T14:07:49.637" v="8480"/>
        <pc:sldMkLst>
          <pc:docMk/>
          <pc:sldMk cId="3068001259" sldId="421"/>
        </pc:sldMkLst>
        <pc:spChg chg="add del mod">
          <ac:chgData name="Pouria Forouzesh" userId="475bbfa581636a77" providerId="LiveId" clId="{6C0C1A0E-3889-4E3A-8920-88CC5B1671DE}" dt="2023-08-21T11:04:10.249" v="6896" actId="478"/>
          <ac:spMkLst>
            <pc:docMk/>
            <pc:sldMk cId="3068001259" sldId="421"/>
            <ac:spMk id="2" creationId="{F8E417C9-FDDA-E6CD-D34F-C4B397390EEA}"/>
          </ac:spMkLst>
        </pc:spChg>
        <pc:spChg chg="add del">
          <ac:chgData name="Pouria Forouzesh" userId="475bbfa581636a77" providerId="LiveId" clId="{6C0C1A0E-3889-4E3A-8920-88CC5B1671DE}" dt="2023-08-13T11:48:17.370" v="3975" actId="22"/>
          <ac:spMkLst>
            <pc:docMk/>
            <pc:sldMk cId="3068001259" sldId="421"/>
            <ac:spMk id="4" creationId="{002C8600-EAF9-FE0A-94F9-D078FA913E3E}"/>
          </ac:spMkLst>
        </pc:spChg>
        <pc:spChg chg="add del mod">
          <ac:chgData name="Pouria Forouzesh" userId="475bbfa581636a77" providerId="LiveId" clId="{6C0C1A0E-3889-4E3A-8920-88CC5B1671DE}" dt="2023-08-12T09:50:02.087" v="2772"/>
          <ac:spMkLst>
            <pc:docMk/>
            <pc:sldMk cId="3068001259" sldId="421"/>
            <ac:spMk id="5" creationId="{AE3FABB5-2C09-0B6F-B188-73F7C8F63520}"/>
          </ac:spMkLst>
        </pc:spChg>
        <pc:spChg chg="mod">
          <ac:chgData name="Pouria Forouzesh" userId="475bbfa581636a77" providerId="LiveId" clId="{6C0C1A0E-3889-4E3A-8920-88CC5B1671DE}" dt="2023-08-13T11:55:43.635" v="4049" actId="21"/>
          <ac:spMkLst>
            <pc:docMk/>
            <pc:sldMk cId="3068001259" sldId="421"/>
            <ac:spMk id="9" creationId="{9BCF42AD-8973-F870-F021-41CC05BDC24E}"/>
          </ac:spMkLst>
        </pc:spChg>
        <pc:spChg chg="mod">
          <ac:chgData name="Pouria Forouzesh" userId="475bbfa581636a77" providerId="LiveId" clId="{6C0C1A0E-3889-4E3A-8920-88CC5B1671DE}" dt="2023-08-19T13:38:03.379" v="5242"/>
          <ac:spMkLst>
            <pc:docMk/>
            <pc:sldMk cId="3068001259" sldId="421"/>
            <ac:spMk id="10" creationId="{E84C3D49-8C42-FA4D-4A20-32930BD6CFDE}"/>
          </ac:spMkLst>
        </pc:spChg>
        <pc:spChg chg="mod">
          <ac:chgData name="Pouria Forouzesh" userId="475bbfa581636a77" providerId="LiveId" clId="{6C0C1A0E-3889-4E3A-8920-88CC5B1671DE}" dt="2023-08-19T13:38:03.379" v="5242"/>
          <ac:spMkLst>
            <pc:docMk/>
            <pc:sldMk cId="3068001259" sldId="421"/>
            <ac:spMk id="11" creationId="{7D85815A-3290-BEC2-26E2-353BC96B1CB8}"/>
          </ac:spMkLst>
        </pc:spChg>
        <pc:spChg chg="mod">
          <ac:chgData name="Pouria Forouzesh" userId="475bbfa581636a77" providerId="LiveId" clId="{6C0C1A0E-3889-4E3A-8920-88CC5B1671DE}" dt="2023-08-12T09:49:50.309" v="2738"/>
          <ac:spMkLst>
            <pc:docMk/>
            <pc:sldMk cId="3068001259" sldId="421"/>
            <ac:spMk id="11" creationId="{F4E40FFA-9861-A4F4-8CF6-A56CE1D9A10F}"/>
          </ac:spMkLst>
        </pc:spChg>
        <pc:spChg chg="mod">
          <ac:chgData name="Pouria Forouzesh" userId="475bbfa581636a77" providerId="LiveId" clId="{6C0C1A0E-3889-4E3A-8920-88CC5B1671DE}" dt="2023-08-12T09:50:01.489" v="2770"/>
          <ac:spMkLst>
            <pc:docMk/>
            <pc:sldMk cId="3068001259" sldId="421"/>
            <ac:spMk id="12" creationId="{4673F0E5-3EFC-8367-6440-6A2E3B7FAB4E}"/>
          </ac:spMkLst>
        </pc:spChg>
        <pc:spChg chg="add del mod">
          <ac:chgData name="Pouria Forouzesh" userId="475bbfa581636a77" providerId="LiveId" clId="{6C0C1A0E-3889-4E3A-8920-88CC5B1671DE}" dt="2023-08-21T11:27:35.391" v="6976" actId="478"/>
          <ac:spMkLst>
            <pc:docMk/>
            <pc:sldMk cId="3068001259" sldId="421"/>
            <ac:spMk id="12" creationId="{FDA0EEFB-51D1-7A6A-C0DF-9DD1CB23CADE}"/>
          </ac:spMkLst>
        </pc:spChg>
        <pc:spChg chg="add mod">
          <ac:chgData name="Pouria Forouzesh" userId="475bbfa581636a77" providerId="LiveId" clId="{6C0C1A0E-3889-4E3A-8920-88CC5B1671DE}" dt="2023-08-22T08:50:58.537" v="8075" actId="20577"/>
          <ac:spMkLst>
            <pc:docMk/>
            <pc:sldMk cId="3068001259" sldId="421"/>
            <ac:spMk id="13" creationId="{D5850818-426E-B5A5-DADE-862B5BFC7A42}"/>
          </ac:spMkLst>
        </pc:spChg>
        <pc:spChg chg="add del mod">
          <ac:chgData name="Pouria Forouzesh" userId="475bbfa581636a77" providerId="LiveId" clId="{6C0C1A0E-3889-4E3A-8920-88CC5B1671DE}" dt="2023-08-13T11:56:42.830" v="4059" actId="478"/>
          <ac:spMkLst>
            <pc:docMk/>
            <pc:sldMk cId="3068001259" sldId="421"/>
            <ac:spMk id="14" creationId="{3BB437BE-7B2A-5BA4-D9C4-45B633DB4FEB}"/>
          </ac:spMkLst>
        </pc:spChg>
        <pc:spChg chg="add mod">
          <ac:chgData name="Pouria Forouzesh" userId="475bbfa581636a77" providerId="LiveId" clId="{6C0C1A0E-3889-4E3A-8920-88CC5B1671DE}" dt="2023-08-22T14:07:49.637" v="8480"/>
          <ac:spMkLst>
            <pc:docMk/>
            <pc:sldMk cId="3068001259" sldId="421"/>
            <ac:spMk id="16" creationId="{B1C4E6BF-79BE-E66E-B4B4-2301EF92DFDE}"/>
          </ac:spMkLst>
        </pc:spChg>
        <pc:spChg chg="add del mod">
          <ac:chgData name="Pouria Forouzesh" userId="475bbfa581636a77" providerId="LiveId" clId="{6C0C1A0E-3889-4E3A-8920-88CC5B1671DE}" dt="2023-08-13T11:59:55.309" v="4105" actId="478"/>
          <ac:spMkLst>
            <pc:docMk/>
            <pc:sldMk cId="3068001259" sldId="421"/>
            <ac:spMk id="16" creationId="{CAE5B498-131C-F1EB-DA7A-C95C3162CBFE}"/>
          </ac:spMkLst>
        </pc:spChg>
        <pc:spChg chg="mod">
          <ac:chgData name="Pouria Forouzesh" userId="475bbfa581636a77" providerId="LiveId" clId="{6C0C1A0E-3889-4E3A-8920-88CC5B1671DE}" dt="2023-08-21T11:05:28.189" v="6913" actId="1036"/>
          <ac:spMkLst>
            <pc:docMk/>
            <pc:sldMk cId="3068001259" sldId="421"/>
            <ac:spMk id="17" creationId="{64D55ED3-F6E7-381F-20A8-F6D04642B815}"/>
          </ac:spMkLst>
        </pc:spChg>
        <pc:spChg chg="add del mod">
          <ac:chgData name="Pouria Forouzesh" userId="475bbfa581636a77" providerId="LiveId" clId="{6C0C1A0E-3889-4E3A-8920-88CC5B1671DE}" dt="2023-08-13T11:56:42.830" v="4059" actId="478"/>
          <ac:spMkLst>
            <pc:docMk/>
            <pc:sldMk cId="3068001259" sldId="421"/>
            <ac:spMk id="18" creationId="{2CA123D3-6C02-1989-D5D3-A315AAE9E4B8}"/>
          </ac:spMkLst>
        </pc:spChg>
        <pc:spChg chg="mod">
          <ac:chgData name="Pouria Forouzesh" userId="475bbfa581636a77" providerId="LiveId" clId="{6C0C1A0E-3889-4E3A-8920-88CC5B1671DE}" dt="2023-08-21T16:12:01.035" v="7704" actId="122"/>
          <ac:spMkLst>
            <pc:docMk/>
            <pc:sldMk cId="3068001259" sldId="421"/>
            <ac:spMk id="19" creationId="{D2301524-7584-160D-B3A5-EA057EE1A0CB}"/>
          </ac:spMkLst>
        </pc:spChg>
        <pc:spChg chg="add del mod">
          <ac:chgData name="Pouria Forouzesh" userId="475bbfa581636a77" providerId="LiveId" clId="{6C0C1A0E-3889-4E3A-8920-88CC5B1671DE}" dt="2023-08-13T11:56:42.830" v="4059" actId="478"/>
          <ac:spMkLst>
            <pc:docMk/>
            <pc:sldMk cId="3068001259" sldId="421"/>
            <ac:spMk id="20" creationId="{B51787B4-AF2E-D204-F9E8-0C8A0600323B}"/>
          </ac:spMkLst>
        </pc:spChg>
        <pc:spChg chg="add mod">
          <ac:chgData name="Pouria Forouzesh" userId="475bbfa581636a77" providerId="LiveId" clId="{6C0C1A0E-3889-4E3A-8920-88CC5B1671DE}" dt="2023-08-21T14:59:08.504" v="7457" actId="20577"/>
          <ac:spMkLst>
            <pc:docMk/>
            <pc:sldMk cId="3068001259" sldId="421"/>
            <ac:spMk id="22" creationId="{ADB68436-FBBD-14FF-1144-CC4DE877086C}"/>
          </ac:spMkLst>
        </pc:spChg>
        <pc:grpChg chg="add del mod">
          <ac:chgData name="Pouria Forouzesh" userId="475bbfa581636a77" providerId="LiveId" clId="{6C0C1A0E-3889-4E3A-8920-88CC5B1671DE}" dt="2023-08-21T11:05:03.993" v="6905" actId="478"/>
          <ac:grpSpMkLst>
            <pc:docMk/>
            <pc:sldMk cId="3068001259" sldId="421"/>
            <ac:grpSpMk id="5" creationId="{7D377B84-D798-070B-1F85-8C6E352794FA}"/>
          </ac:grpSpMkLst>
        </pc:grpChg>
        <pc:grpChg chg="del mod">
          <ac:chgData name="Pouria Forouzesh" userId="475bbfa581636a77" providerId="LiveId" clId="{6C0C1A0E-3889-4E3A-8920-88CC5B1671DE}" dt="2023-08-21T16:05:14.805" v="7638" actId="478"/>
          <ac:grpSpMkLst>
            <pc:docMk/>
            <pc:sldMk cId="3068001259" sldId="421"/>
            <ac:grpSpMk id="6" creationId="{2347145E-1891-37B1-FE82-CD863803BBDF}"/>
          </ac:grpSpMkLst>
        </pc:grpChg>
        <pc:grpChg chg="add del mod">
          <ac:chgData name="Pouria Forouzesh" userId="475bbfa581636a77" providerId="LiveId" clId="{6C0C1A0E-3889-4E3A-8920-88CC5B1671DE}" dt="2023-08-13T12:02:38.027" v="4115" actId="478"/>
          <ac:grpSpMkLst>
            <pc:docMk/>
            <pc:sldMk cId="3068001259" sldId="421"/>
            <ac:grpSpMk id="10" creationId="{DA5D3298-838F-EACB-E1D0-A5EF4C67BF9F}"/>
          </ac:grpSpMkLst>
        </pc:grpChg>
        <pc:grpChg chg="add mod">
          <ac:chgData name="Pouria Forouzesh" userId="475bbfa581636a77" providerId="LiveId" clId="{6C0C1A0E-3889-4E3A-8920-88CC5B1671DE}" dt="2023-08-21T11:19:08.505" v="6960" actId="1036"/>
          <ac:grpSpMkLst>
            <pc:docMk/>
            <pc:sldMk cId="3068001259" sldId="421"/>
            <ac:grpSpMk id="15" creationId="{7641A04F-0EEB-8C64-4376-D88AC63E18DC}"/>
          </ac:grpSpMkLst>
        </pc:grpChg>
        <pc:graphicFrameChg chg="add mod modGraphic">
          <ac:chgData name="Pouria Forouzesh" userId="475bbfa581636a77" providerId="LiveId" clId="{6C0C1A0E-3889-4E3A-8920-88CC5B1671DE}" dt="2023-08-21T16:07:02.389" v="7649" actId="113"/>
          <ac:graphicFrameMkLst>
            <pc:docMk/>
            <pc:sldMk cId="3068001259" sldId="421"/>
            <ac:graphicFrameMk id="18" creationId="{F1B8083B-E027-B336-B156-18588FD63EA5}"/>
          </ac:graphicFrameMkLst>
        </pc:graphicFrameChg>
        <pc:picChg chg="add del mod">
          <ac:chgData name="Pouria Forouzesh" userId="475bbfa581636a77" providerId="LiveId" clId="{6C0C1A0E-3889-4E3A-8920-88CC5B1671DE}" dt="2023-08-13T11:52:22.829" v="4003" actId="478"/>
          <ac:picMkLst>
            <pc:docMk/>
            <pc:sldMk cId="3068001259" sldId="421"/>
            <ac:picMk id="3" creationId="{CF55EA15-1420-50E0-6E93-CE518DFF1159}"/>
          </ac:picMkLst>
        </pc:picChg>
        <pc:picChg chg="add mod">
          <ac:chgData name="Pouria Forouzesh" userId="475bbfa581636a77" providerId="LiveId" clId="{6C0C1A0E-3889-4E3A-8920-88CC5B1671DE}" dt="2023-08-21T11:27:40.807" v="6978" actId="1076"/>
          <ac:picMkLst>
            <pc:docMk/>
            <pc:sldMk cId="3068001259" sldId="421"/>
            <ac:picMk id="4" creationId="{C54984D6-D9F6-977D-47CE-4C5481DDD4CA}"/>
          </ac:picMkLst>
        </pc:picChg>
        <pc:picChg chg="del">
          <ac:chgData name="Pouria Forouzesh" userId="475bbfa581636a77" providerId="LiveId" clId="{6C0C1A0E-3889-4E3A-8920-88CC5B1671DE}" dt="2023-08-12T09:45:39.198" v="2728" actId="478"/>
          <ac:picMkLst>
            <pc:docMk/>
            <pc:sldMk cId="3068001259" sldId="421"/>
            <ac:picMk id="13" creationId="{8BC5C6AD-1347-14AC-10D4-718E54559FB2}"/>
          </ac:picMkLst>
        </pc:picChg>
        <pc:picChg chg="del">
          <ac:chgData name="Pouria Forouzesh" userId="475bbfa581636a77" providerId="LiveId" clId="{6C0C1A0E-3889-4E3A-8920-88CC5B1671DE}" dt="2023-08-12T09:45:39.198" v="2728" actId="478"/>
          <ac:picMkLst>
            <pc:docMk/>
            <pc:sldMk cId="3068001259" sldId="421"/>
            <ac:picMk id="15" creationId="{772E5F7B-5FDA-6960-814D-79CA9A7B91E0}"/>
          </ac:picMkLst>
        </pc:picChg>
        <pc:picChg chg="add del mod">
          <ac:chgData name="Pouria Forouzesh" userId="475bbfa581636a77" providerId="LiveId" clId="{6C0C1A0E-3889-4E3A-8920-88CC5B1671DE}" dt="2023-08-13T11:59:56.487" v="4106" actId="478"/>
          <ac:picMkLst>
            <pc:docMk/>
            <pc:sldMk cId="3068001259" sldId="421"/>
            <ac:picMk id="24" creationId="{569AAF86-376C-970E-481F-DC5C45BB6883}"/>
          </ac:picMkLst>
        </pc:picChg>
        <pc:picChg chg="add del mod">
          <ac:chgData name="Pouria Forouzesh" userId="475bbfa581636a77" providerId="LiveId" clId="{6C0C1A0E-3889-4E3A-8920-88CC5B1671DE}" dt="2023-08-19T12:17:50.590" v="5225" actId="478"/>
          <ac:picMkLst>
            <pc:docMk/>
            <pc:sldMk cId="3068001259" sldId="421"/>
            <ac:picMk id="26" creationId="{F78CEC8C-ACBA-4EB2-340E-86F23CFD1A74}"/>
          </ac:picMkLst>
        </pc:picChg>
        <pc:picChg chg="add del mod">
          <ac:chgData name="Pouria Forouzesh" userId="475bbfa581636a77" providerId="LiveId" clId="{6C0C1A0E-3889-4E3A-8920-88CC5B1671DE}" dt="2023-08-19T12:17:27.584" v="5223" actId="478"/>
          <ac:picMkLst>
            <pc:docMk/>
            <pc:sldMk cId="3068001259" sldId="421"/>
            <ac:picMk id="28" creationId="{B36D8A58-26E0-66F8-249F-E5BF9140BD86}"/>
          </ac:picMkLst>
        </pc:picChg>
        <pc:picChg chg="add del mod">
          <ac:chgData name="Pouria Forouzesh" userId="475bbfa581636a77" providerId="LiveId" clId="{6C0C1A0E-3889-4E3A-8920-88CC5B1671DE}" dt="2023-08-19T12:17:50.590" v="5225" actId="478"/>
          <ac:picMkLst>
            <pc:docMk/>
            <pc:sldMk cId="3068001259" sldId="421"/>
            <ac:picMk id="1026" creationId="{DBABCA87-1843-152A-3C4A-CB0EBEDFC3DD}"/>
          </ac:picMkLst>
        </pc:picChg>
        <pc:picChg chg="add del mod">
          <ac:chgData name="Pouria Forouzesh" userId="475bbfa581636a77" providerId="LiveId" clId="{6C0C1A0E-3889-4E3A-8920-88CC5B1671DE}" dt="2023-08-12T10:14:09.330" v="3154" actId="478"/>
          <ac:picMkLst>
            <pc:docMk/>
            <pc:sldMk cId="3068001259" sldId="421"/>
            <ac:picMk id="2050" creationId="{34D07F57-1244-A03A-360A-18EF2F3ACD6D}"/>
          </ac:picMkLst>
        </pc:picChg>
        <pc:picChg chg="add del mod">
          <ac:chgData name="Pouria Forouzesh" userId="475bbfa581636a77" providerId="LiveId" clId="{6C0C1A0E-3889-4E3A-8920-88CC5B1671DE}" dt="2023-08-12T10:14:33.768" v="3160" actId="478"/>
          <ac:picMkLst>
            <pc:docMk/>
            <pc:sldMk cId="3068001259" sldId="421"/>
            <ac:picMk id="2054" creationId="{C6835830-81AB-7DBE-132F-42EE34EE0606}"/>
          </ac:picMkLst>
        </pc:picChg>
        <pc:picChg chg="add del mod">
          <ac:chgData name="Pouria Forouzesh" userId="475bbfa581636a77" providerId="LiveId" clId="{6C0C1A0E-3889-4E3A-8920-88CC5B1671DE}" dt="2023-08-13T11:52:22.829" v="4003" actId="478"/>
          <ac:picMkLst>
            <pc:docMk/>
            <pc:sldMk cId="3068001259" sldId="421"/>
            <ac:picMk id="2056" creationId="{934ABEE5-4D1F-476A-D440-F717BBFC889E}"/>
          </ac:picMkLst>
        </pc:picChg>
        <pc:picChg chg="add mod">
          <ac:chgData name="Pouria Forouzesh" userId="475bbfa581636a77" providerId="LiveId" clId="{6C0C1A0E-3889-4E3A-8920-88CC5B1671DE}" dt="2023-08-21T11:27:38.940" v="6977" actId="1076"/>
          <ac:picMkLst>
            <pc:docMk/>
            <pc:sldMk cId="3068001259" sldId="421"/>
            <ac:picMk id="4098" creationId="{DF5DD9AB-1E33-D4A2-FFE6-AB72F004C64D}"/>
          </ac:picMkLst>
        </pc:picChg>
      </pc:sldChg>
      <pc:sldChg chg="addSp delSp modSp add mod modAnim">
        <pc:chgData name="Pouria Forouzesh" userId="475bbfa581636a77" providerId="LiveId" clId="{6C0C1A0E-3889-4E3A-8920-88CC5B1671DE}" dt="2023-08-22T08:57:56.900" v="8083"/>
        <pc:sldMkLst>
          <pc:docMk/>
          <pc:sldMk cId="2134368635" sldId="422"/>
        </pc:sldMkLst>
        <pc:spChg chg="add mod">
          <ac:chgData name="Pouria Forouzesh" userId="475bbfa581636a77" providerId="LiveId" clId="{6C0C1A0E-3889-4E3A-8920-88CC5B1671DE}" dt="2023-08-21T15:05:04.145" v="7480" actId="207"/>
          <ac:spMkLst>
            <pc:docMk/>
            <pc:sldMk cId="2134368635" sldId="422"/>
            <ac:spMk id="2" creationId="{AD16BE55-30DE-0A5B-B33D-27E8093A68C5}"/>
          </ac:spMkLst>
        </pc:spChg>
        <pc:spChg chg="add mod">
          <ac:chgData name="Pouria Forouzesh" userId="475bbfa581636a77" providerId="LiveId" clId="{6C0C1A0E-3889-4E3A-8920-88CC5B1671DE}" dt="2023-08-21T15:05:23.464" v="7483" actId="14100"/>
          <ac:spMkLst>
            <pc:docMk/>
            <pc:sldMk cId="2134368635" sldId="422"/>
            <ac:spMk id="4" creationId="{3FC22CD0-2253-6742-BB8B-563319AA8EDB}"/>
          </ac:spMkLst>
        </pc:spChg>
        <pc:spChg chg="add del mod">
          <ac:chgData name="Pouria Forouzesh" userId="475bbfa581636a77" providerId="LiveId" clId="{6C0C1A0E-3889-4E3A-8920-88CC5B1671DE}" dt="2023-08-12T09:55:16.688" v="2816" actId="478"/>
          <ac:spMkLst>
            <pc:docMk/>
            <pc:sldMk cId="2134368635" sldId="422"/>
            <ac:spMk id="4" creationId="{6B53B1B9-0D1D-8924-039F-A658E5C3DC4E}"/>
          </ac:spMkLst>
        </pc:spChg>
        <pc:spChg chg="add del mod">
          <ac:chgData name="Pouria Forouzesh" userId="475bbfa581636a77" providerId="LiveId" clId="{6C0C1A0E-3889-4E3A-8920-88CC5B1671DE}" dt="2023-08-12T09:55:16.688" v="2816" actId="478"/>
          <ac:spMkLst>
            <pc:docMk/>
            <pc:sldMk cId="2134368635" sldId="422"/>
            <ac:spMk id="5" creationId="{70C28040-9675-55F0-92FF-0C204527FE77}"/>
          </ac:spMkLst>
        </pc:spChg>
        <pc:spChg chg="mod">
          <ac:chgData name="Pouria Forouzesh" userId="475bbfa581636a77" providerId="LiveId" clId="{6C0C1A0E-3889-4E3A-8920-88CC5B1671DE}" dt="2023-08-21T16:12:24.925" v="7707" actId="122"/>
          <ac:spMkLst>
            <pc:docMk/>
            <pc:sldMk cId="2134368635" sldId="422"/>
            <ac:spMk id="9" creationId="{9BCF42AD-8973-F870-F021-41CC05BDC24E}"/>
          </ac:spMkLst>
        </pc:spChg>
        <pc:spChg chg="add mod">
          <ac:chgData name="Pouria Forouzesh" userId="475bbfa581636a77" providerId="LiveId" clId="{6C0C1A0E-3889-4E3A-8920-88CC5B1671DE}" dt="2023-08-22T08:57:52.402" v="8082" actId="208"/>
          <ac:spMkLst>
            <pc:docMk/>
            <pc:sldMk cId="2134368635" sldId="422"/>
            <ac:spMk id="10" creationId="{23F0CCD0-38B2-EC02-FA6B-29726647D880}"/>
          </ac:spMkLst>
        </pc:spChg>
        <pc:spChg chg="mod">
          <ac:chgData name="Pouria Forouzesh" userId="475bbfa581636a77" providerId="LiveId" clId="{6C0C1A0E-3889-4E3A-8920-88CC5B1671DE}" dt="2023-08-12T10:03:08.049" v="2911" actId="21"/>
          <ac:spMkLst>
            <pc:docMk/>
            <pc:sldMk cId="2134368635" sldId="422"/>
            <ac:spMk id="12" creationId="{4673F0E5-3EFC-8367-6440-6A2E3B7FAB4E}"/>
          </ac:spMkLst>
        </pc:spChg>
        <pc:spChg chg="add del mod">
          <ac:chgData name="Pouria Forouzesh" userId="475bbfa581636a77" providerId="LiveId" clId="{6C0C1A0E-3889-4E3A-8920-88CC5B1671DE}" dt="2023-08-12T09:55:16.688" v="2816" actId="478"/>
          <ac:spMkLst>
            <pc:docMk/>
            <pc:sldMk cId="2134368635" sldId="422"/>
            <ac:spMk id="13" creationId="{1700DFBF-BF61-D6B9-79A7-EABD6744B1BD}"/>
          </ac:spMkLst>
        </pc:spChg>
        <pc:spChg chg="del">
          <ac:chgData name="Pouria Forouzesh" userId="475bbfa581636a77" providerId="LiveId" clId="{6C0C1A0E-3889-4E3A-8920-88CC5B1671DE}" dt="2023-08-12T09:55:19.753" v="2817" actId="478"/>
          <ac:spMkLst>
            <pc:docMk/>
            <pc:sldMk cId="2134368635" sldId="422"/>
            <ac:spMk id="14" creationId="{3BB437BE-7B2A-5BA4-D9C4-45B633DB4FEB}"/>
          </ac:spMkLst>
        </pc:spChg>
        <pc:spChg chg="del">
          <ac:chgData name="Pouria Forouzesh" userId="475bbfa581636a77" providerId="LiveId" clId="{6C0C1A0E-3889-4E3A-8920-88CC5B1671DE}" dt="2023-08-12T09:55:16.688" v="2816" actId="478"/>
          <ac:spMkLst>
            <pc:docMk/>
            <pc:sldMk cId="2134368635" sldId="422"/>
            <ac:spMk id="16" creationId="{CAE5B498-131C-F1EB-DA7A-C95C3162CBFE}"/>
          </ac:spMkLst>
        </pc:spChg>
        <pc:spChg chg="del mod">
          <ac:chgData name="Pouria Forouzesh" userId="475bbfa581636a77" providerId="LiveId" clId="{6C0C1A0E-3889-4E3A-8920-88CC5B1671DE}" dt="2023-08-12T09:55:25.976" v="2819" actId="478"/>
          <ac:spMkLst>
            <pc:docMk/>
            <pc:sldMk cId="2134368635" sldId="422"/>
            <ac:spMk id="18" creationId="{2CA123D3-6C02-1989-D5D3-A315AAE9E4B8}"/>
          </ac:spMkLst>
        </pc:spChg>
        <pc:spChg chg="add del mod">
          <ac:chgData name="Pouria Forouzesh" userId="475bbfa581636a77" providerId="LiveId" clId="{6C0C1A0E-3889-4E3A-8920-88CC5B1671DE}" dt="2023-08-19T14:11:28.182" v="5593" actId="478"/>
          <ac:spMkLst>
            <pc:docMk/>
            <pc:sldMk cId="2134368635" sldId="422"/>
            <ac:spMk id="19" creationId="{4ADB4B16-1571-582B-3302-CED3C8116740}"/>
          </ac:spMkLst>
        </pc:spChg>
        <pc:spChg chg="del">
          <ac:chgData name="Pouria Forouzesh" userId="475bbfa581636a77" providerId="LiveId" clId="{6C0C1A0E-3889-4E3A-8920-88CC5B1671DE}" dt="2023-08-12T09:55:25.976" v="2819" actId="478"/>
          <ac:spMkLst>
            <pc:docMk/>
            <pc:sldMk cId="2134368635" sldId="422"/>
            <ac:spMk id="20" creationId="{B51787B4-AF2E-D204-F9E8-0C8A0600323B}"/>
          </ac:spMkLst>
        </pc:spChg>
        <pc:spChg chg="mod">
          <ac:chgData name="Pouria Forouzesh" userId="475bbfa581636a77" providerId="LiveId" clId="{6C0C1A0E-3889-4E3A-8920-88CC5B1671DE}" dt="2023-08-12T10:02:54.028" v="2864"/>
          <ac:spMkLst>
            <pc:docMk/>
            <pc:sldMk cId="2134368635" sldId="422"/>
            <ac:spMk id="22" creationId="{15355172-1DD5-9837-DA42-757482E59C5B}"/>
          </ac:spMkLst>
        </pc:spChg>
        <pc:spChg chg="mod">
          <ac:chgData name="Pouria Forouzesh" userId="475bbfa581636a77" providerId="LiveId" clId="{6C0C1A0E-3889-4E3A-8920-88CC5B1671DE}" dt="2023-08-12T10:03:31.150" v="2920" actId="20577"/>
          <ac:spMkLst>
            <pc:docMk/>
            <pc:sldMk cId="2134368635" sldId="422"/>
            <ac:spMk id="23" creationId="{CEC15D48-8060-0879-356F-7D4697CE911C}"/>
          </ac:spMkLst>
        </pc:spChg>
        <pc:spChg chg="add del">
          <ac:chgData name="Pouria Forouzesh" userId="475bbfa581636a77" providerId="LiveId" clId="{6C0C1A0E-3889-4E3A-8920-88CC5B1671DE}" dt="2023-08-12T10:04:39.798" v="3002" actId="478"/>
          <ac:spMkLst>
            <pc:docMk/>
            <pc:sldMk cId="2134368635" sldId="422"/>
            <ac:spMk id="27" creationId="{170CC6F4-29F5-18A5-2FAD-CCA6732CE0B6}"/>
          </ac:spMkLst>
        </pc:spChg>
        <pc:spChg chg="add mod">
          <ac:chgData name="Pouria Forouzesh" userId="475bbfa581636a77" providerId="LiveId" clId="{6C0C1A0E-3889-4E3A-8920-88CC5B1671DE}" dt="2023-08-19T14:17:29.780" v="5658" actId="14100"/>
          <ac:spMkLst>
            <pc:docMk/>
            <pc:sldMk cId="2134368635" sldId="422"/>
            <ac:spMk id="28" creationId="{4E45CFE1-7EDA-46FB-159A-7E69E7ABE411}"/>
          </ac:spMkLst>
        </pc:spChg>
        <pc:spChg chg="add del">
          <ac:chgData name="Pouria Forouzesh" userId="475bbfa581636a77" providerId="LiveId" clId="{6C0C1A0E-3889-4E3A-8920-88CC5B1671DE}" dt="2023-08-12T10:04:46.973" v="3004" actId="478"/>
          <ac:spMkLst>
            <pc:docMk/>
            <pc:sldMk cId="2134368635" sldId="422"/>
            <ac:spMk id="29" creationId="{720DDFFA-EAE6-E38B-E06E-26E55230B0C9}"/>
          </ac:spMkLst>
        </pc:spChg>
        <pc:spChg chg="mod topLvl">
          <ac:chgData name="Pouria Forouzesh" userId="475bbfa581636a77" providerId="LiveId" clId="{6C0C1A0E-3889-4E3A-8920-88CC5B1671DE}" dt="2023-08-12T10:05:13.843" v="3036" actId="478"/>
          <ac:spMkLst>
            <pc:docMk/>
            <pc:sldMk cId="2134368635" sldId="422"/>
            <ac:spMk id="31" creationId="{35897B0E-D6F8-7AAB-C623-38FD3CECC941}"/>
          </ac:spMkLst>
        </pc:spChg>
        <pc:spChg chg="add del mod topLvl">
          <ac:chgData name="Pouria Forouzesh" userId="475bbfa581636a77" providerId="LiveId" clId="{6C0C1A0E-3889-4E3A-8920-88CC5B1671DE}" dt="2023-08-12T10:05:42.108" v="3081" actId="20577"/>
          <ac:spMkLst>
            <pc:docMk/>
            <pc:sldMk cId="2134368635" sldId="422"/>
            <ac:spMk id="32" creationId="{3B372ABB-8462-C4C1-ECA9-A154C48AED5C}"/>
          </ac:spMkLst>
        </pc:spChg>
        <pc:grpChg chg="mod">
          <ac:chgData name="Pouria Forouzesh" userId="475bbfa581636a77" providerId="LiveId" clId="{6C0C1A0E-3889-4E3A-8920-88CC5B1671DE}" dt="2023-08-12T09:56:08.221" v="2825" actId="14100"/>
          <ac:grpSpMkLst>
            <pc:docMk/>
            <pc:sldMk cId="2134368635" sldId="422"/>
            <ac:grpSpMk id="6" creationId="{2347145E-1891-37B1-FE82-CD863803BBDF}"/>
          </ac:grpSpMkLst>
        </pc:grpChg>
        <pc:grpChg chg="del mod">
          <ac:chgData name="Pouria Forouzesh" userId="475bbfa581636a77" providerId="LiveId" clId="{6C0C1A0E-3889-4E3A-8920-88CC5B1671DE}" dt="2023-08-12T10:04:57.455" v="3005" actId="478"/>
          <ac:grpSpMkLst>
            <pc:docMk/>
            <pc:sldMk cId="2134368635" sldId="422"/>
            <ac:grpSpMk id="10" creationId="{DA5D3298-838F-EACB-E1D0-A5EF4C67BF9F}"/>
          </ac:grpSpMkLst>
        </pc:grpChg>
        <pc:grpChg chg="add mod">
          <ac:chgData name="Pouria Forouzesh" userId="475bbfa581636a77" providerId="LiveId" clId="{6C0C1A0E-3889-4E3A-8920-88CC5B1671DE}" dt="2023-08-12T10:05:51.715" v="3090" actId="1038"/>
          <ac:grpSpMkLst>
            <pc:docMk/>
            <pc:sldMk cId="2134368635" sldId="422"/>
            <ac:grpSpMk id="21" creationId="{DD691733-F7FF-3301-FC6E-580FA8E9021E}"/>
          </ac:grpSpMkLst>
        </pc:grpChg>
        <pc:grpChg chg="add del mod">
          <ac:chgData name="Pouria Forouzesh" userId="475bbfa581636a77" providerId="LiveId" clId="{6C0C1A0E-3889-4E3A-8920-88CC5B1671DE}" dt="2023-08-21T16:12:49.584" v="7709" actId="478"/>
          <ac:grpSpMkLst>
            <pc:docMk/>
            <pc:sldMk cId="2134368635" sldId="422"/>
            <ac:grpSpMk id="30" creationId="{D3917189-07B3-DFC5-6799-239A12EDA1A4}"/>
          </ac:grpSpMkLst>
        </pc:grpChg>
        <pc:picChg chg="add del mod">
          <ac:chgData name="Pouria Forouzesh" userId="475bbfa581636a77" providerId="LiveId" clId="{6C0C1A0E-3889-4E3A-8920-88CC5B1671DE}" dt="2023-08-12T09:55:16.688" v="2816" actId="478"/>
          <ac:picMkLst>
            <pc:docMk/>
            <pc:sldMk cId="2134368635" sldId="422"/>
            <ac:picMk id="2" creationId="{867E7E8B-C4FA-CDD6-3544-CB1CD44A92E9}"/>
          </ac:picMkLst>
        </pc:picChg>
        <pc:picChg chg="del">
          <ac:chgData name="Pouria Forouzesh" userId="475bbfa581636a77" providerId="LiveId" clId="{6C0C1A0E-3889-4E3A-8920-88CC5B1671DE}" dt="2023-08-12T09:55:19.753" v="2817" actId="478"/>
          <ac:picMkLst>
            <pc:docMk/>
            <pc:sldMk cId="2134368635" sldId="422"/>
            <ac:picMk id="3" creationId="{CF55EA15-1420-50E0-6E93-CE518DFF1159}"/>
          </ac:picMkLst>
        </pc:picChg>
        <pc:picChg chg="add mod">
          <ac:chgData name="Pouria Forouzesh" userId="475bbfa581636a77" providerId="LiveId" clId="{6C0C1A0E-3889-4E3A-8920-88CC5B1671DE}" dt="2023-08-19T14:10:18.195" v="5590" actId="1076"/>
          <ac:picMkLst>
            <pc:docMk/>
            <pc:sldMk cId="2134368635" sldId="422"/>
            <ac:picMk id="3" creationId="{D3A543D8-AF65-A3E4-3E7D-C88F740F98AC}"/>
          </ac:picMkLst>
        </pc:picChg>
        <pc:picChg chg="add mod">
          <ac:chgData name="Pouria Forouzesh" userId="475bbfa581636a77" providerId="LiveId" clId="{6C0C1A0E-3889-4E3A-8920-88CC5B1671DE}" dt="2023-08-19T14:15:03.616" v="5626" actId="1076"/>
          <ac:picMkLst>
            <pc:docMk/>
            <pc:sldMk cId="2134368635" sldId="422"/>
            <ac:picMk id="5" creationId="{50EB9A6D-DEA0-C8A7-A09C-952AF613E650}"/>
          </ac:picMkLst>
        </pc:picChg>
        <pc:picChg chg="add mod">
          <ac:chgData name="Pouria Forouzesh" userId="475bbfa581636a77" providerId="LiveId" clId="{6C0C1A0E-3889-4E3A-8920-88CC5B1671DE}" dt="2023-08-19T14:15:05.346" v="5627" actId="1076"/>
          <ac:picMkLst>
            <pc:docMk/>
            <pc:sldMk cId="2134368635" sldId="422"/>
            <ac:picMk id="11" creationId="{C948EB7B-DF65-5A62-5BFB-C399ACDDB1E8}"/>
          </ac:picMkLst>
        </pc:picChg>
        <pc:picChg chg="add del mod">
          <ac:chgData name="Pouria Forouzesh" userId="475bbfa581636a77" providerId="LiveId" clId="{6C0C1A0E-3889-4E3A-8920-88CC5B1671DE}" dt="2023-08-19T14:14:07.434" v="5611" actId="478"/>
          <ac:picMkLst>
            <pc:docMk/>
            <pc:sldMk cId="2134368635" sldId="422"/>
            <ac:picMk id="13" creationId="{18022252-FB64-A0D6-F3BD-E9A9B4576B59}"/>
          </ac:picMkLst>
        </pc:picChg>
        <pc:picChg chg="add mod">
          <ac:chgData name="Pouria Forouzesh" userId="475bbfa581636a77" providerId="LiveId" clId="{6C0C1A0E-3889-4E3A-8920-88CC5B1671DE}" dt="2023-08-21T11:40:34.058" v="7149" actId="14100"/>
          <ac:picMkLst>
            <pc:docMk/>
            <pc:sldMk cId="2134368635" sldId="422"/>
            <ac:picMk id="15" creationId="{94FAC124-74F4-3F97-96EB-B753B8586AD7}"/>
          </ac:picMkLst>
        </pc:picChg>
        <pc:picChg chg="add del mod">
          <ac:chgData name="Pouria Forouzesh" userId="475bbfa581636a77" providerId="LiveId" clId="{6C0C1A0E-3889-4E3A-8920-88CC5B1671DE}" dt="2023-08-19T14:09:40.693" v="5588" actId="478"/>
          <ac:picMkLst>
            <pc:docMk/>
            <pc:sldMk cId="2134368635" sldId="422"/>
            <ac:picMk id="17" creationId="{119E9EA7-1C39-4398-1ED2-07F68671AD77}"/>
          </ac:picMkLst>
        </pc:picChg>
        <pc:picChg chg="add mod">
          <ac:chgData name="Pouria Forouzesh" userId="475bbfa581636a77" providerId="LiveId" clId="{6C0C1A0E-3889-4E3A-8920-88CC5B1671DE}" dt="2023-08-19T14:14:47.389" v="5622" actId="14100"/>
          <ac:picMkLst>
            <pc:docMk/>
            <pc:sldMk cId="2134368635" sldId="422"/>
            <ac:picMk id="18" creationId="{B578A40C-CEF0-D98D-B18C-07A7DE5895AC}"/>
          </ac:picMkLst>
        </pc:picChg>
        <pc:picChg chg="add del mod">
          <ac:chgData name="Pouria Forouzesh" userId="475bbfa581636a77" providerId="LiveId" clId="{6C0C1A0E-3889-4E3A-8920-88CC5B1671DE}" dt="2023-08-19T14:09:40.693" v="5588" actId="478"/>
          <ac:picMkLst>
            <pc:docMk/>
            <pc:sldMk cId="2134368635" sldId="422"/>
            <ac:picMk id="24" creationId="{B7840819-5202-81DD-EE3F-25F074224907}"/>
          </ac:picMkLst>
        </pc:picChg>
        <pc:picChg chg="add del mod">
          <ac:chgData name="Pouria Forouzesh" userId="475bbfa581636a77" providerId="LiveId" clId="{6C0C1A0E-3889-4E3A-8920-88CC5B1671DE}" dt="2023-08-19T14:09:40.693" v="5588" actId="478"/>
          <ac:picMkLst>
            <pc:docMk/>
            <pc:sldMk cId="2134368635" sldId="422"/>
            <ac:picMk id="25" creationId="{DE968099-FB28-7C61-DD6D-77AD126DBDE1}"/>
          </ac:picMkLst>
        </pc:picChg>
        <pc:picChg chg="add mod">
          <ac:chgData name="Pouria Forouzesh" userId="475bbfa581636a77" providerId="LiveId" clId="{6C0C1A0E-3889-4E3A-8920-88CC5B1671DE}" dt="2023-08-19T14:17:34.219" v="5659" actId="14100"/>
          <ac:picMkLst>
            <pc:docMk/>
            <pc:sldMk cId="2134368635" sldId="422"/>
            <ac:picMk id="26" creationId="{146B555E-B68A-E71D-92B1-0CB944550734}"/>
          </ac:picMkLst>
        </pc:picChg>
        <pc:picChg chg="add del mod">
          <ac:chgData name="Pouria Forouzesh" userId="475bbfa581636a77" providerId="LiveId" clId="{6C0C1A0E-3889-4E3A-8920-88CC5B1671DE}" dt="2023-08-19T14:11:28.182" v="5593" actId="478"/>
          <ac:picMkLst>
            <pc:docMk/>
            <pc:sldMk cId="2134368635" sldId="422"/>
            <ac:picMk id="34" creationId="{1E6862A8-504D-4F7B-3D36-1F8C7F0EE1B1}"/>
          </ac:picMkLst>
        </pc:picChg>
        <pc:picChg chg="add del mod">
          <ac:chgData name="Pouria Forouzesh" userId="475bbfa581636a77" providerId="LiveId" clId="{6C0C1A0E-3889-4E3A-8920-88CC5B1671DE}" dt="2023-08-19T14:11:28.182" v="5593" actId="478"/>
          <ac:picMkLst>
            <pc:docMk/>
            <pc:sldMk cId="2134368635" sldId="422"/>
            <ac:picMk id="36" creationId="{3D5EA697-BC92-42AE-71C7-407692CE3349}"/>
          </ac:picMkLst>
        </pc:picChg>
        <pc:picChg chg="del">
          <ac:chgData name="Pouria Forouzesh" userId="475bbfa581636a77" providerId="LiveId" clId="{6C0C1A0E-3889-4E3A-8920-88CC5B1671DE}" dt="2023-08-12T09:55:16.688" v="2816" actId="478"/>
          <ac:picMkLst>
            <pc:docMk/>
            <pc:sldMk cId="2134368635" sldId="422"/>
            <ac:picMk id="2050" creationId="{34D07F57-1244-A03A-360A-18EF2F3ACD6D}"/>
          </ac:picMkLst>
        </pc:picChg>
        <pc:picChg chg="add del mod">
          <ac:chgData name="Pouria Forouzesh" userId="475bbfa581636a77" providerId="LiveId" clId="{6C0C1A0E-3889-4E3A-8920-88CC5B1671DE}" dt="2023-08-12T10:03:43.705" v="2921" actId="21"/>
          <ac:picMkLst>
            <pc:docMk/>
            <pc:sldMk cId="2134368635" sldId="422"/>
            <ac:picMk id="3074" creationId="{DEF2A0D8-C2B7-A272-03D3-C71E0E1DA952}"/>
          </ac:picMkLst>
        </pc:picChg>
        <pc:picChg chg="add del mod">
          <ac:chgData name="Pouria Forouzesh" userId="475bbfa581636a77" providerId="LiveId" clId="{6C0C1A0E-3889-4E3A-8920-88CC5B1671DE}" dt="2023-08-12T10:03:43.705" v="2921" actId="21"/>
          <ac:picMkLst>
            <pc:docMk/>
            <pc:sldMk cId="2134368635" sldId="422"/>
            <ac:picMk id="3076" creationId="{67B4A4DB-E919-7106-B479-EEF8F17D93AF}"/>
          </ac:picMkLst>
        </pc:picChg>
        <pc:picChg chg="add del mod">
          <ac:chgData name="Pouria Forouzesh" userId="475bbfa581636a77" providerId="LiveId" clId="{6C0C1A0E-3889-4E3A-8920-88CC5B1671DE}" dt="2023-08-12T10:07:26.564" v="3100" actId="478"/>
          <ac:picMkLst>
            <pc:docMk/>
            <pc:sldMk cId="2134368635" sldId="422"/>
            <ac:picMk id="3079" creationId="{F03133CB-89AF-658C-129D-2B93898CB3E9}"/>
          </ac:picMkLst>
        </pc:picChg>
        <pc:picChg chg="add mod">
          <ac:chgData name="Pouria Forouzesh" userId="475bbfa581636a77" providerId="LiveId" clId="{6C0C1A0E-3889-4E3A-8920-88CC5B1671DE}" dt="2023-08-21T16:12:56.534" v="7711" actId="14100"/>
          <ac:picMkLst>
            <pc:docMk/>
            <pc:sldMk cId="2134368635" sldId="422"/>
            <ac:picMk id="7170" creationId="{8EFA3C64-1932-C688-EC72-3D02F29CA2AA}"/>
          </ac:picMkLst>
        </pc:picChg>
      </pc:sldChg>
      <pc:sldChg chg="addSp delSp modSp add mod ord modAnim">
        <pc:chgData name="Pouria Forouzesh" userId="475bbfa581636a77" providerId="LiveId" clId="{6C0C1A0E-3889-4E3A-8920-88CC5B1671DE}" dt="2023-08-22T11:38:02.083" v="8407"/>
        <pc:sldMkLst>
          <pc:docMk/>
          <pc:sldMk cId="614891053" sldId="423"/>
        </pc:sldMkLst>
        <pc:spChg chg="mod">
          <ac:chgData name="Pouria Forouzesh" userId="475bbfa581636a77" providerId="LiveId" clId="{6C0C1A0E-3889-4E3A-8920-88CC5B1671DE}" dt="2023-08-21T11:42:32.107" v="7206"/>
          <ac:spMkLst>
            <pc:docMk/>
            <pc:sldMk cId="614891053" sldId="423"/>
            <ac:spMk id="3" creationId="{718F40F5-73A6-4CF3-FA77-EBA7503242B6}"/>
          </ac:spMkLst>
        </pc:spChg>
        <pc:spChg chg="add mod">
          <ac:chgData name="Pouria Forouzesh" userId="475bbfa581636a77" providerId="LiveId" clId="{6C0C1A0E-3889-4E3A-8920-88CC5B1671DE}" dt="2023-08-22T09:13:41.054" v="8093" actId="20577"/>
          <ac:spMkLst>
            <pc:docMk/>
            <pc:sldMk cId="614891053" sldId="423"/>
            <ac:spMk id="4" creationId="{DD7AB0DA-3FD9-74E8-8E7D-2C1215DEBFD0}"/>
          </ac:spMkLst>
        </pc:spChg>
        <pc:spChg chg="mod">
          <ac:chgData name="Pouria Forouzesh" userId="475bbfa581636a77" providerId="LiveId" clId="{6C0C1A0E-3889-4E3A-8920-88CC5B1671DE}" dt="2023-08-21T11:42:32.107" v="7206"/>
          <ac:spMkLst>
            <pc:docMk/>
            <pc:sldMk cId="614891053" sldId="423"/>
            <ac:spMk id="5" creationId="{3535DDF4-CE7F-B0AA-CFF9-D5372A91875D}"/>
          </ac:spMkLst>
        </pc:spChg>
        <pc:spChg chg="mod">
          <ac:chgData name="Pouria Forouzesh" userId="475bbfa581636a77" providerId="LiveId" clId="{6C0C1A0E-3889-4E3A-8920-88CC5B1671DE}" dt="2023-08-21T11:44:21.312" v="7296" actId="1035"/>
          <ac:spMkLst>
            <pc:docMk/>
            <pc:sldMk cId="614891053" sldId="423"/>
            <ac:spMk id="8" creationId="{0A32B64D-3E6E-0FB7-1725-2A925CB415E3}"/>
          </ac:spMkLst>
        </pc:spChg>
        <pc:spChg chg="mod">
          <ac:chgData name="Pouria Forouzesh" userId="475bbfa581636a77" providerId="LiveId" clId="{6C0C1A0E-3889-4E3A-8920-88CC5B1671DE}" dt="2023-08-21T16:39:50.198" v="7861" actId="403"/>
          <ac:spMkLst>
            <pc:docMk/>
            <pc:sldMk cId="614891053" sldId="423"/>
            <ac:spMk id="9" creationId="{9BCF42AD-8973-F870-F021-41CC05BDC24E}"/>
          </ac:spMkLst>
        </pc:spChg>
        <pc:spChg chg="mod">
          <ac:chgData name="Pouria Forouzesh" userId="475bbfa581636a77" providerId="LiveId" clId="{6C0C1A0E-3889-4E3A-8920-88CC5B1671DE}" dt="2023-08-21T16:13:09.338" v="7714" actId="122"/>
          <ac:spMkLst>
            <pc:docMk/>
            <pc:sldMk cId="614891053" sldId="423"/>
            <ac:spMk id="12" creationId="{4673F0E5-3EFC-8367-6440-6A2E3B7FAB4E}"/>
          </ac:spMkLst>
        </pc:spChg>
        <pc:spChg chg="add mod">
          <ac:chgData name="Pouria Forouzesh" userId="475bbfa581636a77" providerId="LiveId" clId="{6C0C1A0E-3889-4E3A-8920-88CC5B1671DE}" dt="2023-08-22T09:12:02.633" v="8086" actId="208"/>
          <ac:spMkLst>
            <pc:docMk/>
            <pc:sldMk cId="614891053" sldId="423"/>
            <ac:spMk id="13" creationId="{7CD264F1-904D-5A7B-1260-225179F6FAA9}"/>
          </ac:spMkLst>
        </pc:spChg>
        <pc:spChg chg="del">
          <ac:chgData name="Pouria Forouzesh" userId="475bbfa581636a77" providerId="LiveId" clId="{6C0C1A0E-3889-4E3A-8920-88CC5B1671DE}" dt="2023-08-12T10:15:59.810" v="3170" actId="478"/>
          <ac:spMkLst>
            <pc:docMk/>
            <pc:sldMk cId="614891053" sldId="423"/>
            <ac:spMk id="14" creationId="{3BB437BE-7B2A-5BA4-D9C4-45B633DB4FEB}"/>
          </ac:spMkLst>
        </pc:spChg>
        <pc:spChg chg="del">
          <ac:chgData name="Pouria Forouzesh" userId="475bbfa581636a77" providerId="LiveId" clId="{6C0C1A0E-3889-4E3A-8920-88CC5B1671DE}" dt="2023-08-12T10:16:06.150" v="3171" actId="478"/>
          <ac:spMkLst>
            <pc:docMk/>
            <pc:sldMk cId="614891053" sldId="423"/>
            <ac:spMk id="16" creationId="{CAE5B498-131C-F1EB-DA7A-C95C3162CBFE}"/>
          </ac:spMkLst>
        </pc:spChg>
        <pc:spChg chg="add mod">
          <ac:chgData name="Pouria Forouzesh" userId="475bbfa581636a77" providerId="LiveId" clId="{6C0C1A0E-3889-4E3A-8920-88CC5B1671DE}" dt="2023-08-22T11:37:29.247" v="8405" actId="208"/>
          <ac:spMkLst>
            <pc:docMk/>
            <pc:sldMk cId="614891053" sldId="423"/>
            <ac:spMk id="17" creationId="{456F2F00-D7B5-F56E-C5DC-25D0759C4CD3}"/>
          </ac:spMkLst>
        </pc:spChg>
        <pc:spChg chg="del">
          <ac:chgData name="Pouria Forouzesh" userId="475bbfa581636a77" providerId="LiveId" clId="{6C0C1A0E-3889-4E3A-8920-88CC5B1671DE}" dt="2023-08-12T10:16:06.150" v="3171" actId="478"/>
          <ac:spMkLst>
            <pc:docMk/>
            <pc:sldMk cId="614891053" sldId="423"/>
            <ac:spMk id="18" creationId="{2CA123D3-6C02-1989-D5D3-A315AAE9E4B8}"/>
          </ac:spMkLst>
        </pc:spChg>
        <pc:spChg chg="add mod">
          <ac:chgData name="Pouria Forouzesh" userId="475bbfa581636a77" providerId="LiveId" clId="{6C0C1A0E-3889-4E3A-8920-88CC5B1671DE}" dt="2023-08-21T16:26:35.461" v="7786" actId="403"/>
          <ac:spMkLst>
            <pc:docMk/>
            <pc:sldMk cId="614891053" sldId="423"/>
            <ac:spMk id="20" creationId="{9F487C4E-843C-A12E-713C-A719B6D6BCF5}"/>
          </ac:spMkLst>
        </pc:spChg>
        <pc:spChg chg="del">
          <ac:chgData name="Pouria Forouzesh" userId="475bbfa581636a77" providerId="LiveId" clId="{6C0C1A0E-3889-4E3A-8920-88CC5B1671DE}" dt="2023-08-12T10:16:06.150" v="3171" actId="478"/>
          <ac:spMkLst>
            <pc:docMk/>
            <pc:sldMk cId="614891053" sldId="423"/>
            <ac:spMk id="20" creationId="{B51787B4-AF2E-D204-F9E8-0C8A0600323B}"/>
          </ac:spMkLst>
        </pc:spChg>
        <pc:grpChg chg="add mod">
          <ac:chgData name="Pouria Forouzesh" userId="475bbfa581636a77" providerId="LiveId" clId="{6C0C1A0E-3889-4E3A-8920-88CC5B1671DE}" dt="2023-08-21T11:43:56.885" v="7288" actId="1076"/>
          <ac:grpSpMkLst>
            <pc:docMk/>
            <pc:sldMk cId="614891053" sldId="423"/>
            <ac:grpSpMk id="2" creationId="{8CC46F08-0DA9-C687-EC1B-FF59AF25C5DF}"/>
          </ac:grpSpMkLst>
        </pc:grpChg>
        <pc:grpChg chg="mod">
          <ac:chgData name="Pouria Forouzesh" userId="475bbfa581636a77" providerId="LiveId" clId="{6C0C1A0E-3889-4E3A-8920-88CC5B1671DE}" dt="2023-08-21T16:13:06.301" v="7713" actId="14100"/>
          <ac:grpSpMkLst>
            <pc:docMk/>
            <pc:sldMk cId="614891053" sldId="423"/>
            <ac:grpSpMk id="6" creationId="{2347145E-1891-37B1-FE82-CD863803BBDF}"/>
          </ac:grpSpMkLst>
        </pc:grpChg>
        <pc:grpChg chg="mod">
          <ac:chgData name="Pouria Forouzesh" userId="475bbfa581636a77" providerId="LiveId" clId="{6C0C1A0E-3889-4E3A-8920-88CC5B1671DE}" dt="2023-08-21T11:45:32.159" v="7310" actId="14100"/>
          <ac:grpSpMkLst>
            <pc:docMk/>
            <pc:sldMk cId="614891053" sldId="423"/>
            <ac:grpSpMk id="10" creationId="{DA5D3298-838F-EACB-E1D0-A5EF4C67BF9F}"/>
          </ac:grpSpMkLst>
        </pc:grpChg>
        <pc:picChg chg="del">
          <ac:chgData name="Pouria Forouzesh" userId="475bbfa581636a77" providerId="LiveId" clId="{6C0C1A0E-3889-4E3A-8920-88CC5B1671DE}" dt="2023-08-12T10:16:06.150" v="3171" actId="478"/>
          <ac:picMkLst>
            <pc:docMk/>
            <pc:sldMk cId="614891053" sldId="423"/>
            <ac:picMk id="3" creationId="{CF55EA15-1420-50E0-6E93-CE518DFF1159}"/>
          </ac:picMkLst>
        </pc:picChg>
        <pc:picChg chg="add del mod">
          <ac:chgData name="Pouria Forouzesh" userId="475bbfa581636a77" providerId="LiveId" clId="{6C0C1A0E-3889-4E3A-8920-88CC5B1671DE}" dt="2023-08-19T16:56:34.444" v="5669" actId="478"/>
          <ac:picMkLst>
            <pc:docMk/>
            <pc:sldMk cId="614891053" sldId="423"/>
            <ac:picMk id="3" creationId="{DF859A7A-3A9B-653B-D284-6754BA90958A}"/>
          </ac:picMkLst>
        </pc:picChg>
        <pc:picChg chg="add del mod">
          <ac:chgData name="Pouria Forouzesh" userId="475bbfa581636a77" providerId="LiveId" clId="{6C0C1A0E-3889-4E3A-8920-88CC5B1671DE}" dt="2023-08-21T11:41:45.412" v="7150" actId="478"/>
          <ac:picMkLst>
            <pc:docMk/>
            <pc:sldMk cId="614891053" sldId="423"/>
            <ac:picMk id="13" creationId="{CF90D1D2-9825-C73C-D829-3A716E336023}"/>
          </ac:picMkLst>
        </pc:picChg>
        <pc:picChg chg="add mod">
          <ac:chgData name="Pouria Forouzesh" userId="475bbfa581636a77" providerId="LiveId" clId="{6C0C1A0E-3889-4E3A-8920-88CC5B1671DE}" dt="2023-08-21T11:41:58.913" v="7191" actId="14100"/>
          <ac:picMkLst>
            <pc:docMk/>
            <pc:sldMk cId="614891053" sldId="423"/>
            <ac:picMk id="14" creationId="{C7488151-9EC8-E021-7C76-9C318E5D1439}"/>
          </ac:picMkLst>
        </pc:picChg>
        <pc:picChg chg="add mod">
          <ac:chgData name="Pouria Forouzesh" userId="475bbfa581636a77" providerId="LiveId" clId="{6C0C1A0E-3889-4E3A-8920-88CC5B1671DE}" dt="2023-08-21T11:43:58.809" v="7289" actId="1076"/>
          <ac:picMkLst>
            <pc:docMk/>
            <pc:sldMk cId="614891053" sldId="423"/>
            <ac:picMk id="15" creationId="{A9793F38-C0E1-14E6-B902-16FFA8C50EE3}"/>
          </ac:picMkLst>
        </pc:picChg>
        <pc:picChg chg="add del mod">
          <ac:chgData name="Pouria Forouzesh" userId="475bbfa581636a77" providerId="LiveId" clId="{6C0C1A0E-3889-4E3A-8920-88CC5B1671DE}" dt="2023-08-19T16:57:21.713" v="5677" actId="478"/>
          <ac:picMkLst>
            <pc:docMk/>
            <pc:sldMk cId="614891053" sldId="423"/>
            <ac:picMk id="16" creationId="{B1A138C1-E1E8-8471-2894-6E6E15D09F94}"/>
          </ac:picMkLst>
        </pc:picChg>
        <pc:picChg chg="add mod">
          <ac:chgData name="Pouria Forouzesh" userId="475bbfa581636a77" providerId="LiveId" clId="{6C0C1A0E-3889-4E3A-8920-88CC5B1671DE}" dt="2023-08-21T11:44:02.436" v="7292" actId="1076"/>
          <ac:picMkLst>
            <pc:docMk/>
            <pc:sldMk cId="614891053" sldId="423"/>
            <ac:picMk id="16" creationId="{C0A39356-37BD-58BD-3FE3-28AB10C1413E}"/>
          </ac:picMkLst>
        </pc:picChg>
        <pc:picChg chg="add del mod">
          <ac:chgData name="Pouria Forouzesh" userId="475bbfa581636a77" providerId="LiveId" clId="{6C0C1A0E-3889-4E3A-8920-88CC5B1671DE}" dt="2023-08-12T13:01:38.953" v="3204" actId="478"/>
          <ac:picMkLst>
            <pc:docMk/>
            <pc:sldMk cId="614891053" sldId="423"/>
            <ac:picMk id="17" creationId="{2901871B-2D43-A3A1-B79B-50E25A4F86B5}"/>
          </ac:picMkLst>
        </pc:picChg>
        <pc:picChg chg="add mod">
          <ac:chgData name="Pouria Forouzesh" userId="475bbfa581636a77" providerId="LiveId" clId="{6C0C1A0E-3889-4E3A-8920-88CC5B1671DE}" dt="2023-08-21T11:42:02.527" v="7194" actId="1035"/>
          <ac:picMkLst>
            <pc:docMk/>
            <pc:sldMk cId="614891053" sldId="423"/>
            <ac:picMk id="18" creationId="{80D227C9-3446-B51D-F3E1-F69B5ED7C864}"/>
          </ac:picMkLst>
        </pc:picChg>
        <pc:picChg chg="add del mod">
          <ac:chgData name="Pouria Forouzesh" userId="475bbfa581636a77" providerId="LiveId" clId="{6C0C1A0E-3889-4E3A-8920-88CC5B1671DE}" dt="2023-08-12T14:27:52.136" v="3412" actId="478"/>
          <ac:picMkLst>
            <pc:docMk/>
            <pc:sldMk cId="614891053" sldId="423"/>
            <ac:picMk id="21" creationId="{0337543F-F72A-49AE-1F02-4D54B79D1CDD}"/>
          </ac:picMkLst>
        </pc:picChg>
        <pc:picChg chg="add del mod">
          <ac:chgData name="Pouria Forouzesh" userId="475bbfa581636a77" providerId="LiveId" clId="{6C0C1A0E-3889-4E3A-8920-88CC5B1671DE}" dt="2023-08-12T14:27:59.501" v="3416" actId="478"/>
          <ac:picMkLst>
            <pc:docMk/>
            <pc:sldMk cId="614891053" sldId="423"/>
            <ac:picMk id="23" creationId="{FBCF04F8-4FE6-D3C5-3A95-886EF1AB30A2}"/>
          </ac:picMkLst>
        </pc:picChg>
        <pc:picChg chg="add del mod">
          <ac:chgData name="Pouria Forouzesh" userId="475bbfa581636a77" providerId="LiveId" clId="{6C0C1A0E-3889-4E3A-8920-88CC5B1671DE}" dt="2023-08-19T16:49:00.554" v="5663" actId="478"/>
          <ac:picMkLst>
            <pc:docMk/>
            <pc:sldMk cId="614891053" sldId="423"/>
            <ac:picMk id="25" creationId="{352B759F-2DEB-28ED-06C5-B1AD9D8C8C5B}"/>
          </ac:picMkLst>
        </pc:picChg>
        <pc:picChg chg="add del mod">
          <ac:chgData name="Pouria Forouzesh" userId="475bbfa581636a77" providerId="LiveId" clId="{6C0C1A0E-3889-4E3A-8920-88CC5B1671DE}" dt="2023-08-19T16:49:00.554" v="5663" actId="478"/>
          <ac:picMkLst>
            <pc:docMk/>
            <pc:sldMk cId="614891053" sldId="423"/>
            <ac:picMk id="27" creationId="{0395320B-2122-FD77-B66E-B2F987A53307}"/>
          </ac:picMkLst>
        </pc:picChg>
        <pc:picChg chg="del">
          <ac:chgData name="Pouria Forouzesh" userId="475bbfa581636a77" providerId="LiveId" clId="{6C0C1A0E-3889-4E3A-8920-88CC5B1671DE}" dt="2023-08-12T10:15:59.810" v="3170" actId="478"/>
          <ac:picMkLst>
            <pc:docMk/>
            <pc:sldMk cId="614891053" sldId="423"/>
            <ac:picMk id="2056" creationId="{934ABEE5-4D1F-476A-D440-F717BBFC889E}"/>
          </ac:picMkLst>
        </pc:picChg>
        <pc:picChg chg="add del mod">
          <ac:chgData name="Pouria Forouzesh" userId="475bbfa581636a77" providerId="LiveId" clId="{6C0C1A0E-3889-4E3A-8920-88CC5B1671DE}" dt="2023-08-12T14:28:49.344" v="3422" actId="478"/>
          <ac:picMkLst>
            <pc:docMk/>
            <pc:sldMk cId="614891053" sldId="423"/>
            <ac:picMk id="4098" creationId="{9AA15392-C27D-CA13-C73F-A88487189545}"/>
          </ac:picMkLst>
        </pc:picChg>
        <pc:picChg chg="add del mod">
          <ac:chgData name="Pouria Forouzesh" userId="475bbfa581636a77" providerId="LiveId" clId="{6C0C1A0E-3889-4E3A-8920-88CC5B1671DE}" dt="2023-08-19T16:49:03.139" v="5664" actId="478"/>
          <ac:picMkLst>
            <pc:docMk/>
            <pc:sldMk cId="614891053" sldId="423"/>
            <ac:picMk id="4100" creationId="{5AAEB181-9F8C-D685-F27A-6B0FB1BFC204}"/>
          </ac:picMkLst>
        </pc:picChg>
        <pc:picChg chg="add mod">
          <ac:chgData name="Pouria Forouzesh" userId="475bbfa581636a77" providerId="LiveId" clId="{6C0C1A0E-3889-4E3A-8920-88CC5B1671DE}" dt="2023-08-21T11:44:42.977" v="7301" actId="14100"/>
          <ac:picMkLst>
            <pc:docMk/>
            <pc:sldMk cId="614891053" sldId="423"/>
            <ac:picMk id="8194" creationId="{191F5824-3F38-4BF3-B610-9B03B3692FC1}"/>
          </ac:picMkLst>
        </pc:picChg>
      </pc:sldChg>
      <pc:sldChg chg="addSp delSp modSp add del mod">
        <pc:chgData name="Pouria Forouzesh" userId="475bbfa581636a77" providerId="LiveId" clId="{6C0C1A0E-3889-4E3A-8920-88CC5B1671DE}" dt="2023-08-12T14:30:08.550" v="3428" actId="47"/>
        <pc:sldMkLst>
          <pc:docMk/>
          <pc:sldMk cId="3697638958" sldId="424"/>
        </pc:sldMkLst>
        <pc:spChg chg="del">
          <ac:chgData name="Pouria Forouzesh" userId="475bbfa581636a77" providerId="LiveId" clId="{6C0C1A0E-3889-4E3A-8920-88CC5B1671DE}" dt="2023-08-12T13:03:48.473" v="3229" actId="478"/>
          <ac:spMkLst>
            <pc:docMk/>
            <pc:sldMk cId="3697638958" sldId="424"/>
            <ac:spMk id="4" creationId="{DD7AB0DA-3FD9-74E8-8E7D-2C1215DEBFD0}"/>
          </ac:spMkLst>
        </pc:spChg>
        <pc:spChg chg="mod">
          <ac:chgData name="Pouria Forouzesh" userId="475bbfa581636a77" providerId="LiveId" clId="{6C0C1A0E-3889-4E3A-8920-88CC5B1671DE}" dt="2023-08-12T13:04:05.664" v="3254" actId="1036"/>
          <ac:spMkLst>
            <pc:docMk/>
            <pc:sldMk cId="3697638958" sldId="424"/>
            <ac:spMk id="11" creationId="{F4E40FFA-9861-A4F4-8CF6-A56CE1D9A10F}"/>
          </ac:spMkLst>
        </pc:spChg>
        <pc:spChg chg="mod">
          <ac:chgData name="Pouria Forouzesh" userId="475bbfa581636a77" providerId="LiveId" clId="{6C0C1A0E-3889-4E3A-8920-88CC5B1671DE}" dt="2023-08-12T13:04:05.664" v="3254" actId="1036"/>
          <ac:spMkLst>
            <pc:docMk/>
            <pc:sldMk cId="3697638958" sldId="424"/>
            <ac:spMk id="12" creationId="{4673F0E5-3EFC-8367-6440-6A2E3B7FAB4E}"/>
          </ac:spMkLst>
        </pc:spChg>
        <pc:grpChg chg="del">
          <ac:chgData name="Pouria Forouzesh" userId="475bbfa581636a77" providerId="LiveId" clId="{6C0C1A0E-3889-4E3A-8920-88CC5B1671DE}" dt="2023-08-12T13:03:55.624" v="3230" actId="478"/>
          <ac:grpSpMkLst>
            <pc:docMk/>
            <pc:sldMk cId="3697638958" sldId="424"/>
            <ac:grpSpMk id="6" creationId="{2347145E-1891-37B1-FE82-CD863803BBDF}"/>
          </ac:grpSpMkLst>
        </pc:grpChg>
        <pc:grpChg chg="mod">
          <ac:chgData name="Pouria Forouzesh" userId="475bbfa581636a77" providerId="LiveId" clId="{6C0C1A0E-3889-4E3A-8920-88CC5B1671DE}" dt="2023-08-12T13:04:05.664" v="3254" actId="1036"/>
          <ac:grpSpMkLst>
            <pc:docMk/>
            <pc:sldMk cId="3697638958" sldId="424"/>
            <ac:grpSpMk id="10" creationId="{DA5D3298-838F-EACB-E1D0-A5EF4C67BF9F}"/>
          </ac:grpSpMkLst>
        </pc:grpChg>
        <pc:picChg chg="add del mod">
          <ac:chgData name="Pouria Forouzesh" userId="475bbfa581636a77" providerId="LiveId" clId="{6C0C1A0E-3889-4E3A-8920-88CC5B1671DE}" dt="2023-08-12T14:30:00.517" v="3426" actId="478"/>
          <ac:picMkLst>
            <pc:docMk/>
            <pc:sldMk cId="3697638958" sldId="424"/>
            <ac:picMk id="3" creationId="{CB35A5BC-8017-73AD-40FA-1AE97CC8A708}"/>
          </ac:picMkLst>
        </pc:picChg>
        <pc:picChg chg="mod">
          <ac:chgData name="Pouria Forouzesh" userId="475bbfa581636a77" providerId="LiveId" clId="{6C0C1A0E-3889-4E3A-8920-88CC5B1671DE}" dt="2023-08-12T13:04:05.664" v="3254" actId="1036"/>
          <ac:picMkLst>
            <pc:docMk/>
            <pc:sldMk cId="3697638958" sldId="424"/>
            <ac:picMk id="13" creationId="{CF90D1D2-9825-C73C-D829-3A716E336023}"/>
          </ac:picMkLst>
        </pc:picChg>
        <pc:picChg chg="mod">
          <ac:chgData name="Pouria Forouzesh" userId="475bbfa581636a77" providerId="LiveId" clId="{6C0C1A0E-3889-4E3A-8920-88CC5B1671DE}" dt="2023-08-12T13:04:05.664" v="3254" actId="1036"/>
          <ac:picMkLst>
            <pc:docMk/>
            <pc:sldMk cId="3697638958" sldId="424"/>
            <ac:picMk id="21" creationId="{0337543F-F72A-49AE-1F02-4D54B79D1CDD}"/>
          </ac:picMkLst>
        </pc:picChg>
        <pc:picChg chg="mod">
          <ac:chgData name="Pouria Forouzesh" userId="475bbfa581636a77" providerId="LiveId" clId="{6C0C1A0E-3889-4E3A-8920-88CC5B1671DE}" dt="2023-08-12T13:04:05.664" v="3254" actId="1036"/>
          <ac:picMkLst>
            <pc:docMk/>
            <pc:sldMk cId="3697638958" sldId="424"/>
            <ac:picMk id="23" creationId="{FBCF04F8-4FE6-D3C5-3A95-886EF1AB30A2}"/>
          </ac:picMkLst>
        </pc:picChg>
        <pc:picChg chg="mod">
          <ac:chgData name="Pouria Forouzesh" userId="475bbfa581636a77" providerId="LiveId" clId="{6C0C1A0E-3889-4E3A-8920-88CC5B1671DE}" dt="2023-08-12T13:04:05.664" v="3254" actId="1036"/>
          <ac:picMkLst>
            <pc:docMk/>
            <pc:sldMk cId="3697638958" sldId="424"/>
            <ac:picMk id="4098" creationId="{9AA15392-C27D-CA13-C73F-A88487189545}"/>
          </ac:picMkLst>
        </pc:picChg>
        <pc:picChg chg="add del mod">
          <ac:chgData name="Pouria Forouzesh" userId="475bbfa581636a77" providerId="LiveId" clId="{6C0C1A0E-3889-4E3A-8920-88CC5B1671DE}" dt="2023-08-12T14:30:00.517" v="3426" actId="478"/>
          <ac:picMkLst>
            <pc:docMk/>
            <pc:sldMk cId="3697638958" sldId="424"/>
            <ac:picMk id="5122" creationId="{EE1C26AD-0D7C-78A5-A756-7FE5D58D62DB}"/>
          </ac:picMkLst>
        </pc:picChg>
      </pc:sldChg>
      <pc:sldChg chg="addSp delSp modSp add mod ord">
        <pc:chgData name="Pouria Forouzesh" userId="475bbfa581636a77" providerId="LiveId" clId="{6C0C1A0E-3889-4E3A-8920-88CC5B1671DE}" dt="2023-08-21T16:26:25.659" v="7785" actId="404"/>
        <pc:sldMkLst>
          <pc:docMk/>
          <pc:sldMk cId="2090898575" sldId="425"/>
        </pc:sldMkLst>
        <pc:spChg chg="del">
          <ac:chgData name="Pouria Forouzesh" userId="475bbfa581636a77" providerId="LiveId" clId="{6C0C1A0E-3889-4E3A-8920-88CC5B1671DE}" dt="2023-08-12T13:05:21.445" v="3267" actId="478"/>
          <ac:spMkLst>
            <pc:docMk/>
            <pc:sldMk cId="2090898575" sldId="425"/>
            <ac:spMk id="4" creationId="{DD7AB0DA-3FD9-74E8-8E7D-2C1215DEBFD0}"/>
          </ac:spMkLst>
        </pc:spChg>
        <pc:spChg chg="mod">
          <ac:chgData name="Pouria Forouzesh" userId="475bbfa581636a77" providerId="LiveId" clId="{6C0C1A0E-3889-4E3A-8920-88CC5B1671DE}" dt="2023-08-21T16:13:22.929" v="7715" actId="122"/>
          <ac:spMkLst>
            <pc:docMk/>
            <pc:sldMk cId="2090898575" sldId="425"/>
            <ac:spMk id="12" creationId="{4673F0E5-3EFC-8367-6440-6A2E3B7FAB4E}"/>
          </ac:spMkLst>
        </pc:spChg>
        <pc:spChg chg="add mod">
          <ac:chgData name="Pouria Forouzesh" userId="475bbfa581636a77" providerId="LiveId" clId="{6C0C1A0E-3889-4E3A-8920-88CC5B1671DE}" dt="2023-08-21T16:26:25.659" v="7785" actId="404"/>
          <ac:spMkLst>
            <pc:docMk/>
            <pc:sldMk cId="2090898575" sldId="425"/>
            <ac:spMk id="16" creationId="{7B6886C5-BB7F-9F2D-1005-510B645CAF0A}"/>
          </ac:spMkLst>
        </pc:spChg>
        <pc:spChg chg="add del mod">
          <ac:chgData name="Pouria Forouzesh" userId="475bbfa581636a77" providerId="LiveId" clId="{6C0C1A0E-3889-4E3A-8920-88CC5B1671DE}" dt="2023-08-12T13:13:12.278" v="3360" actId="478"/>
          <ac:spMkLst>
            <pc:docMk/>
            <pc:sldMk cId="2090898575" sldId="425"/>
            <ac:spMk id="18" creationId="{9E2EE71E-F696-C476-8ABF-4DD1277A29F4}"/>
          </ac:spMkLst>
        </pc:spChg>
        <pc:spChg chg="add mod">
          <ac:chgData name="Pouria Forouzesh" userId="475bbfa581636a77" providerId="LiveId" clId="{6C0C1A0E-3889-4E3A-8920-88CC5B1671DE}" dt="2023-08-12T13:14:53.205" v="3394" actId="1036"/>
          <ac:spMkLst>
            <pc:docMk/>
            <pc:sldMk cId="2090898575" sldId="425"/>
            <ac:spMk id="20" creationId="{600C0FE3-0887-FB42-3970-A85D7910F5FD}"/>
          </ac:spMkLst>
        </pc:spChg>
        <pc:spChg chg="add mod">
          <ac:chgData name="Pouria Forouzesh" userId="475bbfa581636a77" providerId="LiveId" clId="{6C0C1A0E-3889-4E3A-8920-88CC5B1671DE}" dt="2023-08-12T13:14:53.205" v="3394" actId="1036"/>
          <ac:spMkLst>
            <pc:docMk/>
            <pc:sldMk cId="2090898575" sldId="425"/>
            <ac:spMk id="24" creationId="{EFA6C742-BE0A-59C9-AB53-02678AAFDDA1}"/>
          </ac:spMkLst>
        </pc:spChg>
        <pc:spChg chg="add mod">
          <ac:chgData name="Pouria Forouzesh" userId="475bbfa581636a77" providerId="LiveId" clId="{6C0C1A0E-3889-4E3A-8920-88CC5B1671DE}" dt="2023-08-12T13:14:53.205" v="3394" actId="1036"/>
          <ac:spMkLst>
            <pc:docMk/>
            <pc:sldMk cId="2090898575" sldId="425"/>
            <ac:spMk id="26" creationId="{B31A0188-E11D-96CC-3D3F-106EAB0824E7}"/>
          </ac:spMkLst>
        </pc:spChg>
        <pc:spChg chg="add mod">
          <ac:chgData name="Pouria Forouzesh" userId="475bbfa581636a77" providerId="LiveId" clId="{6C0C1A0E-3889-4E3A-8920-88CC5B1671DE}" dt="2023-08-12T13:14:53.205" v="3394" actId="1036"/>
          <ac:spMkLst>
            <pc:docMk/>
            <pc:sldMk cId="2090898575" sldId="425"/>
            <ac:spMk id="28" creationId="{528314A2-3DD5-80BA-C6ED-86FB9CB164F1}"/>
          </ac:spMkLst>
        </pc:spChg>
        <pc:spChg chg="add mod">
          <ac:chgData name="Pouria Forouzesh" userId="475bbfa581636a77" providerId="LiveId" clId="{6C0C1A0E-3889-4E3A-8920-88CC5B1671DE}" dt="2023-08-12T13:14:53.205" v="3394" actId="1036"/>
          <ac:spMkLst>
            <pc:docMk/>
            <pc:sldMk cId="2090898575" sldId="425"/>
            <ac:spMk id="30" creationId="{E6252B23-274B-E4AB-D45B-EC5F714923E6}"/>
          </ac:spMkLst>
        </pc:spChg>
        <pc:grpChg chg="del">
          <ac:chgData name="Pouria Forouzesh" userId="475bbfa581636a77" providerId="LiveId" clId="{6C0C1A0E-3889-4E3A-8920-88CC5B1671DE}" dt="2023-08-12T13:05:22.481" v="3268" actId="478"/>
          <ac:grpSpMkLst>
            <pc:docMk/>
            <pc:sldMk cId="2090898575" sldId="425"/>
            <ac:grpSpMk id="6" creationId="{2347145E-1891-37B1-FE82-CD863803BBDF}"/>
          </ac:grpSpMkLst>
        </pc:grpChg>
        <pc:grpChg chg="mod">
          <ac:chgData name="Pouria Forouzesh" userId="475bbfa581636a77" providerId="LiveId" clId="{6C0C1A0E-3889-4E3A-8920-88CC5B1671DE}" dt="2023-08-21T11:46:10.113" v="7327" actId="14100"/>
          <ac:grpSpMkLst>
            <pc:docMk/>
            <pc:sldMk cId="2090898575" sldId="425"/>
            <ac:grpSpMk id="10" creationId="{DA5D3298-838F-EACB-E1D0-A5EF4C67BF9F}"/>
          </ac:grpSpMkLst>
        </pc:grpChg>
        <pc:picChg chg="add mod">
          <ac:chgData name="Pouria Forouzesh" userId="475bbfa581636a77" providerId="LiveId" clId="{6C0C1A0E-3889-4E3A-8920-88CC5B1671DE}" dt="2023-08-12T13:14:53.205" v="3394" actId="1036"/>
          <ac:picMkLst>
            <pc:docMk/>
            <pc:sldMk cId="2090898575" sldId="425"/>
            <ac:picMk id="3" creationId="{C8B3520D-E6B0-E42B-BF97-F970F506078F}"/>
          </ac:picMkLst>
        </pc:picChg>
        <pc:picChg chg="del">
          <ac:chgData name="Pouria Forouzesh" userId="475bbfa581636a77" providerId="LiveId" clId="{6C0C1A0E-3889-4E3A-8920-88CC5B1671DE}" dt="2023-08-12T13:05:51.470" v="3294" actId="478"/>
          <ac:picMkLst>
            <pc:docMk/>
            <pc:sldMk cId="2090898575" sldId="425"/>
            <ac:picMk id="13" creationId="{CF90D1D2-9825-C73C-D829-3A716E336023}"/>
          </ac:picMkLst>
        </pc:picChg>
        <pc:picChg chg="add mod">
          <ac:chgData name="Pouria Forouzesh" userId="475bbfa581636a77" providerId="LiveId" clId="{6C0C1A0E-3889-4E3A-8920-88CC5B1671DE}" dt="2023-08-12T13:14:53.205" v="3394" actId="1036"/>
          <ac:picMkLst>
            <pc:docMk/>
            <pc:sldMk cId="2090898575" sldId="425"/>
            <ac:picMk id="14" creationId="{FEC9C690-F1A5-9035-5FD3-5A296418EC38}"/>
          </ac:picMkLst>
        </pc:picChg>
        <pc:picChg chg="del">
          <ac:chgData name="Pouria Forouzesh" userId="475bbfa581636a77" providerId="LiveId" clId="{6C0C1A0E-3889-4E3A-8920-88CC5B1671DE}" dt="2023-08-12T13:05:51.470" v="3294" actId="478"/>
          <ac:picMkLst>
            <pc:docMk/>
            <pc:sldMk cId="2090898575" sldId="425"/>
            <ac:picMk id="21" creationId="{0337543F-F72A-49AE-1F02-4D54B79D1CDD}"/>
          </ac:picMkLst>
        </pc:picChg>
        <pc:picChg chg="del">
          <ac:chgData name="Pouria Forouzesh" userId="475bbfa581636a77" providerId="LiveId" clId="{6C0C1A0E-3889-4E3A-8920-88CC5B1671DE}" dt="2023-08-12T13:05:53.386" v="3295" actId="478"/>
          <ac:picMkLst>
            <pc:docMk/>
            <pc:sldMk cId="2090898575" sldId="425"/>
            <ac:picMk id="23" creationId="{FBCF04F8-4FE6-D3C5-3A95-886EF1AB30A2}"/>
          </ac:picMkLst>
        </pc:picChg>
        <pc:picChg chg="del">
          <ac:chgData name="Pouria Forouzesh" userId="475bbfa581636a77" providerId="LiveId" clId="{6C0C1A0E-3889-4E3A-8920-88CC5B1671DE}" dt="2023-08-12T13:05:51.470" v="3294" actId="478"/>
          <ac:picMkLst>
            <pc:docMk/>
            <pc:sldMk cId="2090898575" sldId="425"/>
            <ac:picMk id="4098" creationId="{9AA15392-C27D-CA13-C73F-A88487189545}"/>
          </ac:picMkLst>
        </pc:picChg>
        <pc:cxnChg chg="add mod">
          <ac:chgData name="Pouria Forouzesh" userId="475bbfa581636a77" providerId="LiveId" clId="{6C0C1A0E-3889-4E3A-8920-88CC5B1671DE}" dt="2023-08-12T13:15:10.842" v="3399" actId="14100"/>
          <ac:cxnSpMkLst>
            <pc:docMk/>
            <pc:sldMk cId="2090898575" sldId="425"/>
            <ac:cxnSpMk id="32" creationId="{D81E99A3-567D-F549-B743-C0E67C825C2C}"/>
          </ac:cxnSpMkLst>
        </pc:cxnChg>
        <pc:cxnChg chg="add mod">
          <ac:chgData name="Pouria Forouzesh" userId="475bbfa581636a77" providerId="LiveId" clId="{6C0C1A0E-3889-4E3A-8920-88CC5B1671DE}" dt="2023-08-12T13:15:29.655" v="3400" actId="14100"/>
          <ac:cxnSpMkLst>
            <pc:docMk/>
            <pc:sldMk cId="2090898575" sldId="425"/>
            <ac:cxnSpMk id="33" creationId="{DAFDF3EF-D2F8-D57C-1D29-425BA2F6FD99}"/>
          </ac:cxnSpMkLst>
        </pc:cxnChg>
        <pc:cxnChg chg="add mod">
          <ac:chgData name="Pouria Forouzesh" userId="475bbfa581636a77" providerId="LiveId" clId="{6C0C1A0E-3889-4E3A-8920-88CC5B1671DE}" dt="2023-08-12T13:14:53.205" v="3394" actId="1036"/>
          <ac:cxnSpMkLst>
            <pc:docMk/>
            <pc:sldMk cId="2090898575" sldId="425"/>
            <ac:cxnSpMk id="35" creationId="{FC9029BA-2597-22A2-95F3-348253F608C8}"/>
          </ac:cxnSpMkLst>
        </pc:cxnChg>
        <pc:cxnChg chg="add mod">
          <ac:chgData name="Pouria Forouzesh" userId="475bbfa581636a77" providerId="LiveId" clId="{6C0C1A0E-3889-4E3A-8920-88CC5B1671DE}" dt="2023-08-12T13:15:33.843" v="3401" actId="14100"/>
          <ac:cxnSpMkLst>
            <pc:docMk/>
            <pc:sldMk cId="2090898575" sldId="425"/>
            <ac:cxnSpMk id="37" creationId="{2B5F33D0-2DD0-E241-6507-746438755298}"/>
          </ac:cxnSpMkLst>
        </pc:cxnChg>
        <pc:cxnChg chg="add mod">
          <ac:chgData name="Pouria Forouzesh" userId="475bbfa581636a77" providerId="LiveId" clId="{6C0C1A0E-3889-4E3A-8920-88CC5B1671DE}" dt="2023-08-12T13:14:53.205" v="3394" actId="1036"/>
          <ac:cxnSpMkLst>
            <pc:docMk/>
            <pc:sldMk cId="2090898575" sldId="425"/>
            <ac:cxnSpMk id="40" creationId="{1781D59A-7FC5-4A59-1C39-E5427379CCE0}"/>
          </ac:cxnSpMkLst>
        </pc:cxnChg>
      </pc:sldChg>
      <pc:sldChg chg="addSp delSp modSp add mod ord modAnim">
        <pc:chgData name="Pouria Forouzesh" userId="475bbfa581636a77" providerId="LiveId" clId="{6C0C1A0E-3889-4E3A-8920-88CC5B1671DE}" dt="2023-08-22T11:39:37.831" v="8415"/>
        <pc:sldMkLst>
          <pc:docMk/>
          <pc:sldMk cId="957991753" sldId="426"/>
        </pc:sldMkLst>
        <pc:spChg chg="add mod">
          <ac:chgData name="Pouria Forouzesh" userId="475bbfa581636a77" providerId="LiveId" clId="{6C0C1A0E-3889-4E3A-8920-88CC5B1671DE}" dt="2023-08-22T11:39:16.165" v="8409" actId="1076"/>
          <ac:spMkLst>
            <pc:docMk/>
            <pc:sldMk cId="957991753" sldId="426"/>
            <ac:spMk id="2" creationId="{22D08256-A9E2-4260-41B6-7AFA20839DE0}"/>
          </ac:spMkLst>
        </pc:spChg>
        <pc:spChg chg="add mod">
          <ac:chgData name="Pouria Forouzesh" userId="475bbfa581636a77" providerId="LiveId" clId="{6C0C1A0E-3889-4E3A-8920-88CC5B1671DE}" dt="2023-08-22T11:39:25.928" v="8413" actId="1076"/>
          <ac:spMkLst>
            <pc:docMk/>
            <pc:sldMk cId="957991753" sldId="426"/>
            <ac:spMk id="4" creationId="{7ED45004-3724-AE98-5837-BF77608D4D60}"/>
          </ac:spMkLst>
        </pc:spChg>
        <pc:spChg chg="mod">
          <ac:chgData name="Pouria Forouzesh" userId="475bbfa581636a77" providerId="LiveId" clId="{6C0C1A0E-3889-4E3A-8920-88CC5B1671DE}" dt="2023-08-12T15:02:52.953" v="3470"/>
          <ac:spMkLst>
            <pc:docMk/>
            <pc:sldMk cId="957991753" sldId="426"/>
            <ac:spMk id="9" creationId="{6C93A910-6A69-ED9F-3773-AF020BF9B2DB}"/>
          </ac:spMkLst>
        </pc:spChg>
        <pc:spChg chg="mod">
          <ac:chgData name="Pouria Forouzesh" userId="475bbfa581636a77" providerId="LiveId" clId="{6C0C1A0E-3889-4E3A-8920-88CC5B1671DE}" dt="2023-08-21T16:13:28.847" v="7716" actId="122"/>
          <ac:spMkLst>
            <pc:docMk/>
            <pc:sldMk cId="957991753" sldId="426"/>
            <ac:spMk id="12" creationId="{4673F0E5-3EFC-8367-6440-6A2E3B7FAB4E}"/>
          </ac:spMkLst>
        </pc:spChg>
        <pc:spChg chg="mod">
          <ac:chgData name="Pouria Forouzesh" userId="475bbfa581636a77" providerId="LiveId" clId="{6C0C1A0E-3889-4E3A-8920-88CC5B1671DE}" dt="2023-08-19T17:05:58.480" v="5851"/>
          <ac:spMkLst>
            <pc:docMk/>
            <pc:sldMk cId="957991753" sldId="426"/>
            <ac:spMk id="13" creationId="{0738281A-2B62-E9B5-1740-C7C610A7CEB8}"/>
          </ac:spMkLst>
        </pc:spChg>
        <pc:spChg chg="mod">
          <ac:chgData name="Pouria Forouzesh" userId="475bbfa581636a77" providerId="LiveId" clId="{6C0C1A0E-3889-4E3A-8920-88CC5B1671DE}" dt="2023-08-12T15:03:15.571" v="3530"/>
          <ac:spMkLst>
            <pc:docMk/>
            <pc:sldMk cId="957991753" sldId="426"/>
            <ac:spMk id="14" creationId="{BBDA9A82-009A-8A7A-4FC2-7179D9340FD2}"/>
          </ac:spMkLst>
        </pc:spChg>
        <pc:spChg chg="mod">
          <ac:chgData name="Pouria Forouzesh" userId="475bbfa581636a77" providerId="LiveId" clId="{6C0C1A0E-3889-4E3A-8920-88CC5B1671DE}" dt="2023-08-19T17:05:58.480" v="5851"/>
          <ac:spMkLst>
            <pc:docMk/>
            <pc:sldMk cId="957991753" sldId="426"/>
            <ac:spMk id="14" creationId="{EB141101-2389-EF9F-8A2F-01432B69AA2B}"/>
          </ac:spMkLst>
        </pc:spChg>
        <pc:spChg chg="mod">
          <ac:chgData name="Pouria Forouzesh" userId="475bbfa581636a77" providerId="LiveId" clId="{6C0C1A0E-3889-4E3A-8920-88CC5B1671DE}" dt="2023-08-19T17:06:52.436" v="5859"/>
          <ac:spMkLst>
            <pc:docMk/>
            <pc:sldMk cId="957991753" sldId="426"/>
            <ac:spMk id="16" creationId="{4BCE6FF3-9F7F-37AC-0476-AA80B65E93A5}"/>
          </ac:spMkLst>
        </pc:spChg>
        <pc:spChg chg="mod">
          <ac:chgData name="Pouria Forouzesh" userId="475bbfa581636a77" providerId="LiveId" clId="{6C0C1A0E-3889-4E3A-8920-88CC5B1671DE}" dt="2023-08-21T16:13:31.352" v="7717" actId="122"/>
          <ac:spMkLst>
            <pc:docMk/>
            <pc:sldMk cId="957991753" sldId="426"/>
            <ac:spMk id="17" creationId="{F35BEB02-510B-C00E-23EE-DBD6DCB15DAA}"/>
          </ac:spMkLst>
        </pc:spChg>
        <pc:spChg chg="add del mod">
          <ac:chgData name="Pouria Forouzesh" userId="475bbfa581636a77" providerId="LiveId" clId="{6C0C1A0E-3889-4E3A-8920-88CC5B1671DE}" dt="2023-08-19T17:27:52.824" v="6134" actId="21"/>
          <ac:spMkLst>
            <pc:docMk/>
            <pc:sldMk cId="957991753" sldId="426"/>
            <ac:spMk id="24" creationId="{6F1CD751-1A2F-4C04-79B5-44F6B899780B}"/>
          </ac:spMkLst>
        </pc:spChg>
        <pc:spChg chg="add del mod">
          <ac:chgData name="Pouria Forouzesh" userId="475bbfa581636a77" providerId="LiveId" clId="{6C0C1A0E-3889-4E3A-8920-88CC5B1671DE}" dt="2023-08-19T17:27:55.810" v="6135" actId="478"/>
          <ac:spMkLst>
            <pc:docMk/>
            <pc:sldMk cId="957991753" sldId="426"/>
            <ac:spMk id="26" creationId="{FA19BCC7-29B3-4B38-BC57-868619DE37E2}"/>
          </ac:spMkLst>
        </pc:spChg>
        <pc:spChg chg="add mod">
          <ac:chgData name="Pouria Forouzesh" userId="475bbfa581636a77" providerId="LiveId" clId="{6C0C1A0E-3889-4E3A-8920-88CC5B1671DE}" dt="2023-08-21T16:27:09.996" v="7790" actId="403"/>
          <ac:spMkLst>
            <pc:docMk/>
            <pc:sldMk cId="957991753" sldId="426"/>
            <ac:spMk id="27" creationId="{DF79C3E9-972D-BF63-3002-1068FCE83F48}"/>
          </ac:spMkLst>
        </pc:spChg>
        <pc:grpChg chg="add del mod">
          <ac:chgData name="Pouria Forouzesh" userId="475bbfa581636a77" providerId="LiveId" clId="{6C0C1A0E-3889-4E3A-8920-88CC5B1671DE}" dt="2023-08-12T15:12:13.283" v="3638" actId="478"/>
          <ac:grpSpMkLst>
            <pc:docMk/>
            <pc:sldMk cId="957991753" sldId="426"/>
            <ac:grpSpMk id="7" creationId="{E59B5F12-73F4-ED45-565E-8D730DF09025}"/>
          </ac:grpSpMkLst>
        </pc:grpChg>
        <pc:grpChg chg="add del mod">
          <ac:chgData name="Pouria Forouzesh" userId="475bbfa581636a77" providerId="LiveId" clId="{6C0C1A0E-3889-4E3A-8920-88CC5B1671DE}" dt="2023-08-19T17:06:49.517" v="5858" actId="478"/>
          <ac:grpSpMkLst>
            <pc:docMk/>
            <pc:sldMk cId="957991753" sldId="426"/>
            <ac:grpSpMk id="9" creationId="{551DF00E-6F1C-E9E2-64DA-1031D864BB0E}"/>
          </ac:grpSpMkLst>
        </pc:grpChg>
        <pc:grpChg chg="mod">
          <ac:chgData name="Pouria Forouzesh" userId="475bbfa581636a77" providerId="LiveId" clId="{6C0C1A0E-3889-4E3A-8920-88CC5B1671DE}" dt="2023-08-21T11:45:49.999" v="7318" actId="14100"/>
          <ac:grpSpMkLst>
            <pc:docMk/>
            <pc:sldMk cId="957991753" sldId="426"/>
            <ac:grpSpMk id="10" creationId="{DA5D3298-838F-EACB-E1D0-A5EF4C67BF9F}"/>
          </ac:grpSpMkLst>
        </pc:grpChg>
        <pc:grpChg chg="add mod">
          <ac:chgData name="Pouria Forouzesh" userId="475bbfa581636a77" providerId="LiveId" clId="{6C0C1A0E-3889-4E3A-8920-88CC5B1671DE}" dt="2023-08-21T11:46:00.018" v="7323" actId="14100"/>
          <ac:grpSpMkLst>
            <pc:docMk/>
            <pc:sldMk cId="957991753" sldId="426"/>
            <ac:grpSpMk id="15" creationId="{A7FFE4DA-60AE-1773-CDBC-F64E14B91CE8}"/>
          </ac:grpSpMkLst>
        </pc:grpChg>
        <pc:picChg chg="add mod">
          <ac:chgData name="Pouria Forouzesh" userId="475bbfa581636a77" providerId="LiveId" clId="{6C0C1A0E-3889-4E3A-8920-88CC5B1671DE}" dt="2023-08-19T17:28:04.315" v="6174" actId="1035"/>
          <ac:picMkLst>
            <pc:docMk/>
            <pc:sldMk cId="957991753" sldId="426"/>
            <ac:picMk id="3" creationId="{7FDBC134-0B77-DB2C-FEA2-EEF247CCBB74}"/>
          </ac:picMkLst>
        </pc:picChg>
        <pc:picChg chg="del">
          <ac:chgData name="Pouria Forouzesh" userId="475bbfa581636a77" providerId="LiveId" clId="{6C0C1A0E-3889-4E3A-8920-88CC5B1671DE}" dt="2023-08-12T13:19:58.630" v="3410" actId="478"/>
          <ac:picMkLst>
            <pc:docMk/>
            <pc:sldMk cId="957991753" sldId="426"/>
            <ac:picMk id="3" creationId="{CB35A5BC-8017-73AD-40FA-1AE97CC8A708}"/>
          </ac:picMkLst>
        </pc:picChg>
        <pc:picChg chg="add del mod">
          <ac:chgData name="Pouria Forouzesh" userId="475bbfa581636a77" providerId="LiveId" clId="{6C0C1A0E-3889-4E3A-8920-88CC5B1671DE}" dt="2023-08-19T17:04:47.419" v="5839" actId="478"/>
          <ac:picMkLst>
            <pc:docMk/>
            <pc:sldMk cId="957991753" sldId="426"/>
            <ac:picMk id="4" creationId="{95E751DC-602C-CED0-66DF-626DABA7B008}"/>
          </ac:picMkLst>
        </pc:picChg>
        <pc:picChg chg="add del mod">
          <ac:chgData name="Pouria Forouzesh" userId="475bbfa581636a77" providerId="LiveId" clId="{6C0C1A0E-3889-4E3A-8920-88CC5B1671DE}" dt="2023-08-19T17:04:48.887" v="5840" actId="478"/>
          <ac:picMkLst>
            <pc:docMk/>
            <pc:sldMk cId="957991753" sldId="426"/>
            <ac:picMk id="6" creationId="{C4718F68-61CB-7C2B-9ACE-0DF73E759B71}"/>
          </ac:picMkLst>
        </pc:picChg>
        <pc:picChg chg="add mod">
          <ac:chgData name="Pouria Forouzesh" userId="475bbfa581636a77" providerId="LiveId" clId="{6C0C1A0E-3889-4E3A-8920-88CC5B1671DE}" dt="2023-08-19T17:28:34.776" v="6177" actId="1035"/>
          <ac:picMkLst>
            <pc:docMk/>
            <pc:sldMk cId="957991753" sldId="426"/>
            <ac:picMk id="7" creationId="{CF006742-BBDD-F3AE-4E3E-DA7A874DE286}"/>
          </ac:picMkLst>
        </pc:picChg>
        <pc:picChg chg="del">
          <ac:chgData name="Pouria Forouzesh" userId="475bbfa581636a77" providerId="LiveId" clId="{6C0C1A0E-3889-4E3A-8920-88CC5B1671DE}" dt="2023-08-12T13:19:58.630" v="3410" actId="478"/>
          <ac:picMkLst>
            <pc:docMk/>
            <pc:sldMk cId="957991753" sldId="426"/>
            <ac:picMk id="13" creationId="{CF90D1D2-9825-C73C-D829-3A716E336023}"/>
          </ac:picMkLst>
        </pc:picChg>
        <pc:picChg chg="add del mod">
          <ac:chgData name="Pouria Forouzesh" userId="475bbfa581636a77" providerId="LiveId" clId="{6C0C1A0E-3889-4E3A-8920-88CC5B1671DE}" dt="2023-08-12T15:12:13.283" v="3638" actId="478"/>
          <ac:picMkLst>
            <pc:docMk/>
            <pc:sldMk cId="957991753" sldId="426"/>
            <ac:picMk id="16" creationId="{405C0239-95EC-7294-645E-F54707E96517}"/>
          </ac:picMkLst>
        </pc:picChg>
        <pc:picChg chg="add del mod">
          <ac:chgData name="Pouria Forouzesh" userId="475bbfa581636a77" providerId="LiveId" clId="{6C0C1A0E-3889-4E3A-8920-88CC5B1671DE}" dt="2023-08-12T15:12:13.283" v="3638" actId="478"/>
          <ac:picMkLst>
            <pc:docMk/>
            <pc:sldMk cId="957991753" sldId="426"/>
            <ac:picMk id="18" creationId="{28A6C4B7-1814-53E2-BEEF-A0444EB7306C}"/>
          </ac:picMkLst>
        </pc:picChg>
        <pc:picChg chg="add mod">
          <ac:chgData name="Pouria Forouzesh" userId="475bbfa581636a77" providerId="LiveId" clId="{6C0C1A0E-3889-4E3A-8920-88CC5B1671DE}" dt="2023-08-19T17:28:46.574" v="6183" actId="1035"/>
          <ac:picMkLst>
            <pc:docMk/>
            <pc:sldMk cId="957991753" sldId="426"/>
            <ac:picMk id="19" creationId="{8A2DB1BE-9011-83C8-4A23-9B52E9545685}"/>
          </ac:picMkLst>
        </pc:picChg>
        <pc:picChg chg="add del mod">
          <ac:chgData name="Pouria Forouzesh" userId="475bbfa581636a77" providerId="LiveId" clId="{6C0C1A0E-3889-4E3A-8920-88CC5B1671DE}" dt="2023-08-19T17:04:45.807" v="5838" actId="478"/>
          <ac:picMkLst>
            <pc:docMk/>
            <pc:sldMk cId="957991753" sldId="426"/>
            <ac:picMk id="20" creationId="{E4585D50-B810-C67E-59EA-B182942AF1D4}"/>
          </ac:picMkLst>
        </pc:picChg>
        <pc:picChg chg="del">
          <ac:chgData name="Pouria Forouzesh" userId="475bbfa581636a77" providerId="LiveId" clId="{6C0C1A0E-3889-4E3A-8920-88CC5B1671DE}" dt="2023-08-12T13:19:58.630" v="3410" actId="478"/>
          <ac:picMkLst>
            <pc:docMk/>
            <pc:sldMk cId="957991753" sldId="426"/>
            <ac:picMk id="21" creationId="{0337543F-F72A-49AE-1F02-4D54B79D1CDD}"/>
          </ac:picMkLst>
        </pc:picChg>
        <pc:picChg chg="add mod">
          <ac:chgData name="Pouria Forouzesh" userId="475bbfa581636a77" providerId="LiveId" clId="{6C0C1A0E-3889-4E3A-8920-88CC5B1671DE}" dt="2023-08-22T11:39:18.761" v="8411" actId="1076"/>
          <ac:picMkLst>
            <pc:docMk/>
            <pc:sldMk cId="957991753" sldId="426"/>
            <ac:picMk id="22" creationId="{F5F22B05-E5AF-C006-2F90-A00D22D2088E}"/>
          </ac:picMkLst>
        </pc:picChg>
        <pc:picChg chg="del">
          <ac:chgData name="Pouria Forouzesh" userId="475bbfa581636a77" providerId="LiveId" clId="{6C0C1A0E-3889-4E3A-8920-88CC5B1671DE}" dt="2023-08-12T13:20:00.437" v="3411" actId="478"/>
          <ac:picMkLst>
            <pc:docMk/>
            <pc:sldMk cId="957991753" sldId="426"/>
            <ac:picMk id="23" creationId="{FBCF04F8-4FE6-D3C5-3A95-886EF1AB30A2}"/>
          </ac:picMkLst>
        </pc:picChg>
        <pc:picChg chg="del">
          <ac:chgData name="Pouria Forouzesh" userId="475bbfa581636a77" providerId="LiveId" clId="{6C0C1A0E-3889-4E3A-8920-88CC5B1671DE}" dt="2023-08-12T13:19:58.630" v="3410" actId="478"/>
          <ac:picMkLst>
            <pc:docMk/>
            <pc:sldMk cId="957991753" sldId="426"/>
            <ac:picMk id="4098" creationId="{9AA15392-C27D-CA13-C73F-A88487189545}"/>
          </ac:picMkLst>
        </pc:picChg>
        <pc:picChg chg="del">
          <ac:chgData name="Pouria Forouzesh" userId="475bbfa581636a77" providerId="LiveId" clId="{6C0C1A0E-3889-4E3A-8920-88CC5B1671DE}" dt="2023-08-12T13:19:58.630" v="3410" actId="478"/>
          <ac:picMkLst>
            <pc:docMk/>
            <pc:sldMk cId="957991753" sldId="426"/>
            <ac:picMk id="5122" creationId="{EE1C26AD-0D7C-78A5-A756-7FE5D58D62DB}"/>
          </ac:picMkLst>
        </pc:picChg>
        <pc:picChg chg="add del mod">
          <ac:chgData name="Pouria Forouzesh" userId="475bbfa581636a77" providerId="LiveId" clId="{6C0C1A0E-3889-4E3A-8920-88CC5B1671DE}" dt="2023-08-19T17:04:04.925" v="5832" actId="478"/>
          <ac:picMkLst>
            <pc:docMk/>
            <pc:sldMk cId="957991753" sldId="426"/>
            <ac:picMk id="7170" creationId="{88F2C302-9041-35C6-01B4-3E3B91DA1779}"/>
          </ac:picMkLst>
        </pc:picChg>
        <pc:picChg chg="add del mod">
          <ac:chgData name="Pouria Forouzesh" userId="475bbfa581636a77" providerId="LiveId" clId="{6C0C1A0E-3889-4E3A-8920-88CC5B1671DE}" dt="2023-08-12T15:12:13.283" v="3638" actId="478"/>
          <ac:picMkLst>
            <pc:docMk/>
            <pc:sldMk cId="957991753" sldId="426"/>
            <ac:picMk id="7172" creationId="{23265CF1-F4BE-5BD9-1553-38E710D17922}"/>
          </ac:picMkLst>
        </pc:picChg>
        <pc:picChg chg="add mod">
          <ac:chgData name="Pouria Forouzesh" userId="475bbfa581636a77" providerId="LiveId" clId="{6C0C1A0E-3889-4E3A-8920-88CC5B1671DE}" dt="2023-08-19T17:07:05.864" v="5896" actId="1035"/>
          <ac:picMkLst>
            <pc:docMk/>
            <pc:sldMk cId="957991753" sldId="426"/>
            <ac:picMk id="10242" creationId="{72E6290F-C7E9-A937-33A5-2E7374B28215}"/>
          </ac:picMkLst>
        </pc:picChg>
        <pc:picChg chg="add mod">
          <ac:chgData name="Pouria Forouzesh" userId="475bbfa581636a77" providerId="LiveId" clId="{6C0C1A0E-3889-4E3A-8920-88CC5B1671DE}" dt="2023-08-19T17:14:24.673" v="5986" actId="1036"/>
          <ac:picMkLst>
            <pc:docMk/>
            <pc:sldMk cId="957991753" sldId="426"/>
            <ac:picMk id="10244" creationId="{41EB0B8E-2215-79D2-8AA8-F4B0D96B6B98}"/>
          </ac:picMkLst>
        </pc:picChg>
      </pc:sldChg>
      <pc:sldChg chg="addSp delSp modSp add del mod">
        <pc:chgData name="Pouria Forouzesh" userId="475bbfa581636a77" providerId="LiveId" clId="{6C0C1A0E-3889-4E3A-8920-88CC5B1671DE}" dt="2023-08-19T17:03:01.200" v="5831" actId="2696"/>
        <pc:sldMkLst>
          <pc:docMk/>
          <pc:sldMk cId="17732359" sldId="427"/>
        </pc:sldMkLst>
        <pc:spChg chg="del">
          <ac:chgData name="Pouria Forouzesh" userId="475bbfa581636a77" providerId="LiveId" clId="{6C0C1A0E-3889-4E3A-8920-88CC5B1671DE}" dt="2023-08-12T14:30:15.170" v="3429" actId="478"/>
          <ac:spMkLst>
            <pc:docMk/>
            <pc:sldMk cId="17732359" sldId="427"/>
            <ac:spMk id="4" creationId="{DD7AB0DA-3FD9-74E8-8E7D-2C1215DEBFD0}"/>
          </ac:spMkLst>
        </pc:spChg>
        <pc:spChg chg="mod">
          <ac:chgData name="Pouria Forouzesh" userId="475bbfa581636a77" providerId="LiveId" clId="{6C0C1A0E-3889-4E3A-8920-88CC5B1671DE}" dt="2023-08-12T14:30:23.529" v="3453" actId="1036"/>
          <ac:spMkLst>
            <pc:docMk/>
            <pc:sldMk cId="17732359" sldId="427"/>
            <ac:spMk id="11" creationId="{F4E40FFA-9861-A4F4-8CF6-A56CE1D9A10F}"/>
          </ac:spMkLst>
        </pc:spChg>
        <pc:spChg chg="mod">
          <ac:chgData name="Pouria Forouzesh" userId="475bbfa581636a77" providerId="LiveId" clId="{6C0C1A0E-3889-4E3A-8920-88CC5B1671DE}" dt="2023-08-12T14:30:23.529" v="3453" actId="1036"/>
          <ac:spMkLst>
            <pc:docMk/>
            <pc:sldMk cId="17732359" sldId="427"/>
            <ac:spMk id="12" creationId="{4673F0E5-3EFC-8367-6440-6A2E3B7FAB4E}"/>
          </ac:spMkLst>
        </pc:spChg>
        <pc:grpChg chg="del">
          <ac:chgData name="Pouria Forouzesh" userId="475bbfa581636a77" providerId="LiveId" clId="{6C0C1A0E-3889-4E3A-8920-88CC5B1671DE}" dt="2023-08-12T14:30:15.170" v="3429" actId="478"/>
          <ac:grpSpMkLst>
            <pc:docMk/>
            <pc:sldMk cId="17732359" sldId="427"/>
            <ac:grpSpMk id="6" creationId="{2347145E-1891-37B1-FE82-CD863803BBDF}"/>
          </ac:grpSpMkLst>
        </pc:grpChg>
        <pc:grpChg chg="mod">
          <ac:chgData name="Pouria Forouzesh" userId="475bbfa581636a77" providerId="LiveId" clId="{6C0C1A0E-3889-4E3A-8920-88CC5B1671DE}" dt="2023-08-12T14:30:23.529" v="3453" actId="1036"/>
          <ac:grpSpMkLst>
            <pc:docMk/>
            <pc:sldMk cId="17732359" sldId="427"/>
            <ac:grpSpMk id="10" creationId="{DA5D3298-838F-EACB-E1D0-A5EF4C67BF9F}"/>
          </ac:grpSpMkLst>
        </pc:grpChg>
        <pc:picChg chg="add mod">
          <ac:chgData name="Pouria Forouzesh" userId="475bbfa581636a77" providerId="LiveId" clId="{6C0C1A0E-3889-4E3A-8920-88CC5B1671DE}" dt="2023-08-12T14:31:08.396" v="3459" actId="14100"/>
          <ac:picMkLst>
            <pc:docMk/>
            <pc:sldMk cId="17732359" sldId="427"/>
            <ac:picMk id="3" creationId="{A9DA6198-7755-8304-40DC-A28419A52DF1}"/>
          </ac:picMkLst>
        </pc:picChg>
        <pc:picChg chg="mod">
          <ac:chgData name="Pouria Forouzesh" userId="475bbfa581636a77" providerId="LiveId" clId="{6C0C1A0E-3889-4E3A-8920-88CC5B1671DE}" dt="2023-08-12T14:30:23.529" v="3453" actId="1036"/>
          <ac:picMkLst>
            <pc:docMk/>
            <pc:sldMk cId="17732359" sldId="427"/>
            <ac:picMk id="13" creationId="{CF90D1D2-9825-C73C-D829-3A716E336023}"/>
          </ac:picMkLst>
        </pc:picChg>
        <pc:picChg chg="mod">
          <ac:chgData name="Pouria Forouzesh" userId="475bbfa581636a77" providerId="LiveId" clId="{6C0C1A0E-3889-4E3A-8920-88CC5B1671DE}" dt="2023-08-12T14:30:23.529" v="3453" actId="1036"/>
          <ac:picMkLst>
            <pc:docMk/>
            <pc:sldMk cId="17732359" sldId="427"/>
            <ac:picMk id="25" creationId="{352B759F-2DEB-28ED-06C5-B1AD9D8C8C5B}"/>
          </ac:picMkLst>
        </pc:picChg>
        <pc:picChg chg="mod">
          <ac:chgData name="Pouria Forouzesh" userId="475bbfa581636a77" providerId="LiveId" clId="{6C0C1A0E-3889-4E3A-8920-88CC5B1671DE}" dt="2023-08-12T14:30:23.529" v="3453" actId="1036"/>
          <ac:picMkLst>
            <pc:docMk/>
            <pc:sldMk cId="17732359" sldId="427"/>
            <ac:picMk id="27" creationId="{0395320B-2122-FD77-B66E-B2F987A53307}"/>
          </ac:picMkLst>
        </pc:picChg>
        <pc:picChg chg="mod">
          <ac:chgData name="Pouria Forouzesh" userId="475bbfa581636a77" providerId="LiveId" clId="{6C0C1A0E-3889-4E3A-8920-88CC5B1671DE}" dt="2023-08-12T14:30:23.529" v="3453" actId="1036"/>
          <ac:picMkLst>
            <pc:docMk/>
            <pc:sldMk cId="17732359" sldId="427"/>
            <ac:picMk id="4100" creationId="{5AAEB181-9F8C-D685-F27A-6B0FB1BFC204}"/>
          </ac:picMkLst>
        </pc:picChg>
        <pc:picChg chg="add mod">
          <ac:chgData name="Pouria Forouzesh" userId="475bbfa581636a77" providerId="LiveId" clId="{6C0C1A0E-3889-4E3A-8920-88CC5B1671DE}" dt="2023-08-12T14:30:42.964" v="3456" actId="1076"/>
          <ac:picMkLst>
            <pc:docMk/>
            <pc:sldMk cId="17732359" sldId="427"/>
            <ac:picMk id="6146" creationId="{7D9A9FB4-FA6A-F6AB-B7EF-DBE02CE0F84C}"/>
          </ac:picMkLst>
        </pc:picChg>
      </pc:sldChg>
      <pc:sldChg chg="addSp delSp modSp add mod modAnim">
        <pc:chgData name="Pouria Forouzesh" userId="475bbfa581636a77" providerId="LiveId" clId="{6C0C1A0E-3889-4E3A-8920-88CC5B1671DE}" dt="2023-08-22T11:40:26.242" v="8418"/>
        <pc:sldMkLst>
          <pc:docMk/>
          <pc:sldMk cId="4173448631" sldId="428"/>
        </pc:sldMkLst>
        <pc:spChg chg="add mod">
          <ac:chgData name="Pouria Forouzesh" userId="475bbfa581636a77" providerId="LiveId" clId="{6C0C1A0E-3889-4E3A-8920-88CC5B1671DE}" dt="2023-08-22T11:40:24.735" v="8417" actId="1076"/>
          <ac:spMkLst>
            <pc:docMk/>
            <pc:sldMk cId="4173448631" sldId="428"/>
            <ac:spMk id="2" creationId="{11DBC2DF-256B-D14D-FB9F-17931EB82929}"/>
          </ac:spMkLst>
        </pc:spChg>
        <pc:spChg chg="add mod">
          <ac:chgData name="Pouria Forouzesh" userId="475bbfa581636a77" providerId="LiveId" clId="{6C0C1A0E-3889-4E3A-8920-88CC5B1671DE}" dt="2023-08-21T16:30:02.418" v="7860" actId="14100"/>
          <ac:spMkLst>
            <pc:docMk/>
            <pc:sldMk cId="4173448631" sldId="428"/>
            <ac:spMk id="4" creationId="{821E5AC2-BFD9-58EE-3D08-9F590D4D7206}"/>
          </ac:spMkLst>
        </pc:spChg>
        <pc:spChg chg="mod">
          <ac:chgData name="Pouria Forouzesh" userId="475bbfa581636a77" providerId="LiveId" clId="{6C0C1A0E-3889-4E3A-8920-88CC5B1671DE}" dt="2023-08-21T16:13:42.279" v="7718" actId="122"/>
          <ac:spMkLst>
            <pc:docMk/>
            <pc:sldMk cId="4173448631" sldId="428"/>
            <ac:spMk id="12" creationId="{4673F0E5-3EFC-8367-6440-6A2E3B7FAB4E}"/>
          </ac:spMkLst>
        </pc:spChg>
        <pc:grpChg chg="del">
          <ac:chgData name="Pouria Forouzesh" userId="475bbfa581636a77" providerId="LiveId" clId="{6C0C1A0E-3889-4E3A-8920-88CC5B1671DE}" dt="2023-08-12T15:10:04.325" v="3631" actId="478"/>
          <ac:grpSpMkLst>
            <pc:docMk/>
            <pc:sldMk cId="4173448631" sldId="428"/>
            <ac:grpSpMk id="7" creationId="{E59B5F12-73F4-ED45-565E-8D730DF09025}"/>
          </ac:grpSpMkLst>
        </pc:grpChg>
        <pc:grpChg chg="mod">
          <ac:chgData name="Pouria Forouzesh" userId="475bbfa581636a77" providerId="LiveId" clId="{6C0C1A0E-3889-4E3A-8920-88CC5B1671DE}" dt="2023-08-21T11:49:12.311" v="7333" actId="14100"/>
          <ac:grpSpMkLst>
            <pc:docMk/>
            <pc:sldMk cId="4173448631" sldId="428"/>
            <ac:grpSpMk id="10" creationId="{DA5D3298-838F-EACB-E1D0-A5EF4C67BF9F}"/>
          </ac:grpSpMkLst>
        </pc:grpChg>
        <pc:picChg chg="add mod">
          <ac:chgData name="Pouria Forouzesh" userId="475bbfa581636a77" providerId="LiveId" clId="{6C0C1A0E-3889-4E3A-8920-88CC5B1671DE}" dt="2023-08-21T16:29:33.420" v="7849" actId="14100"/>
          <ac:picMkLst>
            <pc:docMk/>
            <pc:sldMk cId="4173448631" sldId="428"/>
            <ac:picMk id="3" creationId="{CBEF70A9-2734-3C37-400F-A39B128CFE2F}"/>
          </ac:picMkLst>
        </pc:picChg>
        <pc:picChg chg="del">
          <ac:chgData name="Pouria Forouzesh" userId="475bbfa581636a77" providerId="LiveId" clId="{6C0C1A0E-3889-4E3A-8920-88CC5B1671DE}" dt="2023-08-12T15:10:29.639" v="3636" actId="478"/>
          <ac:picMkLst>
            <pc:docMk/>
            <pc:sldMk cId="4173448631" sldId="428"/>
            <ac:picMk id="4" creationId="{95E751DC-602C-CED0-66DF-626DABA7B008}"/>
          </ac:picMkLst>
        </pc:picChg>
        <pc:picChg chg="del">
          <ac:chgData name="Pouria Forouzesh" userId="475bbfa581636a77" providerId="LiveId" clId="{6C0C1A0E-3889-4E3A-8920-88CC5B1671DE}" dt="2023-08-12T15:10:29.639" v="3636" actId="478"/>
          <ac:picMkLst>
            <pc:docMk/>
            <pc:sldMk cId="4173448631" sldId="428"/>
            <ac:picMk id="6" creationId="{C4718F68-61CB-7C2B-9ACE-0DF73E759B71}"/>
          </ac:picMkLst>
        </pc:picChg>
        <pc:picChg chg="add mod">
          <ac:chgData name="Pouria Forouzesh" userId="475bbfa581636a77" providerId="LiveId" clId="{6C0C1A0E-3889-4E3A-8920-88CC5B1671DE}" dt="2023-08-21T16:29:52.333" v="7858" actId="1076"/>
          <ac:picMkLst>
            <pc:docMk/>
            <pc:sldMk cId="4173448631" sldId="428"/>
            <ac:picMk id="6" creationId="{EE7DD952-3DE9-F6C3-0FA8-91BB08677415}"/>
          </ac:picMkLst>
        </pc:picChg>
        <pc:picChg chg="add mod">
          <ac:chgData name="Pouria Forouzesh" userId="475bbfa581636a77" providerId="LiveId" clId="{6C0C1A0E-3889-4E3A-8920-88CC5B1671DE}" dt="2023-08-21T16:29:54.457" v="7859" actId="1076"/>
          <ac:picMkLst>
            <pc:docMk/>
            <pc:sldMk cId="4173448631" sldId="428"/>
            <ac:picMk id="9" creationId="{65BC395F-77DC-5841-8549-DE871199AE7E}"/>
          </ac:picMkLst>
        </pc:picChg>
        <pc:picChg chg="add del mod">
          <ac:chgData name="Pouria Forouzesh" userId="475bbfa581636a77" providerId="LiveId" clId="{6C0C1A0E-3889-4E3A-8920-88CC5B1671DE}" dt="2023-08-19T17:28:56.148" v="6184" actId="478"/>
          <ac:picMkLst>
            <pc:docMk/>
            <pc:sldMk cId="4173448631" sldId="428"/>
            <ac:picMk id="13" creationId="{821FC390-92DF-74EE-6320-CA3C5943305E}"/>
          </ac:picMkLst>
        </pc:picChg>
        <pc:picChg chg="del">
          <ac:chgData name="Pouria Forouzesh" userId="475bbfa581636a77" providerId="LiveId" clId="{6C0C1A0E-3889-4E3A-8920-88CC5B1671DE}" dt="2023-08-12T15:10:04.325" v="3631" actId="478"/>
          <ac:picMkLst>
            <pc:docMk/>
            <pc:sldMk cId="4173448631" sldId="428"/>
            <ac:picMk id="16" creationId="{405C0239-95EC-7294-645E-F54707E96517}"/>
          </ac:picMkLst>
        </pc:picChg>
        <pc:picChg chg="add del mod">
          <ac:chgData name="Pouria Forouzesh" userId="475bbfa581636a77" providerId="LiveId" clId="{6C0C1A0E-3889-4E3A-8920-88CC5B1671DE}" dt="2023-08-19T17:28:57.770" v="6185" actId="478"/>
          <ac:picMkLst>
            <pc:docMk/>
            <pc:sldMk cId="4173448631" sldId="428"/>
            <ac:picMk id="17" creationId="{42B767A4-0638-74D0-749D-12E11AB7B122}"/>
          </ac:picMkLst>
        </pc:picChg>
        <pc:picChg chg="del">
          <ac:chgData name="Pouria Forouzesh" userId="475bbfa581636a77" providerId="LiveId" clId="{6C0C1A0E-3889-4E3A-8920-88CC5B1671DE}" dt="2023-08-12T15:10:06.005" v="3632" actId="478"/>
          <ac:picMkLst>
            <pc:docMk/>
            <pc:sldMk cId="4173448631" sldId="428"/>
            <ac:picMk id="18" creationId="{28A6C4B7-1814-53E2-BEEF-A0444EB7306C}"/>
          </ac:picMkLst>
        </pc:picChg>
        <pc:picChg chg="del">
          <ac:chgData name="Pouria Forouzesh" userId="475bbfa581636a77" providerId="LiveId" clId="{6C0C1A0E-3889-4E3A-8920-88CC5B1671DE}" dt="2023-08-12T15:10:29.639" v="3636" actId="478"/>
          <ac:picMkLst>
            <pc:docMk/>
            <pc:sldMk cId="4173448631" sldId="428"/>
            <ac:picMk id="7170" creationId="{88F2C302-9041-35C6-01B4-3E3B91DA1779}"/>
          </ac:picMkLst>
        </pc:picChg>
        <pc:picChg chg="del">
          <ac:chgData name="Pouria Forouzesh" userId="475bbfa581636a77" providerId="LiveId" clId="{6C0C1A0E-3889-4E3A-8920-88CC5B1671DE}" dt="2023-08-12T15:10:04.325" v="3631" actId="478"/>
          <ac:picMkLst>
            <pc:docMk/>
            <pc:sldMk cId="4173448631" sldId="428"/>
            <ac:picMk id="7172" creationId="{23265CF1-F4BE-5BD9-1553-38E710D17922}"/>
          </ac:picMkLst>
        </pc:picChg>
        <pc:picChg chg="add del mod">
          <ac:chgData name="Pouria Forouzesh" userId="475bbfa581636a77" providerId="LiveId" clId="{6C0C1A0E-3889-4E3A-8920-88CC5B1671DE}" dt="2023-08-19T17:27:24.635" v="6133" actId="478"/>
          <ac:picMkLst>
            <pc:docMk/>
            <pc:sldMk cId="4173448631" sldId="428"/>
            <ac:picMk id="8194" creationId="{F8BFD5C3-9228-38B4-4A47-FA02F91BF81B}"/>
          </ac:picMkLst>
        </pc:picChg>
        <pc:picChg chg="add mod">
          <ac:chgData name="Pouria Forouzesh" userId="475bbfa581636a77" providerId="LiveId" clId="{6C0C1A0E-3889-4E3A-8920-88CC5B1671DE}" dt="2023-08-21T16:29:45.295" v="7855" actId="1076"/>
          <ac:picMkLst>
            <pc:docMk/>
            <pc:sldMk cId="4173448631" sldId="428"/>
            <ac:picMk id="11266" creationId="{0D21FC64-A3D5-06FE-A10C-8C50550B100A}"/>
          </ac:picMkLst>
        </pc:picChg>
      </pc:sldChg>
      <pc:sldChg chg="addSp delSp modSp add del mod">
        <pc:chgData name="Pouria Forouzesh" userId="475bbfa581636a77" providerId="LiveId" clId="{6C0C1A0E-3889-4E3A-8920-88CC5B1671DE}" dt="2023-08-19T17:14:36.080" v="5987" actId="47"/>
        <pc:sldMkLst>
          <pc:docMk/>
          <pc:sldMk cId="2089253862" sldId="429"/>
        </pc:sldMkLst>
        <pc:spChg chg="mod">
          <ac:chgData name="Pouria Forouzesh" userId="475bbfa581636a77" providerId="LiveId" clId="{6C0C1A0E-3889-4E3A-8920-88CC5B1671DE}" dt="2023-08-12T15:12:30.964" v="3641" actId="1076"/>
          <ac:spMkLst>
            <pc:docMk/>
            <pc:sldMk cId="2089253862" sldId="429"/>
            <ac:spMk id="8" creationId="{0A32B64D-3E6E-0FB7-1725-2A925CB415E3}"/>
          </ac:spMkLst>
        </pc:spChg>
        <pc:spChg chg="mod">
          <ac:chgData name="Pouria Forouzesh" userId="475bbfa581636a77" providerId="LiveId" clId="{6C0C1A0E-3889-4E3A-8920-88CC5B1671DE}" dt="2023-08-12T15:12:39.695" v="3700" actId="1037"/>
          <ac:spMkLst>
            <pc:docMk/>
            <pc:sldMk cId="2089253862" sldId="429"/>
            <ac:spMk id="9" creationId="{6C93A910-6A69-ED9F-3773-AF020BF9B2DB}"/>
          </ac:spMkLst>
        </pc:spChg>
        <pc:spChg chg="add mod">
          <ac:chgData name="Pouria Forouzesh" userId="475bbfa581636a77" providerId="LiveId" clId="{6C0C1A0E-3889-4E3A-8920-88CC5B1671DE}" dt="2023-08-12T15:18:09.225" v="3908" actId="1076"/>
          <ac:spMkLst>
            <pc:docMk/>
            <pc:sldMk cId="2089253862" sldId="429"/>
            <ac:spMk id="13" creationId="{F0F73F24-643D-2C87-A895-D6450D1E8CEB}"/>
          </ac:spMkLst>
        </pc:spChg>
        <pc:spChg chg="mod">
          <ac:chgData name="Pouria Forouzesh" userId="475bbfa581636a77" providerId="LiveId" clId="{6C0C1A0E-3889-4E3A-8920-88CC5B1671DE}" dt="2023-08-19T17:07:30.898" v="5899" actId="21"/>
          <ac:spMkLst>
            <pc:docMk/>
            <pc:sldMk cId="2089253862" sldId="429"/>
            <ac:spMk id="14" creationId="{BBDA9A82-009A-8A7A-4FC2-7179D9340FD2}"/>
          </ac:spMkLst>
        </pc:spChg>
        <pc:grpChg chg="mod">
          <ac:chgData name="Pouria Forouzesh" userId="475bbfa581636a77" providerId="LiveId" clId="{6C0C1A0E-3889-4E3A-8920-88CC5B1671DE}" dt="2023-08-12T15:12:39.695" v="3700" actId="1037"/>
          <ac:grpSpMkLst>
            <pc:docMk/>
            <pc:sldMk cId="2089253862" sldId="429"/>
            <ac:grpSpMk id="7" creationId="{E59B5F12-73F4-ED45-565E-8D730DF09025}"/>
          </ac:grpSpMkLst>
        </pc:grpChg>
        <pc:grpChg chg="del">
          <ac:chgData name="Pouria Forouzesh" userId="475bbfa581636a77" providerId="LiveId" clId="{6C0C1A0E-3889-4E3A-8920-88CC5B1671DE}" dt="2023-08-12T15:12:27.724" v="3639" actId="478"/>
          <ac:grpSpMkLst>
            <pc:docMk/>
            <pc:sldMk cId="2089253862" sldId="429"/>
            <ac:grpSpMk id="10" creationId="{DA5D3298-838F-EACB-E1D0-A5EF4C67BF9F}"/>
          </ac:grpSpMkLst>
        </pc:grpChg>
        <pc:picChg chg="add mod">
          <ac:chgData name="Pouria Forouzesh" userId="475bbfa581636a77" providerId="LiveId" clId="{6C0C1A0E-3889-4E3A-8920-88CC5B1671DE}" dt="2023-08-12T15:14:25.479" v="3855" actId="14100"/>
          <ac:picMkLst>
            <pc:docMk/>
            <pc:sldMk cId="2089253862" sldId="429"/>
            <ac:picMk id="3" creationId="{848ECAD4-F78C-D8F9-D9F7-2D8D8025283B}"/>
          </ac:picMkLst>
        </pc:picChg>
        <pc:picChg chg="del">
          <ac:chgData name="Pouria Forouzesh" userId="475bbfa581636a77" providerId="LiveId" clId="{6C0C1A0E-3889-4E3A-8920-88CC5B1671DE}" dt="2023-08-12T15:12:27.724" v="3639" actId="478"/>
          <ac:picMkLst>
            <pc:docMk/>
            <pc:sldMk cId="2089253862" sldId="429"/>
            <ac:picMk id="4" creationId="{95E751DC-602C-CED0-66DF-626DABA7B008}"/>
          </ac:picMkLst>
        </pc:picChg>
        <pc:picChg chg="del">
          <ac:chgData name="Pouria Forouzesh" userId="475bbfa581636a77" providerId="LiveId" clId="{6C0C1A0E-3889-4E3A-8920-88CC5B1671DE}" dt="2023-08-12T15:12:27.724" v="3639" actId="478"/>
          <ac:picMkLst>
            <pc:docMk/>
            <pc:sldMk cId="2089253862" sldId="429"/>
            <ac:picMk id="6" creationId="{C4718F68-61CB-7C2B-9ACE-0DF73E759B71}"/>
          </ac:picMkLst>
        </pc:picChg>
        <pc:picChg chg="mod">
          <ac:chgData name="Pouria Forouzesh" userId="475bbfa581636a77" providerId="LiveId" clId="{6C0C1A0E-3889-4E3A-8920-88CC5B1671DE}" dt="2023-08-12T15:18:24.491" v="3913" actId="1035"/>
          <ac:picMkLst>
            <pc:docMk/>
            <pc:sldMk cId="2089253862" sldId="429"/>
            <ac:picMk id="16" creationId="{405C0239-95EC-7294-645E-F54707E96517}"/>
          </ac:picMkLst>
        </pc:picChg>
        <pc:picChg chg="mod">
          <ac:chgData name="Pouria Forouzesh" userId="475bbfa581636a77" providerId="LiveId" clId="{6C0C1A0E-3889-4E3A-8920-88CC5B1671DE}" dt="2023-08-12T15:18:24.491" v="3913" actId="1035"/>
          <ac:picMkLst>
            <pc:docMk/>
            <pc:sldMk cId="2089253862" sldId="429"/>
            <ac:picMk id="18" creationId="{28A6C4B7-1814-53E2-BEEF-A0444EB7306C}"/>
          </ac:picMkLst>
        </pc:picChg>
        <pc:picChg chg="add mod">
          <ac:chgData name="Pouria Forouzesh" userId="475bbfa581636a77" providerId="LiveId" clId="{6C0C1A0E-3889-4E3A-8920-88CC5B1671DE}" dt="2023-08-12T15:18:04.257" v="3907" actId="1076"/>
          <ac:picMkLst>
            <pc:docMk/>
            <pc:sldMk cId="2089253862" sldId="429"/>
            <ac:picMk id="20" creationId="{03F44730-40F5-0E28-4F03-CE017ACA7EEB}"/>
          </ac:picMkLst>
        </pc:picChg>
        <pc:picChg chg="del">
          <ac:chgData name="Pouria Forouzesh" userId="475bbfa581636a77" providerId="LiveId" clId="{6C0C1A0E-3889-4E3A-8920-88CC5B1671DE}" dt="2023-08-12T15:12:27.724" v="3639" actId="478"/>
          <ac:picMkLst>
            <pc:docMk/>
            <pc:sldMk cId="2089253862" sldId="429"/>
            <ac:picMk id="7170" creationId="{88F2C302-9041-35C6-01B4-3E3B91DA1779}"/>
          </ac:picMkLst>
        </pc:picChg>
        <pc:picChg chg="mod">
          <ac:chgData name="Pouria Forouzesh" userId="475bbfa581636a77" providerId="LiveId" clId="{6C0C1A0E-3889-4E3A-8920-88CC5B1671DE}" dt="2023-08-12T15:14:36.099" v="3863" actId="1076"/>
          <ac:picMkLst>
            <pc:docMk/>
            <pc:sldMk cId="2089253862" sldId="429"/>
            <ac:picMk id="7172" creationId="{23265CF1-F4BE-5BD9-1553-38E710D17922}"/>
          </ac:picMkLst>
        </pc:picChg>
        <pc:cxnChg chg="add mod">
          <ac:chgData name="Pouria Forouzesh" userId="475bbfa581636a77" providerId="LiveId" clId="{6C0C1A0E-3889-4E3A-8920-88CC5B1671DE}" dt="2023-08-12T15:18:17.731" v="3910" actId="14100"/>
          <ac:cxnSpMkLst>
            <pc:docMk/>
            <pc:sldMk cId="2089253862" sldId="429"/>
            <ac:cxnSpMk id="17" creationId="{A0D29421-49EE-615B-AAC3-E09E279D0ED0}"/>
          </ac:cxnSpMkLst>
        </pc:cxnChg>
      </pc:sldChg>
      <pc:sldChg chg="addSp delSp modSp add mod modAnim">
        <pc:chgData name="Pouria Forouzesh" userId="475bbfa581636a77" providerId="LiveId" clId="{6C0C1A0E-3889-4E3A-8920-88CC5B1671DE}" dt="2023-08-21T16:11:53.461" v="7703" actId="122"/>
        <pc:sldMkLst>
          <pc:docMk/>
          <pc:sldMk cId="3317169531" sldId="430"/>
        </pc:sldMkLst>
        <pc:spChg chg="add mod">
          <ac:chgData name="Pouria Forouzesh" userId="475bbfa581636a77" providerId="LiveId" clId="{6C0C1A0E-3889-4E3A-8920-88CC5B1671DE}" dt="2023-08-21T11:39:36.932" v="7148" actId="20577"/>
          <ac:spMkLst>
            <pc:docMk/>
            <pc:sldMk cId="3317169531" sldId="430"/>
            <ac:spMk id="3" creationId="{26FE8230-FC0B-CFC1-CEA7-1ACF7DDD7CF4}"/>
          </ac:spMkLst>
        </pc:spChg>
        <pc:spChg chg="add del">
          <ac:chgData name="Pouria Forouzesh" userId="475bbfa581636a77" providerId="LiveId" clId="{6C0C1A0E-3889-4E3A-8920-88CC5B1671DE}" dt="2023-08-13T11:49:21.551" v="3983" actId="22"/>
          <ac:spMkLst>
            <pc:docMk/>
            <pc:sldMk cId="3317169531" sldId="430"/>
            <ac:spMk id="4" creationId="{DDE0B6E1-3720-9040-004E-744F3414B9B3}"/>
          </ac:spMkLst>
        </pc:spChg>
        <pc:spChg chg="add mod">
          <ac:chgData name="Pouria Forouzesh" userId="475bbfa581636a77" providerId="LiveId" clId="{6C0C1A0E-3889-4E3A-8920-88CC5B1671DE}" dt="2023-08-21T11:38:23.658" v="7115" actId="207"/>
          <ac:spMkLst>
            <pc:docMk/>
            <pc:sldMk cId="3317169531" sldId="430"/>
            <ac:spMk id="5" creationId="{FB9DC1B9-CF84-D4B5-5D9F-4205B6C53054}"/>
          </ac:spMkLst>
        </pc:spChg>
        <pc:spChg chg="add del mod">
          <ac:chgData name="Pouria Forouzesh" userId="475bbfa581636a77" providerId="LiveId" clId="{6C0C1A0E-3889-4E3A-8920-88CC5B1671DE}" dt="2023-08-21T15:02:30.440" v="7471" actId="478"/>
          <ac:spMkLst>
            <pc:docMk/>
            <pc:sldMk cId="3317169531" sldId="430"/>
            <ac:spMk id="8" creationId="{0A32B64D-3E6E-0FB7-1725-2A925CB415E3}"/>
          </ac:spMkLst>
        </pc:spChg>
        <pc:spChg chg="mod">
          <ac:chgData name="Pouria Forouzesh" userId="475bbfa581636a77" providerId="LiveId" clId="{6C0C1A0E-3889-4E3A-8920-88CC5B1671DE}" dt="2023-08-21T16:11:46.345" v="7701" actId="122"/>
          <ac:spMkLst>
            <pc:docMk/>
            <pc:sldMk cId="3317169531" sldId="430"/>
            <ac:spMk id="9" creationId="{9BCF42AD-8973-F870-F021-41CC05BDC24E}"/>
          </ac:spMkLst>
        </pc:spChg>
        <pc:spChg chg="mod">
          <ac:chgData name="Pouria Forouzesh" userId="475bbfa581636a77" providerId="LiveId" clId="{6C0C1A0E-3889-4E3A-8920-88CC5B1671DE}" dt="2023-08-21T15:02:31.230" v="7472"/>
          <ac:spMkLst>
            <pc:docMk/>
            <pc:sldMk cId="3317169531" sldId="430"/>
            <ac:spMk id="12" creationId="{7C5BC9C8-4F1B-032A-EDB6-F3FF4AB15321}"/>
          </ac:spMkLst>
        </pc:spChg>
        <pc:spChg chg="mod">
          <ac:chgData name="Pouria Forouzesh" userId="475bbfa581636a77" providerId="LiveId" clId="{6C0C1A0E-3889-4E3A-8920-88CC5B1671DE}" dt="2023-08-21T16:11:53.461" v="7703" actId="122"/>
          <ac:spMkLst>
            <pc:docMk/>
            <pc:sldMk cId="3317169531" sldId="430"/>
            <ac:spMk id="13" creationId="{53B58D9E-A6A6-A9DE-FD20-5A97CBD91136}"/>
          </ac:spMkLst>
        </pc:spChg>
        <pc:spChg chg="add del mod">
          <ac:chgData name="Pouria Forouzesh" userId="475bbfa581636a77" providerId="LiveId" clId="{6C0C1A0E-3889-4E3A-8920-88CC5B1671DE}" dt="2023-08-19T13:54:14.017" v="5440"/>
          <ac:spMkLst>
            <pc:docMk/>
            <pc:sldMk cId="3317169531" sldId="430"/>
            <ac:spMk id="13" creationId="{F518BD4A-15CD-2894-1658-F54C8434D6A0}"/>
          </ac:spMkLst>
        </pc:spChg>
        <pc:spChg chg="del mod">
          <ac:chgData name="Pouria Forouzesh" userId="475bbfa581636a77" providerId="LiveId" clId="{6C0C1A0E-3889-4E3A-8920-88CC5B1671DE}" dt="2023-08-19T13:52:49.278" v="5366" actId="478"/>
          <ac:spMkLst>
            <pc:docMk/>
            <pc:sldMk cId="3317169531" sldId="430"/>
            <ac:spMk id="14" creationId="{3BB437BE-7B2A-5BA4-D9C4-45B633DB4FEB}"/>
          </ac:spMkLst>
        </pc:spChg>
        <pc:spChg chg="del">
          <ac:chgData name="Pouria Forouzesh" userId="475bbfa581636a77" providerId="LiveId" clId="{6C0C1A0E-3889-4E3A-8920-88CC5B1671DE}" dt="2023-08-19T13:52:50.580" v="5367" actId="478"/>
          <ac:spMkLst>
            <pc:docMk/>
            <pc:sldMk cId="3317169531" sldId="430"/>
            <ac:spMk id="16" creationId="{CAE5B498-131C-F1EB-DA7A-C95C3162CBFE}"/>
          </ac:spMkLst>
        </pc:spChg>
        <pc:spChg chg="mod">
          <ac:chgData name="Pouria Forouzesh" userId="475bbfa581636a77" providerId="LiveId" clId="{6C0C1A0E-3889-4E3A-8920-88CC5B1671DE}" dt="2023-08-19T13:53:59.792" v="5383"/>
          <ac:spMkLst>
            <pc:docMk/>
            <pc:sldMk cId="3317169531" sldId="430"/>
            <ac:spMk id="17" creationId="{034E81DE-0C21-51B1-5AF3-89AA2C76856E}"/>
          </ac:spMkLst>
        </pc:spChg>
        <pc:spChg chg="del">
          <ac:chgData name="Pouria Forouzesh" userId="475bbfa581636a77" providerId="LiveId" clId="{6C0C1A0E-3889-4E3A-8920-88CC5B1671DE}" dt="2023-08-19T13:52:47" v="5364" actId="478"/>
          <ac:spMkLst>
            <pc:docMk/>
            <pc:sldMk cId="3317169531" sldId="430"/>
            <ac:spMk id="18" creationId="{2CA123D3-6C02-1989-D5D3-A315AAE9E4B8}"/>
          </ac:spMkLst>
        </pc:spChg>
        <pc:spChg chg="mod">
          <ac:chgData name="Pouria Forouzesh" userId="475bbfa581636a77" providerId="LiveId" clId="{6C0C1A0E-3889-4E3A-8920-88CC5B1671DE}" dt="2023-08-21T16:11:49.007" v="7702" actId="122"/>
          <ac:spMkLst>
            <pc:docMk/>
            <pc:sldMk cId="3317169531" sldId="430"/>
            <ac:spMk id="19" creationId="{8F196F68-F56C-D328-32EF-F63BDAB56D02}"/>
          </ac:spMkLst>
        </pc:spChg>
        <pc:spChg chg="del">
          <ac:chgData name="Pouria Forouzesh" userId="475bbfa581636a77" providerId="LiveId" clId="{6C0C1A0E-3889-4E3A-8920-88CC5B1671DE}" dt="2023-08-19T13:52:45.933" v="5363" actId="478"/>
          <ac:spMkLst>
            <pc:docMk/>
            <pc:sldMk cId="3317169531" sldId="430"/>
            <ac:spMk id="20" creationId="{B51787B4-AF2E-D204-F9E8-0C8A0600323B}"/>
          </ac:spMkLst>
        </pc:spChg>
        <pc:spChg chg="add mod">
          <ac:chgData name="Pouria Forouzesh" userId="475bbfa581636a77" providerId="LiveId" clId="{6C0C1A0E-3889-4E3A-8920-88CC5B1671DE}" dt="2023-08-21T11:37:41.977" v="7110" actId="1036"/>
          <ac:spMkLst>
            <pc:docMk/>
            <pc:sldMk cId="3317169531" sldId="430"/>
            <ac:spMk id="21" creationId="{2C8CAF4A-952E-99A5-D56C-A7EE770C7A66}"/>
          </ac:spMkLst>
        </pc:spChg>
        <pc:spChg chg="add mod">
          <ac:chgData name="Pouria Forouzesh" userId="475bbfa581636a77" providerId="LiveId" clId="{6C0C1A0E-3889-4E3A-8920-88CC5B1671DE}" dt="2023-08-19T13:59:26.953" v="5498" actId="208"/>
          <ac:spMkLst>
            <pc:docMk/>
            <pc:sldMk cId="3317169531" sldId="430"/>
            <ac:spMk id="22" creationId="{B416507A-229A-39EB-5225-6F4EE78EEB97}"/>
          </ac:spMkLst>
        </pc:spChg>
        <pc:spChg chg="add mod">
          <ac:chgData name="Pouria Forouzesh" userId="475bbfa581636a77" providerId="LiveId" clId="{6C0C1A0E-3889-4E3A-8920-88CC5B1671DE}" dt="2023-08-21T11:37:57.911" v="7113" actId="1036"/>
          <ac:spMkLst>
            <pc:docMk/>
            <pc:sldMk cId="3317169531" sldId="430"/>
            <ac:spMk id="23" creationId="{75DE6798-AF15-EF05-E156-31B383FE19CA}"/>
          </ac:spMkLst>
        </pc:spChg>
        <pc:spChg chg="add mod">
          <ac:chgData name="Pouria Forouzesh" userId="475bbfa581636a77" providerId="LiveId" clId="{6C0C1A0E-3889-4E3A-8920-88CC5B1671DE}" dt="2023-08-19T14:00:12.430" v="5506" actId="571"/>
          <ac:spMkLst>
            <pc:docMk/>
            <pc:sldMk cId="3317169531" sldId="430"/>
            <ac:spMk id="24" creationId="{D5A65233-C350-8A51-26D4-AE4FA30B271E}"/>
          </ac:spMkLst>
        </pc:spChg>
        <pc:spChg chg="add mod">
          <ac:chgData name="Pouria Forouzesh" userId="475bbfa581636a77" providerId="LiveId" clId="{6C0C1A0E-3889-4E3A-8920-88CC5B1671DE}" dt="2023-08-19T14:00:12.430" v="5506" actId="571"/>
          <ac:spMkLst>
            <pc:docMk/>
            <pc:sldMk cId="3317169531" sldId="430"/>
            <ac:spMk id="25" creationId="{3A192B22-A92D-2F03-2D20-35A2E2DDE204}"/>
          </ac:spMkLst>
        </pc:spChg>
        <pc:spChg chg="add mod">
          <ac:chgData name="Pouria Forouzesh" userId="475bbfa581636a77" providerId="LiveId" clId="{6C0C1A0E-3889-4E3A-8920-88CC5B1671DE}" dt="2023-08-19T14:00:22.419" v="5508" actId="14100"/>
          <ac:spMkLst>
            <pc:docMk/>
            <pc:sldMk cId="3317169531" sldId="430"/>
            <ac:spMk id="26" creationId="{152964B3-16C7-257D-49EF-2859B9DB13EC}"/>
          </ac:spMkLst>
        </pc:spChg>
        <pc:grpChg chg="mod">
          <ac:chgData name="Pouria Forouzesh" userId="475bbfa581636a77" providerId="LiveId" clId="{6C0C1A0E-3889-4E3A-8920-88CC5B1671DE}" dt="2023-08-21T16:11:42.160" v="7700" actId="14100"/>
          <ac:grpSpMkLst>
            <pc:docMk/>
            <pc:sldMk cId="3317169531" sldId="430"/>
            <ac:grpSpMk id="6" creationId="{2347145E-1891-37B1-FE82-CD863803BBDF}"/>
          </ac:grpSpMkLst>
        </pc:grpChg>
        <pc:grpChg chg="del">
          <ac:chgData name="Pouria Forouzesh" userId="475bbfa581636a77" providerId="LiveId" clId="{6C0C1A0E-3889-4E3A-8920-88CC5B1671DE}" dt="2023-08-19T13:52:44.943" v="5362" actId="478"/>
          <ac:grpSpMkLst>
            <pc:docMk/>
            <pc:sldMk cId="3317169531" sldId="430"/>
            <ac:grpSpMk id="10" creationId="{DA5D3298-838F-EACB-E1D0-A5EF4C67BF9F}"/>
          </ac:grpSpMkLst>
        </pc:grpChg>
        <pc:grpChg chg="add mod">
          <ac:chgData name="Pouria Forouzesh" userId="475bbfa581636a77" providerId="LiveId" clId="{6C0C1A0E-3889-4E3A-8920-88CC5B1671DE}" dt="2023-08-21T15:02:52.064" v="7475" actId="14100"/>
          <ac:grpSpMkLst>
            <pc:docMk/>
            <pc:sldMk cId="3317169531" sldId="430"/>
            <ac:grpSpMk id="11" creationId="{CF737F72-8BC3-9DA9-A0CF-8C7FE503868B}"/>
          </ac:grpSpMkLst>
        </pc:grpChg>
        <pc:grpChg chg="add mod">
          <ac:chgData name="Pouria Forouzesh" userId="475bbfa581636a77" providerId="LiveId" clId="{6C0C1A0E-3889-4E3A-8920-88CC5B1671DE}" dt="2023-08-19T14:08:24.643" v="5580" actId="1038"/>
          <ac:grpSpMkLst>
            <pc:docMk/>
            <pc:sldMk cId="3317169531" sldId="430"/>
            <ac:grpSpMk id="15" creationId="{BE5943FC-D403-2C3E-F07A-44B505061661}"/>
          </ac:grpSpMkLst>
        </pc:grpChg>
        <pc:picChg chg="del">
          <ac:chgData name="Pouria Forouzesh" userId="475bbfa581636a77" providerId="LiveId" clId="{6C0C1A0E-3889-4E3A-8920-88CC5B1671DE}" dt="2023-08-19T13:52:53.255" v="5368" actId="478"/>
          <ac:picMkLst>
            <pc:docMk/>
            <pc:sldMk cId="3317169531" sldId="430"/>
            <ac:picMk id="3" creationId="{CF55EA15-1420-50E0-6E93-CE518DFF1159}"/>
          </ac:picMkLst>
        </pc:picChg>
        <pc:picChg chg="add mod">
          <ac:chgData name="Pouria Forouzesh" userId="475bbfa581636a77" providerId="LiveId" clId="{6C0C1A0E-3889-4E3A-8920-88CC5B1671DE}" dt="2023-08-21T11:36:57.773" v="7099" actId="1036"/>
          <ac:picMkLst>
            <pc:docMk/>
            <pc:sldMk cId="3317169531" sldId="430"/>
            <ac:picMk id="4" creationId="{F1777B49-B29A-01C0-2365-8503EDF360AF}"/>
          </ac:picMkLst>
        </pc:picChg>
        <pc:picChg chg="add del">
          <ac:chgData name="Pouria Forouzesh" userId="475bbfa581636a77" providerId="LiveId" clId="{6C0C1A0E-3889-4E3A-8920-88CC5B1671DE}" dt="2023-08-21T15:02:01.849" v="7462"/>
          <ac:picMkLst>
            <pc:docMk/>
            <pc:sldMk cId="3317169531" sldId="430"/>
            <ac:picMk id="10" creationId="{915E580B-797F-1D39-151C-4DAC22EC1FEC}"/>
          </ac:picMkLst>
        </pc:picChg>
        <pc:picChg chg="add mod">
          <ac:chgData name="Pouria Forouzesh" userId="475bbfa581636a77" providerId="LiveId" clId="{6C0C1A0E-3889-4E3A-8920-88CC5B1671DE}" dt="2023-08-21T11:36:59.968" v="7102" actId="1036"/>
          <ac:picMkLst>
            <pc:docMk/>
            <pc:sldMk cId="3317169531" sldId="430"/>
            <ac:picMk id="27" creationId="{906A64FF-9A08-0888-1425-0A58B58D4012}"/>
          </ac:picMkLst>
        </pc:picChg>
        <pc:picChg chg="del mod">
          <ac:chgData name="Pouria Forouzesh" userId="475bbfa581636a77" providerId="LiveId" clId="{6C0C1A0E-3889-4E3A-8920-88CC5B1671DE}" dt="2023-08-19T13:53:33.663" v="5380" actId="478"/>
          <ac:picMkLst>
            <pc:docMk/>
            <pc:sldMk cId="3317169531" sldId="430"/>
            <ac:picMk id="2056" creationId="{934ABEE5-4D1F-476A-D440-F717BBFC889E}"/>
          </ac:picMkLst>
        </pc:picChg>
        <pc:picChg chg="add mod">
          <ac:chgData name="Pouria Forouzesh" userId="475bbfa581636a77" providerId="LiveId" clId="{6C0C1A0E-3889-4E3A-8920-88CC5B1671DE}" dt="2023-08-19T14:01:46.228" v="5523" actId="1076"/>
          <ac:picMkLst>
            <pc:docMk/>
            <pc:sldMk cId="3317169531" sldId="430"/>
            <ac:picMk id="6146" creationId="{F1687C16-8629-0D33-2E28-844BFD90FC02}"/>
          </ac:picMkLst>
        </pc:picChg>
        <pc:picChg chg="add mod">
          <ac:chgData name="Pouria Forouzesh" userId="475bbfa581636a77" providerId="LiveId" clId="{6C0C1A0E-3889-4E3A-8920-88CC5B1671DE}" dt="2023-08-19T13:57:28.618" v="5478" actId="1035"/>
          <ac:picMkLst>
            <pc:docMk/>
            <pc:sldMk cId="3317169531" sldId="430"/>
            <ac:picMk id="6148" creationId="{BBE3422E-0004-5806-005C-6C3855B714B1}"/>
          </ac:picMkLst>
        </pc:picChg>
        <pc:picChg chg="add mod">
          <ac:chgData name="Pouria Forouzesh" userId="475bbfa581636a77" providerId="LiveId" clId="{6C0C1A0E-3889-4E3A-8920-88CC5B1671DE}" dt="2023-08-19T13:57:28.618" v="5478" actId="1035"/>
          <ac:picMkLst>
            <pc:docMk/>
            <pc:sldMk cId="3317169531" sldId="430"/>
            <ac:picMk id="6150" creationId="{D23D4E21-2EAB-447F-9284-212F43DA824D}"/>
          </ac:picMkLst>
        </pc:picChg>
        <pc:picChg chg="add mod">
          <ac:chgData name="Pouria Forouzesh" userId="475bbfa581636a77" providerId="LiveId" clId="{6C0C1A0E-3889-4E3A-8920-88CC5B1671DE}" dt="2023-08-19T13:57:28.618" v="5478" actId="1035"/>
          <ac:picMkLst>
            <pc:docMk/>
            <pc:sldMk cId="3317169531" sldId="430"/>
            <ac:picMk id="6152" creationId="{E256079D-17FB-49FC-E33B-04E834C16199}"/>
          </ac:picMkLst>
        </pc:picChg>
        <pc:picChg chg="add mod">
          <ac:chgData name="Pouria Forouzesh" userId="475bbfa581636a77" providerId="LiveId" clId="{6C0C1A0E-3889-4E3A-8920-88CC5B1671DE}" dt="2023-08-19T13:57:28.618" v="5478" actId="1035"/>
          <ac:picMkLst>
            <pc:docMk/>
            <pc:sldMk cId="3317169531" sldId="430"/>
            <ac:picMk id="6154" creationId="{100F1145-F69A-AF22-90C4-F56C7E708668}"/>
          </ac:picMkLst>
        </pc:picChg>
        <pc:picChg chg="add mod">
          <ac:chgData name="Pouria Forouzesh" userId="475bbfa581636a77" providerId="LiveId" clId="{6C0C1A0E-3889-4E3A-8920-88CC5B1671DE}" dt="2023-08-19T13:57:28.618" v="5478" actId="1035"/>
          <ac:picMkLst>
            <pc:docMk/>
            <pc:sldMk cId="3317169531" sldId="430"/>
            <ac:picMk id="6156" creationId="{72F6B587-CA51-10C3-002D-65BFD4ED9AD4}"/>
          </ac:picMkLst>
        </pc:picChg>
        <pc:picChg chg="add mod">
          <ac:chgData name="Pouria Forouzesh" userId="475bbfa581636a77" providerId="LiveId" clId="{6C0C1A0E-3889-4E3A-8920-88CC5B1671DE}" dt="2023-08-19T13:58:00.497" v="5489" actId="1036"/>
          <ac:picMkLst>
            <pc:docMk/>
            <pc:sldMk cId="3317169531" sldId="430"/>
            <ac:picMk id="6158" creationId="{ADBB16BF-8D21-A136-96F5-D9475DB8F317}"/>
          </ac:picMkLst>
        </pc:picChg>
        <pc:picChg chg="add mod">
          <ac:chgData name="Pouria Forouzesh" userId="475bbfa581636a77" providerId="LiveId" clId="{6C0C1A0E-3889-4E3A-8920-88CC5B1671DE}" dt="2023-08-19T14:00:27.951" v="5509" actId="14100"/>
          <ac:picMkLst>
            <pc:docMk/>
            <pc:sldMk cId="3317169531" sldId="430"/>
            <ac:picMk id="6160" creationId="{C7340068-03B3-F85D-5198-D21136BB9A6E}"/>
          </ac:picMkLst>
        </pc:picChg>
      </pc:sldChg>
      <pc:sldChg chg="addSp delSp modSp add mod modAnim">
        <pc:chgData name="Pouria Forouzesh" userId="475bbfa581636a77" providerId="LiveId" clId="{6C0C1A0E-3889-4E3A-8920-88CC5B1671DE}" dt="2023-08-22T08:53:52.986" v="8079"/>
        <pc:sldMkLst>
          <pc:docMk/>
          <pc:sldMk cId="1899916837" sldId="431"/>
        </pc:sldMkLst>
        <pc:spChg chg="mod">
          <ac:chgData name="Pouria Forouzesh" userId="475bbfa581636a77" providerId="LiveId" clId="{6C0C1A0E-3889-4E3A-8920-88CC5B1671DE}" dt="2023-08-21T11:29:25.763" v="6983"/>
          <ac:spMkLst>
            <pc:docMk/>
            <pc:sldMk cId="1899916837" sldId="431"/>
            <ac:spMk id="4" creationId="{3E865E85-CCB6-71D9-D853-C32641902D95}"/>
          </ac:spMkLst>
        </pc:spChg>
        <pc:spChg chg="add del mod">
          <ac:chgData name="Pouria Forouzesh" userId="475bbfa581636a77" providerId="LiveId" clId="{6C0C1A0E-3889-4E3A-8920-88CC5B1671DE}" dt="2023-08-19T13:38:53.906" v="5281" actId="478"/>
          <ac:spMkLst>
            <pc:docMk/>
            <pc:sldMk cId="1899916837" sldId="431"/>
            <ac:spMk id="4" creationId="{ECD64639-70DD-5436-064E-972B8530BCC0}"/>
          </ac:spMkLst>
        </pc:spChg>
        <pc:spChg chg="mod">
          <ac:chgData name="Pouria Forouzesh" userId="475bbfa581636a77" providerId="LiveId" clId="{6C0C1A0E-3889-4E3A-8920-88CC5B1671DE}" dt="2023-08-21T11:29:25.763" v="6983"/>
          <ac:spMkLst>
            <pc:docMk/>
            <pc:sldMk cId="1899916837" sldId="431"/>
            <ac:spMk id="5" creationId="{121027C6-2216-B892-6860-AC8809A00E60}"/>
          </ac:spMkLst>
        </pc:spChg>
        <pc:spChg chg="del">
          <ac:chgData name="Pouria Forouzesh" userId="475bbfa581636a77" providerId="LiveId" clId="{6C0C1A0E-3889-4E3A-8920-88CC5B1671DE}" dt="2023-08-21T11:30:02.572" v="7015" actId="478"/>
          <ac:spMkLst>
            <pc:docMk/>
            <pc:sldMk cId="1899916837" sldId="431"/>
            <ac:spMk id="8" creationId="{0A32B64D-3E6E-0FB7-1725-2A925CB415E3}"/>
          </ac:spMkLst>
        </pc:spChg>
        <pc:spChg chg="add mod">
          <ac:chgData name="Pouria Forouzesh" userId="475bbfa581636a77" providerId="LiveId" clId="{6C0C1A0E-3889-4E3A-8920-88CC5B1671DE}" dt="2023-08-22T08:53:46.808" v="8078" actId="208"/>
          <ac:spMkLst>
            <pc:docMk/>
            <pc:sldMk cId="1899916837" sldId="431"/>
            <ac:spMk id="8" creationId="{9B06AC49-571D-E390-958D-5D3F503A113C}"/>
          </ac:spMkLst>
        </pc:spChg>
        <pc:spChg chg="add del mod">
          <ac:chgData name="Pouria Forouzesh" userId="475bbfa581636a77" providerId="LiveId" clId="{6C0C1A0E-3889-4E3A-8920-88CC5B1671DE}" dt="2023-08-19T13:37:29.187" v="5237" actId="478"/>
          <ac:spMkLst>
            <pc:docMk/>
            <pc:sldMk cId="1899916837" sldId="431"/>
            <ac:spMk id="10" creationId="{B7169049-832C-C380-8D02-32D747749058}"/>
          </ac:spMkLst>
        </pc:spChg>
        <pc:spChg chg="add del mod">
          <ac:chgData name="Pouria Forouzesh" userId="475bbfa581636a77" providerId="LiveId" clId="{6C0C1A0E-3889-4E3A-8920-88CC5B1671DE}" dt="2023-08-13T12:59:56.308" v="4392" actId="12084"/>
          <ac:spMkLst>
            <pc:docMk/>
            <pc:sldMk cId="1899916837" sldId="431"/>
            <ac:spMk id="12" creationId="{C596E184-9D15-F856-FCD8-2AC8A1D2D703}"/>
          </ac:spMkLst>
        </pc:spChg>
        <pc:spChg chg="del">
          <ac:chgData name="Pouria Forouzesh" userId="475bbfa581636a77" providerId="LiveId" clId="{6C0C1A0E-3889-4E3A-8920-88CC5B1671DE}" dt="2023-08-13T12:46:13.087" v="4223" actId="478"/>
          <ac:spMkLst>
            <pc:docMk/>
            <pc:sldMk cId="1899916837" sldId="431"/>
            <ac:spMk id="13" creationId="{D5850818-426E-B5A5-DADE-862B5BFC7A42}"/>
          </ac:spMkLst>
        </pc:spChg>
        <pc:spChg chg="mod">
          <ac:chgData name="Pouria Forouzesh" userId="475bbfa581636a77" providerId="LiveId" clId="{6C0C1A0E-3889-4E3A-8920-88CC5B1671DE}" dt="2023-08-13T12:54:31.395" v="4289"/>
          <ac:spMkLst>
            <pc:docMk/>
            <pc:sldMk cId="1899916837" sldId="431"/>
            <ac:spMk id="16" creationId="{551DD32A-0D74-C9C7-CC26-C38A0A623C46}"/>
          </ac:spMkLst>
        </pc:spChg>
        <pc:spChg chg="mod">
          <ac:chgData name="Pouria Forouzesh" userId="475bbfa581636a77" providerId="LiveId" clId="{6C0C1A0E-3889-4E3A-8920-88CC5B1671DE}" dt="2023-08-13T12:46:18.667" v="4234" actId="1035"/>
          <ac:spMkLst>
            <pc:docMk/>
            <pc:sldMk cId="1899916837" sldId="431"/>
            <ac:spMk id="17" creationId="{64D55ED3-F6E7-381F-20A8-F6D04642B815}"/>
          </ac:spMkLst>
        </pc:spChg>
        <pc:spChg chg="mod">
          <ac:chgData name="Pouria Forouzesh" userId="475bbfa581636a77" providerId="LiveId" clId="{6C0C1A0E-3889-4E3A-8920-88CC5B1671DE}" dt="2023-08-13T12:54:31.395" v="4289"/>
          <ac:spMkLst>
            <pc:docMk/>
            <pc:sldMk cId="1899916837" sldId="431"/>
            <ac:spMk id="18" creationId="{43D3C7B7-FB61-BA36-F09C-8680342CBB92}"/>
          </ac:spMkLst>
        </pc:spChg>
        <pc:spChg chg="mod">
          <ac:chgData name="Pouria Forouzesh" userId="475bbfa581636a77" providerId="LiveId" clId="{6C0C1A0E-3889-4E3A-8920-88CC5B1671DE}" dt="2023-08-13T12:55:18.045" v="4335"/>
          <ac:spMkLst>
            <pc:docMk/>
            <pc:sldMk cId="1899916837" sldId="431"/>
            <ac:spMk id="19" creationId="{D2301524-7584-160D-B3A5-EA057EE1A0CB}"/>
          </ac:spMkLst>
        </pc:spChg>
        <pc:spChg chg="add mod">
          <ac:chgData name="Pouria Forouzesh" userId="475bbfa581636a77" providerId="LiveId" clId="{6C0C1A0E-3889-4E3A-8920-88CC5B1671DE}" dt="2023-08-21T11:30:24.786" v="7027" actId="1036"/>
          <ac:spMkLst>
            <pc:docMk/>
            <pc:sldMk cId="1899916837" sldId="431"/>
            <ac:spMk id="20" creationId="{59CF2C8D-F9E0-809C-7FE4-B749E6851CD1}"/>
          </ac:spMkLst>
        </pc:spChg>
        <pc:spChg chg="del">
          <ac:chgData name="Pouria Forouzesh" userId="475bbfa581636a77" providerId="LiveId" clId="{6C0C1A0E-3889-4E3A-8920-88CC5B1671DE}" dt="2023-08-13T12:04:34.138" v="4135" actId="478"/>
          <ac:spMkLst>
            <pc:docMk/>
            <pc:sldMk cId="1899916837" sldId="431"/>
            <ac:spMk id="22" creationId="{ADB68436-FBBD-14FF-1144-CC4DE877086C}"/>
          </ac:spMkLst>
        </pc:spChg>
        <pc:spChg chg="add del mod">
          <ac:chgData name="Pouria Forouzesh" userId="475bbfa581636a77" providerId="LiveId" clId="{6C0C1A0E-3889-4E3A-8920-88CC5B1671DE}" dt="2023-08-19T13:38:50.849" v="5279" actId="478"/>
          <ac:spMkLst>
            <pc:docMk/>
            <pc:sldMk cId="1899916837" sldId="431"/>
            <ac:spMk id="24" creationId="{07E044F0-090A-38DD-C5EC-2444E9604530}"/>
          </ac:spMkLst>
        </pc:spChg>
        <pc:grpChg chg="add mod">
          <ac:chgData name="Pouria Forouzesh" userId="475bbfa581636a77" providerId="LiveId" clId="{6C0C1A0E-3889-4E3A-8920-88CC5B1671DE}" dt="2023-08-21T11:30:14.330" v="7020" actId="1035"/>
          <ac:grpSpMkLst>
            <pc:docMk/>
            <pc:sldMk cId="1899916837" sldId="431"/>
            <ac:grpSpMk id="2" creationId="{8FE1AF1C-DE86-5450-D704-0A3174C493FE}"/>
          </ac:grpSpMkLst>
        </pc:grpChg>
        <pc:grpChg chg="del">
          <ac:chgData name="Pouria Forouzesh" userId="475bbfa581636a77" providerId="LiveId" clId="{6C0C1A0E-3889-4E3A-8920-88CC5B1671DE}" dt="2023-08-13T12:46:13.087" v="4223" actId="478"/>
          <ac:grpSpMkLst>
            <pc:docMk/>
            <pc:sldMk cId="1899916837" sldId="431"/>
            <ac:grpSpMk id="6" creationId="{2347145E-1891-37B1-FE82-CD863803BBDF}"/>
          </ac:grpSpMkLst>
        </pc:grpChg>
        <pc:grpChg chg="add del mod">
          <ac:chgData name="Pouria Forouzesh" userId="475bbfa581636a77" providerId="LiveId" clId="{6C0C1A0E-3889-4E3A-8920-88CC5B1671DE}" dt="2023-08-19T13:41:14.336" v="5296" actId="478"/>
          <ac:grpSpMkLst>
            <pc:docMk/>
            <pc:sldMk cId="1899916837" sldId="431"/>
            <ac:grpSpMk id="14" creationId="{8FB91E46-7B4B-2BB6-CCA9-6E3C23483C8C}"/>
          </ac:grpSpMkLst>
        </pc:grpChg>
        <pc:grpChg chg="del mod">
          <ac:chgData name="Pouria Forouzesh" userId="475bbfa581636a77" providerId="LiveId" clId="{6C0C1A0E-3889-4E3A-8920-88CC5B1671DE}" dt="2023-08-19T13:37:57.437" v="5240" actId="21"/>
          <ac:grpSpMkLst>
            <pc:docMk/>
            <pc:sldMk cId="1899916837" sldId="431"/>
            <ac:grpSpMk id="15" creationId="{7641A04F-0EEB-8C64-4376-D88AC63E18DC}"/>
          </ac:grpSpMkLst>
        </pc:grpChg>
        <pc:graphicFrameChg chg="add mod">
          <ac:chgData name="Pouria Forouzesh" userId="475bbfa581636a77" providerId="LiveId" clId="{6C0C1A0E-3889-4E3A-8920-88CC5B1671DE}" dt="2023-08-21T11:30:19.320" v="7023" actId="1035"/>
          <ac:graphicFrameMkLst>
            <pc:docMk/>
            <pc:sldMk cId="1899916837" sldId="431"/>
            <ac:graphicFrameMk id="7" creationId="{F41CC3A9-51F2-DF19-4A9C-4DF046950737}"/>
          </ac:graphicFrameMkLst>
        </pc:graphicFrameChg>
        <pc:graphicFrameChg chg="add mod">
          <ac:chgData name="Pouria Forouzesh" userId="475bbfa581636a77" providerId="LiveId" clId="{6C0C1A0E-3889-4E3A-8920-88CC5B1671DE}" dt="2023-08-21T11:30:19.320" v="7023" actId="1035"/>
          <ac:graphicFrameMkLst>
            <pc:docMk/>
            <pc:sldMk cId="1899916837" sldId="431"/>
            <ac:graphicFrameMk id="9" creationId="{D76BEA99-39F3-777B-7C9A-0C9911956CA3}"/>
          </ac:graphicFrameMkLst>
        </pc:graphicFrameChg>
        <pc:graphicFrameChg chg="add del mod">
          <ac:chgData name="Pouria Forouzesh" userId="475bbfa581636a77" providerId="LiveId" clId="{6C0C1A0E-3889-4E3A-8920-88CC5B1671DE}" dt="2023-08-19T13:37:33.681" v="5239" actId="478"/>
          <ac:graphicFrameMkLst>
            <pc:docMk/>
            <pc:sldMk cId="1899916837" sldId="431"/>
            <ac:graphicFrameMk id="25" creationId="{71E27D4C-14AD-3A5C-4A31-4BF8DE7B3C4A}"/>
          </ac:graphicFrameMkLst>
        </pc:graphicFrameChg>
        <pc:picChg chg="add del mod">
          <ac:chgData name="Pouria Forouzesh" userId="475bbfa581636a77" providerId="LiveId" clId="{6C0C1A0E-3889-4E3A-8920-88CC5B1671DE}" dt="2023-08-13T12:41:38.880" v="4193" actId="478"/>
          <ac:picMkLst>
            <pc:docMk/>
            <pc:sldMk cId="1899916837" sldId="431"/>
            <ac:picMk id="3" creationId="{00F4ADE3-7B22-379E-A4D1-3644F15C00DF}"/>
          </ac:picMkLst>
        </pc:picChg>
        <pc:picChg chg="add mod">
          <ac:chgData name="Pouria Forouzesh" userId="475bbfa581636a77" providerId="LiveId" clId="{6C0C1A0E-3889-4E3A-8920-88CC5B1671DE}" dt="2023-08-21T11:31:22.615" v="7075" actId="14100"/>
          <ac:picMkLst>
            <pc:docMk/>
            <pc:sldMk cId="1899916837" sldId="431"/>
            <ac:picMk id="3" creationId="{751CDDB2-2C17-3CB8-4C3D-C2A92CF0CBE5}"/>
          </ac:picMkLst>
        </pc:picChg>
        <pc:picChg chg="add mod">
          <ac:chgData name="Pouria Forouzesh" userId="475bbfa581636a77" providerId="LiveId" clId="{6C0C1A0E-3889-4E3A-8920-88CC5B1671DE}" dt="2023-08-21T11:31:10.305" v="7073" actId="14861"/>
          <ac:picMkLst>
            <pc:docMk/>
            <pc:sldMk cId="1899916837" sldId="431"/>
            <ac:picMk id="6" creationId="{91191064-D8B0-1B45-A9C1-AA3EB9578703}"/>
          </ac:picMkLst>
        </pc:picChg>
        <pc:picChg chg="add mod">
          <ac:chgData name="Pouria Forouzesh" userId="475bbfa581636a77" providerId="LiveId" clId="{6C0C1A0E-3889-4E3A-8920-88CC5B1671DE}" dt="2023-08-21T11:30:29.757" v="7029" actId="1076"/>
          <ac:picMkLst>
            <pc:docMk/>
            <pc:sldMk cId="1899916837" sldId="431"/>
            <ac:picMk id="12" creationId="{52F2A20A-FFCB-FD49-281A-892852CC781A}"/>
          </ac:picMkLst>
        </pc:picChg>
        <pc:picChg chg="add del mod">
          <ac:chgData name="Pouria Forouzesh" userId="475bbfa581636a77" providerId="LiveId" clId="{6C0C1A0E-3889-4E3A-8920-88CC5B1671DE}" dt="2023-08-19T13:38:52.139" v="5280" actId="478"/>
          <ac:picMkLst>
            <pc:docMk/>
            <pc:sldMk cId="1899916837" sldId="431"/>
            <ac:picMk id="21" creationId="{9D58F585-E8ED-4E20-FDA1-5FD55ECF1391}"/>
          </ac:picMkLst>
        </pc:picChg>
        <pc:picChg chg="del">
          <ac:chgData name="Pouria Forouzesh" userId="475bbfa581636a77" providerId="LiveId" clId="{6C0C1A0E-3889-4E3A-8920-88CC5B1671DE}" dt="2023-08-13T12:04:34.138" v="4135" actId="478"/>
          <ac:picMkLst>
            <pc:docMk/>
            <pc:sldMk cId="1899916837" sldId="431"/>
            <ac:picMk id="26" creationId="{F78CEC8C-ACBA-4EB2-340E-86F23CFD1A74}"/>
          </ac:picMkLst>
        </pc:picChg>
        <pc:picChg chg="del">
          <ac:chgData name="Pouria Forouzesh" userId="475bbfa581636a77" providerId="LiveId" clId="{6C0C1A0E-3889-4E3A-8920-88CC5B1671DE}" dt="2023-08-13T12:04:35.553" v="4136" actId="478"/>
          <ac:picMkLst>
            <pc:docMk/>
            <pc:sldMk cId="1899916837" sldId="431"/>
            <ac:picMk id="28" creationId="{B36D8A58-26E0-66F8-249F-E5BF9140BD86}"/>
          </ac:picMkLst>
        </pc:picChg>
        <pc:picChg chg="del">
          <ac:chgData name="Pouria Forouzesh" userId="475bbfa581636a77" providerId="LiveId" clId="{6C0C1A0E-3889-4E3A-8920-88CC5B1671DE}" dt="2023-08-13T12:04:34.138" v="4135" actId="478"/>
          <ac:picMkLst>
            <pc:docMk/>
            <pc:sldMk cId="1899916837" sldId="431"/>
            <ac:picMk id="1026" creationId="{DBABCA87-1843-152A-3C4A-CB0EBEDFC3DD}"/>
          </ac:picMkLst>
        </pc:picChg>
        <pc:picChg chg="add del mod">
          <ac:chgData name="Pouria Forouzesh" userId="475bbfa581636a77" providerId="LiveId" clId="{6C0C1A0E-3889-4E3A-8920-88CC5B1671DE}" dt="2023-08-19T13:38:54.547" v="5282" actId="478"/>
          <ac:picMkLst>
            <pc:docMk/>
            <pc:sldMk cId="1899916837" sldId="431"/>
            <ac:picMk id="2050" creationId="{B6CEFE5F-6436-6B7E-45A6-EC5DCCD4491F}"/>
          </ac:picMkLst>
        </pc:picChg>
        <pc:picChg chg="add mod">
          <ac:chgData name="Pouria Forouzesh" userId="475bbfa581636a77" providerId="LiveId" clId="{6C0C1A0E-3889-4E3A-8920-88CC5B1671DE}" dt="2023-08-21T11:30:19.320" v="7023" actId="1035"/>
          <ac:picMkLst>
            <pc:docMk/>
            <pc:sldMk cId="1899916837" sldId="431"/>
            <ac:picMk id="5122" creationId="{FD9A72BD-2009-68BB-8E1D-0C052D2E7651}"/>
          </ac:picMkLst>
        </pc:picChg>
      </pc:sldChg>
      <pc:sldChg chg="addSp delSp modSp add del mod">
        <pc:chgData name="Pouria Forouzesh" userId="475bbfa581636a77" providerId="LiveId" clId="{6C0C1A0E-3889-4E3A-8920-88CC5B1671DE}" dt="2023-08-19T13:51:07.115" v="5360" actId="47"/>
        <pc:sldMkLst>
          <pc:docMk/>
          <pc:sldMk cId="2617832019" sldId="432"/>
        </pc:sldMkLst>
        <pc:spChg chg="add del mod">
          <ac:chgData name="Pouria Forouzesh" userId="475bbfa581636a77" providerId="LiveId" clId="{6C0C1A0E-3889-4E3A-8920-88CC5B1671DE}" dt="2023-08-19T13:50:09.167" v="5352" actId="478"/>
          <ac:spMkLst>
            <pc:docMk/>
            <pc:sldMk cId="2617832019" sldId="432"/>
            <ac:spMk id="2" creationId="{D2444E8E-ABD8-DCAA-4C0C-D6479FAAC471}"/>
          </ac:spMkLst>
        </pc:spChg>
        <pc:spChg chg="del">
          <ac:chgData name="Pouria Forouzesh" userId="475bbfa581636a77" providerId="LiveId" clId="{6C0C1A0E-3889-4E3A-8920-88CC5B1671DE}" dt="2023-08-13T12:42:48.180" v="4200" actId="478"/>
          <ac:spMkLst>
            <pc:docMk/>
            <pc:sldMk cId="2617832019" sldId="432"/>
            <ac:spMk id="4" creationId="{ECD64639-70DD-5436-064E-972B8530BCC0}"/>
          </ac:spMkLst>
        </pc:spChg>
        <pc:spChg chg="del">
          <ac:chgData name="Pouria Forouzesh" userId="475bbfa581636a77" providerId="LiveId" clId="{6C0C1A0E-3889-4E3A-8920-88CC5B1671DE}" dt="2023-08-13T12:46:53.323" v="4242" actId="478"/>
          <ac:spMkLst>
            <pc:docMk/>
            <pc:sldMk cId="2617832019" sldId="432"/>
            <ac:spMk id="13" creationId="{D5850818-426E-B5A5-DADE-862B5BFC7A42}"/>
          </ac:spMkLst>
        </pc:spChg>
        <pc:spChg chg="mod">
          <ac:chgData name="Pouria Forouzesh" userId="475bbfa581636a77" providerId="LiveId" clId="{6C0C1A0E-3889-4E3A-8920-88CC5B1671DE}" dt="2023-08-13T12:47:02.384" v="4256" actId="1036"/>
          <ac:spMkLst>
            <pc:docMk/>
            <pc:sldMk cId="2617832019" sldId="432"/>
            <ac:spMk id="17" creationId="{64D55ED3-F6E7-381F-20A8-F6D04642B815}"/>
          </ac:spMkLst>
        </pc:spChg>
        <pc:spChg chg="mod">
          <ac:chgData name="Pouria Forouzesh" userId="475bbfa581636a77" providerId="LiveId" clId="{6C0C1A0E-3889-4E3A-8920-88CC5B1671DE}" dt="2023-08-19T13:51:04.339" v="5359" actId="21"/>
          <ac:spMkLst>
            <pc:docMk/>
            <pc:sldMk cId="2617832019" sldId="432"/>
            <ac:spMk id="19" creationId="{D2301524-7584-160D-B3A5-EA057EE1A0CB}"/>
          </ac:spMkLst>
        </pc:spChg>
        <pc:grpChg chg="del">
          <ac:chgData name="Pouria Forouzesh" userId="475bbfa581636a77" providerId="LiveId" clId="{6C0C1A0E-3889-4E3A-8920-88CC5B1671DE}" dt="2023-08-13T12:46:53.323" v="4242" actId="478"/>
          <ac:grpSpMkLst>
            <pc:docMk/>
            <pc:sldMk cId="2617832019" sldId="432"/>
            <ac:grpSpMk id="6" creationId="{2347145E-1891-37B1-FE82-CD863803BBDF}"/>
          </ac:grpSpMkLst>
        </pc:grpChg>
        <pc:grpChg chg="add del mod">
          <ac:chgData name="Pouria Forouzesh" userId="475bbfa581636a77" providerId="LiveId" clId="{6C0C1A0E-3889-4E3A-8920-88CC5B1671DE}" dt="2023-08-13T12:47:02.384" v="4256" actId="1036"/>
          <ac:grpSpMkLst>
            <pc:docMk/>
            <pc:sldMk cId="2617832019" sldId="432"/>
            <ac:grpSpMk id="15" creationId="{7641A04F-0EEB-8C64-4376-D88AC63E18DC}"/>
          </ac:grpSpMkLst>
        </pc:grpChg>
        <pc:picChg chg="add del mod">
          <ac:chgData name="Pouria Forouzesh" userId="475bbfa581636a77" providerId="LiveId" clId="{6C0C1A0E-3889-4E3A-8920-88CC5B1671DE}" dt="2023-08-19T13:50:09.167" v="5352" actId="478"/>
          <ac:picMkLst>
            <pc:docMk/>
            <pc:sldMk cId="2617832019" sldId="432"/>
            <ac:picMk id="5" creationId="{12312D45-0955-7D0F-830C-2EB28228189D}"/>
          </ac:picMkLst>
        </pc:picChg>
        <pc:picChg chg="del">
          <ac:chgData name="Pouria Forouzesh" userId="475bbfa581636a77" providerId="LiveId" clId="{6C0C1A0E-3889-4E3A-8920-88CC5B1671DE}" dt="2023-08-13T12:42:48.180" v="4200" actId="478"/>
          <ac:picMkLst>
            <pc:docMk/>
            <pc:sldMk cId="2617832019" sldId="432"/>
            <ac:picMk id="2050" creationId="{B6CEFE5F-6436-6B7E-45A6-EC5DCCD4491F}"/>
          </ac:picMkLst>
        </pc:picChg>
        <pc:picChg chg="add del mod">
          <ac:chgData name="Pouria Forouzesh" userId="475bbfa581636a77" providerId="LiveId" clId="{6C0C1A0E-3889-4E3A-8920-88CC5B1671DE}" dt="2023-08-19T13:50:09.167" v="5352" actId="478"/>
          <ac:picMkLst>
            <pc:docMk/>
            <pc:sldMk cId="2617832019" sldId="432"/>
            <ac:picMk id="3074" creationId="{CEFB7604-638A-F20D-22AC-92E9A219F51D}"/>
          </ac:picMkLst>
        </pc:picChg>
        <pc:picChg chg="add del mod">
          <ac:chgData name="Pouria Forouzesh" userId="475bbfa581636a77" providerId="LiveId" clId="{6C0C1A0E-3889-4E3A-8920-88CC5B1671DE}" dt="2023-08-19T13:50:09.167" v="5352" actId="478"/>
          <ac:picMkLst>
            <pc:docMk/>
            <pc:sldMk cId="2617832019" sldId="432"/>
            <ac:picMk id="3076" creationId="{B5299771-71B5-9CD3-EF26-9DDFCD34C9D1}"/>
          </ac:picMkLst>
        </pc:picChg>
        <pc:picChg chg="add del mod">
          <ac:chgData name="Pouria Forouzesh" userId="475bbfa581636a77" providerId="LiveId" clId="{6C0C1A0E-3889-4E3A-8920-88CC5B1671DE}" dt="2023-08-19T13:50:09.167" v="5352" actId="478"/>
          <ac:picMkLst>
            <pc:docMk/>
            <pc:sldMk cId="2617832019" sldId="432"/>
            <ac:picMk id="3079" creationId="{E1E32662-D193-D157-DDB9-FFB5BFFAE5C7}"/>
          </ac:picMkLst>
        </pc:picChg>
      </pc:sldChg>
      <pc:sldChg chg="addSp delSp modSp add del mod ord">
        <pc:chgData name="Pouria Forouzesh" userId="475bbfa581636a77" providerId="LiveId" clId="{6C0C1A0E-3889-4E3A-8920-88CC5B1671DE}" dt="2023-08-21T16:11:18.940" v="7699" actId="2696"/>
        <pc:sldMkLst>
          <pc:docMk/>
          <pc:sldMk cId="4025161997" sldId="432"/>
        </pc:sldMkLst>
        <pc:spChg chg="mod">
          <ac:chgData name="Pouria Forouzesh" userId="475bbfa581636a77" providerId="LiveId" clId="{6C0C1A0E-3889-4E3A-8920-88CC5B1671DE}" dt="2023-08-19T14:05:23.350" v="5529"/>
          <ac:spMkLst>
            <pc:docMk/>
            <pc:sldMk cId="4025161997" sldId="432"/>
            <ac:spMk id="4" creationId="{E92A6A9C-634E-D858-B9EA-EA39AEADC180}"/>
          </ac:spMkLst>
        </pc:spChg>
        <pc:spChg chg="mod">
          <ac:chgData name="Pouria Forouzesh" userId="475bbfa581636a77" providerId="LiveId" clId="{6C0C1A0E-3889-4E3A-8920-88CC5B1671DE}" dt="2023-08-19T14:06:39.514" v="5538" actId="6549"/>
          <ac:spMkLst>
            <pc:docMk/>
            <pc:sldMk cId="4025161997" sldId="432"/>
            <ac:spMk id="5" creationId="{28BA9409-E009-1309-AE15-86F32D7781D8}"/>
          </ac:spMkLst>
        </pc:spChg>
        <pc:spChg chg="mod">
          <ac:chgData name="Pouria Forouzesh" userId="475bbfa581636a77" providerId="LiveId" clId="{6C0C1A0E-3889-4E3A-8920-88CC5B1671DE}" dt="2023-08-21T15:02:19.925" v="7469" actId="21"/>
          <ac:spMkLst>
            <pc:docMk/>
            <pc:sldMk cId="4025161997" sldId="432"/>
            <ac:spMk id="9" creationId="{9BCF42AD-8973-F870-F021-41CC05BDC24E}"/>
          </ac:spMkLst>
        </pc:spChg>
        <pc:spChg chg="mod">
          <ac:chgData name="Pouria Forouzesh" userId="475bbfa581636a77" providerId="LiveId" clId="{6C0C1A0E-3889-4E3A-8920-88CC5B1671DE}" dt="2023-08-19T14:09:00.820" v="5587" actId="1076"/>
          <ac:spMkLst>
            <pc:docMk/>
            <pc:sldMk cId="4025161997" sldId="432"/>
            <ac:spMk id="14" creationId="{3BB437BE-7B2A-5BA4-D9C4-45B633DB4FEB}"/>
          </ac:spMkLst>
        </pc:spChg>
        <pc:spChg chg="del">
          <ac:chgData name="Pouria Forouzesh" userId="475bbfa581636a77" providerId="LiveId" clId="{6C0C1A0E-3889-4E3A-8920-88CC5B1671DE}" dt="2023-08-19T14:02:10.939" v="5524" actId="478"/>
          <ac:spMkLst>
            <pc:docMk/>
            <pc:sldMk cId="4025161997" sldId="432"/>
            <ac:spMk id="16" creationId="{CAE5B498-131C-F1EB-DA7A-C95C3162CBFE}"/>
          </ac:spMkLst>
        </pc:spChg>
        <pc:spChg chg="del mod">
          <ac:chgData name="Pouria Forouzesh" userId="475bbfa581636a77" providerId="LiveId" clId="{6C0C1A0E-3889-4E3A-8920-88CC5B1671DE}" dt="2023-08-21T11:33:26.680" v="7076" actId="478"/>
          <ac:spMkLst>
            <pc:docMk/>
            <pc:sldMk cId="4025161997" sldId="432"/>
            <ac:spMk id="18" creationId="{2CA123D3-6C02-1989-D5D3-A315AAE9E4B8}"/>
          </ac:spMkLst>
        </pc:spChg>
        <pc:spChg chg="del mod">
          <ac:chgData name="Pouria Forouzesh" userId="475bbfa581636a77" providerId="LiveId" clId="{6C0C1A0E-3889-4E3A-8920-88CC5B1671DE}" dt="2023-08-21T11:33:27.953" v="7077" actId="478"/>
          <ac:spMkLst>
            <pc:docMk/>
            <pc:sldMk cId="4025161997" sldId="432"/>
            <ac:spMk id="20" creationId="{B51787B4-AF2E-D204-F9E8-0C8A0600323B}"/>
          </ac:spMkLst>
        </pc:spChg>
        <pc:grpChg chg="add mod">
          <ac:chgData name="Pouria Forouzesh" userId="475bbfa581636a77" providerId="LiveId" clId="{6C0C1A0E-3889-4E3A-8920-88CC5B1671DE}" dt="2023-08-19T14:06:43.756" v="5539" actId="14100"/>
          <ac:grpSpMkLst>
            <pc:docMk/>
            <pc:sldMk cId="4025161997" sldId="432"/>
            <ac:grpSpMk id="2" creationId="{2FB323F7-E84F-C4D6-EE73-71C436129E82}"/>
          </ac:grpSpMkLst>
        </pc:grpChg>
        <pc:grpChg chg="add del">
          <ac:chgData name="Pouria Forouzesh" userId="475bbfa581636a77" providerId="LiveId" clId="{6C0C1A0E-3889-4E3A-8920-88CC5B1671DE}" dt="2023-08-21T15:02:24.264" v="7470" actId="21"/>
          <ac:grpSpMkLst>
            <pc:docMk/>
            <pc:sldMk cId="4025161997" sldId="432"/>
            <ac:grpSpMk id="6" creationId="{2347145E-1891-37B1-FE82-CD863803BBDF}"/>
          </ac:grpSpMkLst>
        </pc:grpChg>
        <pc:grpChg chg="del">
          <ac:chgData name="Pouria Forouzesh" userId="475bbfa581636a77" providerId="LiveId" clId="{6C0C1A0E-3889-4E3A-8920-88CC5B1671DE}" dt="2023-08-19T14:00:57.204" v="5510" actId="478"/>
          <ac:grpSpMkLst>
            <pc:docMk/>
            <pc:sldMk cId="4025161997" sldId="432"/>
            <ac:grpSpMk id="10" creationId="{DA5D3298-838F-EACB-E1D0-A5EF4C67BF9F}"/>
          </ac:grpSpMkLst>
        </pc:grpChg>
        <pc:picChg chg="del">
          <ac:chgData name="Pouria Forouzesh" userId="475bbfa581636a77" providerId="LiveId" clId="{6C0C1A0E-3889-4E3A-8920-88CC5B1671DE}" dt="2023-08-19T14:00:57.204" v="5510" actId="478"/>
          <ac:picMkLst>
            <pc:docMk/>
            <pc:sldMk cId="4025161997" sldId="432"/>
            <ac:picMk id="3" creationId="{CF55EA15-1420-50E0-6E93-CE518DFF1159}"/>
          </ac:picMkLst>
        </pc:picChg>
        <pc:picChg chg="del">
          <ac:chgData name="Pouria Forouzesh" userId="475bbfa581636a77" providerId="LiveId" clId="{6C0C1A0E-3889-4E3A-8920-88CC5B1671DE}" dt="2023-08-19T14:01:09.130" v="5511" actId="21"/>
          <ac:picMkLst>
            <pc:docMk/>
            <pc:sldMk cId="4025161997" sldId="432"/>
            <ac:picMk id="2056" creationId="{934ABEE5-4D1F-476A-D440-F717BBFC889E}"/>
          </ac:picMkLst>
        </pc:picChg>
      </pc:sldChg>
      <pc:sldChg chg="add del">
        <pc:chgData name="Pouria Forouzesh" userId="475bbfa581636a77" providerId="LiveId" clId="{6C0C1A0E-3889-4E3A-8920-88CC5B1671DE}" dt="2023-08-19T15:10:56.925" v="5661" actId="2696"/>
        <pc:sldMkLst>
          <pc:docMk/>
          <pc:sldMk cId="629409664" sldId="433"/>
        </pc:sldMkLst>
      </pc:sldChg>
      <pc:sldChg chg="addSp delSp modSp add del mod">
        <pc:chgData name="Pouria Forouzesh" userId="475bbfa581636a77" providerId="LiveId" clId="{6C0C1A0E-3889-4E3A-8920-88CC5B1671DE}" dt="2023-08-21T11:44:59.699" v="7302" actId="47"/>
        <pc:sldMkLst>
          <pc:docMk/>
          <pc:sldMk cId="1709279886" sldId="433"/>
        </pc:sldMkLst>
        <pc:spChg chg="add mod">
          <ac:chgData name="Pouria Forouzesh" userId="475bbfa581636a77" providerId="LiveId" clId="{6C0C1A0E-3889-4E3A-8920-88CC5B1671DE}" dt="2023-08-19T17:00:11.163" v="5736"/>
          <ac:spMkLst>
            <pc:docMk/>
            <pc:sldMk cId="1709279886" sldId="433"/>
            <ac:spMk id="3" creationId="{67CB6112-D7B5-2726-9438-604F4D46B9B2}"/>
          </ac:spMkLst>
        </pc:spChg>
        <pc:spChg chg="del">
          <ac:chgData name="Pouria Forouzesh" userId="475bbfa581636a77" providerId="LiveId" clId="{6C0C1A0E-3889-4E3A-8920-88CC5B1671DE}" dt="2023-08-19T16:59:38.914" v="5693" actId="478"/>
          <ac:spMkLst>
            <pc:docMk/>
            <pc:sldMk cId="1709279886" sldId="433"/>
            <ac:spMk id="4" creationId="{DD7AB0DA-3FD9-74E8-8E7D-2C1215DEBFD0}"/>
          </ac:spMkLst>
        </pc:spChg>
        <pc:spChg chg="add mod">
          <ac:chgData name="Pouria Forouzesh" userId="475bbfa581636a77" providerId="LiveId" clId="{6C0C1A0E-3889-4E3A-8920-88CC5B1671DE}" dt="2023-08-19T17:00:11.163" v="5736"/>
          <ac:spMkLst>
            <pc:docMk/>
            <pc:sldMk cId="1709279886" sldId="433"/>
            <ac:spMk id="5" creationId="{99E50C38-DB3D-B2CA-E2FB-380E85100995}"/>
          </ac:spMkLst>
        </pc:spChg>
        <pc:spChg chg="mod">
          <ac:chgData name="Pouria Forouzesh" userId="475bbfa581636a77" providerId="LiveId" clId="{6C0C1A0E-3889-4E3A-8920-88CC5B1671DE}" dt="2023-08-19T16:59:50.031" v="5721" actId="1036"/>
          <ac:spMkLst>
            <pc:docMk/>
            <pc:sldMk cId="1709279886" sldId="433"/>
            <ac:spMk id="11" creationId="{F4E40FFA-9861-A4F4-8CF6-A56CE1D9A10F}"/>
          </ac:spMkLst>
        </pc:spChg>
        <pc:spChg chg="mod">
          <ac:chgData name="Pouria Forouzesh" userId="475bbfa581636a77" providerId="LiveId" clId="{6C0C1A0E-3889-4E3A-8920-88CC5B1671DE}" dt="2023-08-19T16:59:50.031" v="5721" actId="1036"/>
          <ac:spMkLst>
            <pc:docMk/>
            <pc:sldMk cId="1709279886" sldId="433"/>
            <ac:spMk id="12" creationId="{4673F0E5-3EFC-8367-6440-6A2E3B7FAB4E}"/>
          </ac:spMkLst>
        </pc:spChg>
        <pc:grpChg chg="add mod">
          <ac:chgData name="Pouria Forouzesh" userId="475bbfa581636a77" providerId="LiveId" clId="{6C0C1A0E-3889-4E3A-8920-88CC5B1671DE}" dt="2023-08-19T17:00:46.157" v="5822" actId="1076"/>
          <ac:grpSpMkLst>
            <pc:docMk/>
            <pc:sldMk cId="1709279886" sldId="433"/>
            <ac:grpSpMk id="2" creationId="{5E97448C-B2B7-6563-DB0D-5636D1B8D400}"/>
          </ac:grpSpMkLst>
        </pc:grpChg>
        <pc:grpChg chg="del">
          <ac:chgData name="Pouria Forouzesh" userId="475bbfa581636a77" providerId="LiveId" clId="{6C0C1A0E-3889-4E3A-8920-88CC5B1671DE}" dt="2023-08-19T16:59:38.914" v="5693" actId="478"/>
          <ac:grpSpMkLst>
            <pc:docMk/>
            <pc:sldMk cId="1709279886" sldId="433"/>
            <ac:grpSpMk id="6" creationId="{2347145E-1891-37B1-FE82-CD863803BBDF}"/>
          </ac:grpSpMkLst>
        </pc:grpChg>
        <pc:grpChg chg="mod">
          <ac:chgData name="Pouria Forouzesh" userId="475bbfa581636a77" providerId="LiveId" clId="{6C0C1A0E-3889-4E3A-8920-88CC5B1671DE}" dt="2023-08-19T16:59:50.031" v="5721" actId="1036"/>
          <ac:grpSpMkLst>
            <pc:docMk/>
            <pc:sldMk cId="1709279886" sldId="433"/>
            <ac:grpSpMk id="10" creationId="{DA5D3298-838F-EACB-E1D0-A5EF4C67BF9F}"/>
          </ac:grpSpMkLst>
        </pc:grpChg>
        <pc:picChg chg="del">
          <ac:chgData name="Pouria Forouzesh" userId="475bbfa581636a77" providerId="LiveId" clId="{6C0C1A0E-3889-4E3A-8920-88CC5B1671DE}" dt="2023-08-19T16:58:37.233" v="5689" actId="478"/>
          <ac:picMkLst>
            <pc:docMk/>
            <pc:sldMk cId="1709279886" sldId="433"/>
            <ac:picMk id="13" creationId="{CF90D1D2-9825-C73C-D829-3A716E336023}"/>
          </ac:picMkLst>
        </pc:picChg>
        <pc:picChg chg="del">
          <ac:chgData name="Pouria Forouzesh" userId="475bbfa581636a77" providerId="LiveId" clId="{6C0C1A0E-3889-4E3A-8920-88CC5B1671DE}" dt="2023-08-19T16:58:37.233" v="5689" actId="478"/>
          <ac:picMkLst>
            <pc:docMk/>
            <pc:sldMk cId="1709279886" sldId="433"/>
            <ac:picMk id="14" creationId="{C7488151-9EC8-E021-7C76-9C318E5D1439}"/>
          </ac:picMkLst>
        </pc:picChg>
        <pc:picChg chg="add mod">
          <ac:chgData name="Pouria Forouzesh" userId="475bbfa581636a77" providerId="LiveId" clId="{6C0C1A0E-3889-4E3A-8920-88CC5B1671DE}" dt="2023-08-19T17:00:34.830" v="5821" actId="1037"/>
          <ac:picMkLst>
            <pc:docMk/>
            <pc:sldMk cId="1709279886" sldId="433"/>
            <ac:picMk id="15" creationId="{D6CDFEC8-AE48-B9E0-C322-FCF9F1759E18}"/>
          </ac:picMkLst>
        </pc:picChg>
        <pc:picChg chg="add mod">
          <ac:chgData name="Pouria Forouzesh" userId="475bbfa581636a77" providerId="LiveId" clId="{6C0C1A0E-3889-4E3A-8920-88CC5B1671DE}" dt="2023-08-19T17:00:34.830" v="5821" actId="1037"/>
          <ac:picMkLst>
            <pc:docMk/>
            <pc:sldMk cId="1709279886" sldId="433"/>
            <ac:picMk id="16" creationId="{9F0B0564-A578-E5FA-CD0A-437281CDCB99}"/>
          </ac:picMkLst>
        </pc:picChg>
        <pc:picChg chg="del">
          <ac:chgData name="Pouria Forouzesh" userId="475bbfa581636a77" providerId="LiveId" clId="{6C0C1A0E-3889-4E3A-8920-88CC5B1671DE}" dt="2023-08-19T16:58:37.233" v="5689" actId="478"/>
          <ac:picMkLst>
            <pc:docMk/>
            <pc:sldMk cId="1709279886" sldId="433"/>
            <ac:picMk id="18" creationId="{80D227C9-3446-B51D-F3E1-F69B5ED7C864}"/>
          </ac:picMkLst>
        </pc:picChg>
        <pc:picChg chg="add mod">
          <ac:chgData name="Pouria Forouzesh" userId="475bbfa581636a77" providerId="LiveId" clId="{6C0C1A0E-3889-4E3A-8920-88CC5B1671DE}" dt="2023-08-19T17:01:16.924" v="5830" actId="1076"/>
          <ac:picMkLst>
            <pc:docMk/>
            <pc:sldMk cId="1709279886" sldId="433"/>
            <ac:picMk id="19" creationId="{EB143D5E-CF07-807F-F6B5-401F14740EAE}"/>
          </ac:picMkLst>
        </pc:picChg>
        <pc:picChg chg="mod">
          <ac:chgData name="Pouria Forouzesh" userId="475bbfa581636a77" providerId="LiveId" clId="{6C0C1A0E-3889-4E3A-8920-88CC5B1671DE}" dt="2023-08-19T16:59:56.365" v="5735" actId="1038"/>
          <ac:picMkLst>
            <pc:docMk/>
            <pc:sldMk cId="1709279886" sldId="433"/>
            <ac:picMk id="8194" creationId="{191F5824-3F38-4BF3-B610-9B03B3692FC1}"/>
          </ac:picMkLst>
        </pc:picChg>
        <pc:picChg chg="add mod">
          <ac:chgData name="Pouria Forouzesh" userId="475bbfa581636a77" providerId="LiveId" clId="{6C0C1A0E-3889-4E3A-8920-88CC5B1671DE}" dt="2023-08-19T17:00:49.314" v="5823" actId="1076"/>
          <ac:picMkLst>
            <pc:docMk/>
            <pc:sldMk cId="1709279886" sldId="433"/>
            <ac:picMk id="9218" creationId="{9BACD633-5E03-C93A-299A-C288488DE793}"/>
          </ac:picMkLst>
        </pc:picChg>
      </pc:sldChg>
      <pc:sldChg chg="add del">
        <pc:chgData name="Pouria Forouzesh" userId="475bbfa581636a77" providerId="LiveId" clId="{6C0C1A0E-3889-4E3A-8920-88CC5B1671DE}" dt="2023-08-19T16:58:27.893" v="5687" actId="2696"/>
        <pc:sldMkLst>
          <pc:docMk/>
          <pc:sldMk cId="3711543262" sldId="433"/>
        </pc:sldMkLst>
      </pc:sldChg>
      <pc:sldChg chg="addSp delSp modSp add mod modAnim">
        <pc:chgData name="Pouria Forouzesh" userId="475bbfa581636a77" providerId="LiveId" clId="{6C0C1A0E-3889-4E3A-8920-88CC5B1671DE}" dt="2023-08-22T11:41:59.237" v="8433" actId="14100"/>
        <pc:sldMkLst>
          <pc:docMk/>
          <pc:sldMk cId="922627320" sldId="434"/>
        </pc:sldMkLst>
        <pc:spChg chg="add mod">
          <ac:chgData name="Pouria Forouzesh" userId="475bbfa581636a77" providerId="LiveId" clId="{6C0C1A0E-3889-4E3A-8920-88CC5B1671DE}" dt="2023-08-22T11:41:59.237" v="8433" actId="14100"/>
          <ac:spMkLst>
            <pc:docMk/>
            <pc:sldMk cId="922627320" sldId="434"/>
            <ac:spMk id="2" creationId="{50D603E7-C97D-3F34-2D28-34167E9695C3}"/>
          </ac:spMkLst>
        </pc:spChg>
        <pc:spChg chg="add mod">
          <ac:chgData name="Pouria Forouzesh" userId="475bbfa581636a77" providerId="LiveId" clId="{6C0C1A0E-3889-4E3A-8920-88CC5B1671DE}" dt="2023-08-22T11:41:59.237" v="8433" actId="14100"/>
          <ac:spMkLst>
            <pc:docMk/>
            <pc:sldMk cId="922627320" sldId="434"/>
            <ac:spMk id="3" creationId="{C869CED2-5723-DFE9-CC13-26FCD198F14C}"/>
          </ac:spMkLst>
        </pc:spChg>
        <pc:spChg chg="del">
          <ac:chgData name="Pouria Forouzesh" userId="475bbfa581636a77" providerId="LiveId" clId="{6C0C1A0E-3889-4E3A-8920-88CC5B1671DE}" dt="2023-08-20T12:07:42.823" v="6212" actId="478"/>
          <ac:spMkLst>
            <pc:docMk/>
            <pc:sldMk cId="922627320" sldId="434"/>
            <ac:spMk id="4" creationId="{821E5AC2-BFD9-58EE-3D08-9F590D4D7206}"/>
          </ac:spMkLst>
        </pc:spChg>
        <pc:spChg chg="add del mod">
          <ac:chgData name="Pouria Forouzesh" userId="475bbfa581636a77" providerId="LiveId" clId="{6C0C1A0E-3889-4E3A-8920-88CC5B1671DE}" dt="2023-08-20T12:14:39.624" v="6236"/>
          <ac:spMkLst>
            <pc:docMk/>
            <pc:sldMk cId="922627320" sldId="434"/>
            <ac:spMk id="5" creationId="{89BF7CF7-F7A5-85CA-EAEB-ED17196A6B81}"/>
          </ac:spMkLst>
        </pc:spChg>
        <pc:spChg chg="add mod">
          <ac:chgData name="Pouria Forouzesh" userId="475bbfa581636a77" providerId="LiveId" clId="{6C0C1A0E-3889-4E3A-8920-88CC5B1671DE}" dt="2023-08-20T12:14:38.476" v="6234"/>
          <ac:spMkLst>
            <pc:docMk/>
            <pc:sldMk cId="922627320" sldId="434"/>
            <ac:spMk id="7" creationId="{B21B7970-7046-30A2-9F13-3AF9102BB597}"/>
          </ac:spMkLst>
        </pc:spChg>
        <pc:spChg chg="mod">
          <ac:chgData name="Pouria Forouzesh" userId="475bbfa581636a77" providerId="LiveId" clId="{6C0C1A0E-3889-4E3A-8920-88CC5B1671DE}" dt="2023-08-21T15:14:40.860" v="7505" actId="122"/>
          <ac:spMkLst>
            <pc:docMk/>
            <pc:sldMk cId="922627320" sldId="434"/>
            <ac:spMk id="12" creationId="{4673F0E5-3EFC-8367-6440-6A2E3B7FAB4E}"/>
          </ac:spMkLst>
        </pc:spChg>
        <pc:grpChg chg="mod">
          <ac:chgData name="Pouria Forouzesh" userId="475bbfa581636a77" providerId="LiveId" clId="{6C0C1A0E-3889-4E3A-8920-88CC5B1671DE}" dt="2023-08-21T15:15:31.894" v="7514" actId="14100"/>
          <ac:grpSpMkLst>
            <pc:docMk/>
            <pc:sldMk cId="922627320" sldId="434"/>
            <ac:grpSpMk id="10" creationId="{DA5D3298-838F-EACB-E1D0-A5EF4C67BF9F}"/>
          </ac:grpSpMkLst>
        </pc:grpChg>
        <pc:picChg chg="del">
          <ac:chgData name="Pouria Forouzesh" userId="475bbfa581636a77" providerId="LiveId" clId="{6C0C1A0E-3889-4E3A-8920-88CC5B1671DE}" dt="2023-08-20T12:07:39.712" v="6211" actId="478"/>
          <ac:picMkLst>
            <pc:docMk/>
            <pc:sldMk cId="922627320" sldId="434"/>
            <ac:picMk id="3" creationId="{CBEF70A9-2734-3C37-400F-A39B128CFE2F}"/>
          </ac:picMkLst>
        </pc:picChg>
        <pc:picChg chg="del">
          <ac:chgData name="Pouria Forouzesh" userId="475bbfa581636a77" providerId="LiveId" clId="{6C0C1A0E-3889-4E3A-8920-88CC5B1671DE}" dt="2023-08-20T12:07:39.712" v="6211" actId="478"/>
          <ac:picMkLst>
            <pc:docMk/>
            <pc:sldMk cId="922627320" sldId="434"/>
            <ac:picMk id="6" creationId="{EE7DD952-3DE9-F6C3-0FA8-91BB08677415}"/>
          </ac:picMkLst>
        </pc:picChg>
        <pc:picChg chg="del">
          <ac:chgData name="Pouria Forouzesh" userId="475bbfa581636a77" providerId="LiveId" clId="{6C0C1A0E-3889-4E3A-8920-88CC5B1671DE}" dt="2023-08-20T12:07:39.712" v="6211" actId="478"/>
          <ac:picMkLst>
            <pc:docMk/>
            <pc:sldMk cId="922627320" sldId="434"/>
            <ac:picMk id="9" creationId="{65BC395F-77DC-5841-8549-DE871199AE7E}"/>
          </ac:picMkLst>
        </pc:picChg>
        <pc:picChg chg="add mod">
          <ac:chgData name="Pouria Forouzesh" userId="475bbfa581636a77" providerId="LiveId" clId="{6C0C1A0E-3889-4E3A-8920-88CC5B1671DE}" dt="2023-08-20T12:15:19.690" v="6238" actId="1076"/>
          <ac:picMkLst>
            <pc:docMk/>
            <pc:sldMk cId="922627320" sldId="434"/>
            <ac:picMk id="14" creationId="{5D9D60EE-4159-1CBD-5917-68B2CE065EE5}"/>
          </ac:picMkLst>
        </pc:picChg>
        <pc:picChg chg="add mod">
          <ac:chgData name="Pouria Forouzesh" userId="475bbfa581636a77" providerId="LiveId" clId="{6C0C1A0E-3889-4E3A-8920-88CC5B1671DE}" dt="2023-08-20T12:15:41.583" v="6240" actId="1076"/>
          <ac:picMkLst>
            <pc:docMk/>
            <pc:sldMk cId="922627320" sldId="434"/>
            <ac:picMk id="16" creationId="{2919A414-8B9C-352A-0272-736574380F9B}"/>
          </ac:picMkLst>
        </pc:picChg>
        <pc:picChg chg="add mod">
          <ac:chgData name="Pouria Forouzesh" userId="475bbfa581636a77" providerId="LiveId" clId="{6C0C1A0E-3889-4E3A-8920-88CC5B1671DE}" dt="2023-08-21T16:29:17.778" v="7847" actId="14861"/>
          <ac:picMkLst>
            <pc:docMk/>
            <pc:sldMk cId="922627320" sldId="434"/>
            <ac:picMk id="18" creationId="{14EB87DD-C9CE-51D7-7415-448F9767AFD3}"/>
          </ac:picMkLst>
        </pc:picChg>
        <pc:picChg chg="del">
          <ac:chgData name="Pouria Forouzesh" userId="475bbfa581636a77" providerId="LiveId" clId="{6C0C1A0E-3889-4E3A-8920-88CC5B1671DE}" dt="2023-08-20T12:07:39.712" v="6211" actId="478"/>
          <ac:picMkLst>
            <pc:docMk/>
            <pc:sldMk cId="922627320" sldId="434"/>
            <ac:picMk id="11266" creationId="{0D21FC64-A3D5-06FE-A10C-8C50550B100A}"/>
          </ac:picMkLst>
        </pc:picChg>
        <pc:picChg chg="add mod">
          <ac:chgData name="Pouria Forouzesh" userId="475bbfa581636a77" providerId="LiveId" clId="{6C0C1A0E-3889-4E3A-8920-88CC5B1671DE}" dt="2023-08-20T12:16:11.011" v="6245" actId="14100"/>
          <ac:picMkLst>
            <pc:docMk/>
            <pc:sldMk cId="922627320" sldId="434"/>
            <ac:picMk id="12290" creationId="{5A065E6E-DBA7-B9B6-B02E-EF4E26776F0A}"/>
          </ac:picMkLst>
        </pc:picChg>
        <pc:picChg chg="add mod">
          <ac:chgData name="Pouria Forouzesh" userId="475bbfa581636a77" providerId="LiveId" clId="{6C0C1A0E-3889-4E3A-8920-88CC5B1671DE}" dt="2023-08-21T16:29:10.541" v="7821" actId="14861"/>
          <ac:picMkLst>
            <pc:docMk/>
            <pc:sldMk cId="922627320" sldId="434"/>
            <ac:picMk id="12292" creationId="{57463A5C-8D76-ECD5-94DD-B7435349FD16}"/>
          </ac:picMkLst>
        </pc:picChg>
      </pc:sldChg>
      <pc:sldChg chg="addSp delSp modSp add del mod">
        <pc:chgData name="Pouria Forouzesh" userId="475bbfa581636a77" providerId="LiveId" clId="{6C0C1A0E-3889-4E3A-8920-88CC5B1671DE}" dt="2023-08-20T12:25:32.625" v="6322" actId="47"/>
        <pc:sldMkLst>
          <pc:docMk/>
          <pc:sldMk cId="666423177" sldId="435"/>
        </pc:sldMkLst>
        <pc:spChg chg="add del mod">
          <ac:chgData name="Pouria Forouzesh" userId="475bbfa581636a77" providerId="LiveId" clId="{6C0C1A0E-3889-4E3A-8920-88CC5B1671DE}" dt="2023-08-20T12:18:51.238" v="6259"/>
          <ac:spMkLst>
            <pc:docMk/>
            <pc:sldMk cId="666423177" sldId="435"/>
            <ac:spMk id="3" creationId="{3DAB3257-AEFA-2091-9BB1-533CC9288ED0}"/>
          </ac:spMkLst>
        </pc:spChg>
        <pc:spChg chg="mod">
          <ac:chgData name="Pouria Forouzesh" userId="475bbfa581636a77" providerId="LiveId" clId="{6C0C1A0E-3889-4E3A-8920-88CC5B1671DE}" dt="2023-08-20T12:18:42.143" v="6255" actId="21"/>
          <ac:spMkLst>
            <pc:docMk/>
            <pc:sldMk cId="666423177" sldId="435"/>
            <ac:spMk id="12" creationId="{4673F0E5-3EFC-8367-6440-6A2E3B7FAB4E}"/>
          </ac:spMkLst>
        </pc:spChg>
        <pc:grpChg chg="mod">
          <ac:chgData name="Pouria Forouzesh" userId="475bbfa581636a77" providerId="LiveId" clId="{6C0C1A0E-3889-4E3A-8920-88CC5B1671DE}" dt="2023-08-20T12:11:47.524" v="6228" actId="14100"/>
          <ac:grpSpMkLst>
            <pc:docMk/>
            <pc:sldMk cId="666423177" sldId="435"/>
            <ac:grpSpMk id="10" creationId="{DA5D3298-838F-EACB-E1D0-A5EF4C67BF9F}"/>
          </ac:grpSpMkLst>
        </pc:grpChg>
      </pc:sldChg>
      <pc:sldChg chg="add del">
        <pc:chgData name="Pouria Forouzesh" userId="475bbfa581636a77" providerId="LiveId" clId="{6C0C1A0E-3889-4E3A-8920-88CC5B1671DE}" dt="2023-08-20T12:09:04.836" v="6218" actId="47"/>
        <pc:sldMkLst>
          <pc:docMk/>
          <pc:sldMk cId="2043568302" sldId="435"/>
        </pc:sldMkLst>
      </pc:sldChg>
      <pc:sldChg chg="add del">
        <pc:chgData name="Pouria Forouzesh" userId="475bbfa581636a77" providerId="LiveId" clId="{6C0C1A0E-3889-4E3A-8920-88CC5B1671DE}" dt="2023-08-20T12:09:05.716" v="6219" actId="47"/>
        <pc:sldMkLst>
          <pc:docMk/>
          <pc:sldMk cId="1034420102" sldId="436"/>
        </pc:sldMkLst>
      </pc:sldChg>
      <pc:sldChg chg="addSp delSp modSp add mod">
        <pc:chgData name="Pouria Forouzesh" userId="475bbfa581636a77" providerId="LiveId" clId="{6C0C1A0E-3889-4E3A-8920-88CC5B1671DE}" dt="2023-08-22T10:06:51.037" v="8204"/>
        <pc:sldMkLst>
          <pc:docMk/>
          <pc:sldMk cId="1129074203" sldId="436"/>
        </pc:sldMkLst>
        <pc:spChg chg="add mod">
          <ac:chgData name="Pouria Forouzesh" userId="475bbfa581636a77" providerId="LiveId" clId="{6C0C1A0E-3889-4E3A-8920-88CC5B1671DE}" dt="2023-08-22T10:06:51.037" v="8204"/>
          <ac:spMkLst>
            <pc:docMk/>
            <pc:sldMk cId="1129074203" sldId="436"/>
            <ac:spMk id="4" creationId="{4CCEB3D0-29C6-28AE-3331-8EB87770C9DE}"/>
          </ac:spMkLst>
        </pc:spChg>
        <pc:spChg chg="add del mod">
          <ac:chgData name="Pouria Forouzesh" userId="475bbfa581636a77" providerId="LiveId" clId="{6C0C1A0E-3889-4E3A-8920-88CC5B1671DE}" dt="2023-08-20T18:20:46.101" v="6426" actId="478"/>
          <ac:spMkLst>
            <pc:docMk/>
            <pc:sldMk cId="1129074203" sldId="436"/>
            <ac:spMk id="5" creationId="{C5CAE603-2872-C659-710F-53633B4706F3}"/>
          </ac:spMkLst>
        </pc:spChg>
        <pc:spChg chg="add del mod">
          <ac:chgData name="Pouria Forouzesh" userId="475bbfa581636a77" providerId="LiveId" clId="{6C0C1A0E-3889-4E3A-8920-88CC5B1671DE}" dt="2023-08-21T17:00:44.763" v="8003" actId="478"/>
          <ac:spMkLst>
            <pc:docMk/>
            <pc:sldMk cId="1129074203" sldId="436"/>
            <ac:spMk id="6" creationId="{5B4E3E1B-B08F-BCFD-C706-695B6BA901F4}"/>
          </ac:spMkLst>
        </pc:spChg>
        <pc:spChg chg="add del mod">
          <ac:chgData name="Pouria Forouzesh" userId="475bbfa581636a77" providerId="LiveId" clId="{6C0C1A0E-3889-4E3A-8920-88CC5B1671DE}" dt="2023-08-20T18:21:15.768" v="6434" actId="478"/>
          <ac:spMkLst>
            <pc:docMk/>
            <pc:sldMk cId="1129074203" sldId="436"/>
            <ac:spMk id="7" creationId="{63E17574-C71A-D612-30DA-BB4F58F89903}"/>
          </ac:spMkLst>
        </pc:spChg>
        <pc:spChg chg="mod">
          <ac:chgData name="Pouria Forouzesh" userId="475bbfa581636a77" providerId="LiveId" clId="{6C0C1A0E-3889-4E3A-8920-88CC5B1671DE}" dt="2023-08-20T18:21:23.953" v="6437" actId="20577"/>
          <ac:spMkLst>
            <pc:docMk/>
            <pc:sldMk cId="1129074203" sldId="436"/>
            <ac:spMk id="12" creationId="{4673F0E5-3EFC-8367-6440-6A2E3B7FAB4E}"/>
          </ac:spMkLst>
        </pc:spChg>
        <pc:spChg chg="add del mod">
          <ac:chgData name="Pouria Forouzesh" userId="475bbfa581636a77" providerId="LiveId" clId="{6C0C1A0E-3889-4E3A-8920-88CC5B1671DE}" dt="2023-08-20T18:21:40.551" v="6441" actId="478"/>
          <ac:spMkLst>
            <pc:docMk/>
            <pc:sldMk cId="1129074203" sldId="436"/>
            <ac:spMk id="13" creationId="{F6065E74-789D-475F-7224-FF4EB6E484B8}"/>
          </ac:spMkLst>
        </pc:spChg>
        <pc:spChg chg="mod">
          <ac:chgData name="Pouria Forouzesh" userId="475bbfa581636a77" providerId="LiveId" clId="{6C0C1A0E-3889-4E3A-8920-88CC5B1671DE}" dt="2023-08-20T18:21:36.196" v="6439"/>
          <ac:spMkLst>
            <pc:docMk/>
            <pc:sldMk cId="1129074203" sldId="436"/>
            <ac:spMk id="15" creationId="{1E0D5936-E24C-423F-C052-493C8E3504F2}"/>
          </ac:spMkLst>
        </pc:spChg>
        <pc:spChg chg="mod">
          <ac:chgData name="Pouria Forouzesh" userId="475bbfa581636a77" providerId="LiveId" clId="{6C0C1A0E-3889-4E3A-8920-88CC5B1671DE}" dt="2023-08-21T17:02:53.830" v="8064" actId="20577"/>
          <ac:spMkLst>
            <pc:docMk/>
            <pc:sldMk cId="1129074203" sldId="436"/>
            <ac:spMk id="16" creationId="{A6635B8F-0632-8FC9-2649-89F73E50FF04}"/>
          </ac:spMkLst>
        </pc:spChg>
        <pc:grpChg chg="del mod">
          <ac:chgData name="Pouria Forouzesh" userId="475bbfa581636a77" providerId="LiveId" clId="{6C0C1A0E-3889-4E3A-8920-88CC5B1671DE}" dt="2023-08-20T18:21:34.909" v="6438" actId="478"/>
          <ac:grpSpMkLst>
            <pc:docMk/>
            <pc:sldMk cId="1129074203" sldId="436"/>
            <ac:grpSpMk id="10" creationId="{DA5D3298-838F-EACB-E1D0-A5EF4C67BF9F}"/>
          </ac:grpSpMkLst>
        </pc:grpChg>
        <pc:grpChg chg="add mod">
          <ac:chgData name="Pouria Forouzesh" userId="475bbfa581636a77" providerId="LiveId" clId="{6C0C1A0E-3889-4E3A-8920-88CC5B1671DE}" dt="2023-08-21T11:51:18.749" v="7343" actId="14100"/>
          <ac:grpSpMkLst>
            <pc:docMk/>
            <pc:sldMk cId="1129074203" sldId="436"/>
            <ac:grpSpMk id="14" creationId="{B33B50D3-CD7E-BFA1-C181-7F372E2BFABC}"/>
          </ac:grpSpMkLst>
        </pc:grpChg>
        <pc:picChg chg="add mod">
          <ac:chgData name="Pouria Forouzesh" userId="475bbfa581636a77" providerId="LiveId" clId="{6C0C1A0E-3889-4E3A-8920-88CC5B1671DE}" dt="2023-08-21T17:02:27.541" v="8063" actId="14861"/>
          <ac:picMkLst>
            <pc:docMk/>
            <pc:sldMk cId="1129074203" sldId="436"/>
            <ac:picMk id="3" creationId="{9132EE52-20B6-C68F-E89F-EDB59FA64E84}"/>
          </ac:picMkLst>
        </pc:picChg>
      </pc:sldChg>
      <pc:sldChg chg="addSp delSp modSp add mod modAnim">
        <pc:chgData name="Pouria Forouzesh" userId="475bbfa581636a77" providerId="LiveId" clId="{6C0C1A0E-3889-4E3A-8920-88CC5B1671DE}" dt="2023-08-22T11:41:32.587" v="8429"/>
        <pc:sldMkLst>
          <pc:docMk/>
          <pc:sldMk cId="3136551689" sldId="437"/>
        </pc:sldMkLst>
        <pc:spChg chg="add mod">
          <ac:chgData name="Pouria Forouzesh" userId="475bbfa581636a77" providerId="LiveId" clId="{6C0C1A0E-3889-4E3A-8920-88CC5B1671DE}" dt="2023-08-22T11:41:07.285" v="8423" actId="14100"/>
          <ac:spMkLst>
            <pc:docMk/>
            <pc:sldMk cId="3136551689" sldId="437"/>
            <ac:spMk id="2" creationId="{0695C133-E414-D2AD-6637-2E90711898FC}"/>
          </ac:spMkLst>
        </pc:spChg>
        <pc:spChg chg="add mod">
          <ac:chgData name="Pouria Forouzesh" userId="475bbfa581636a77" providerId="LiveId" clId="{6C0C1A0E-3889-4E3A-8920-88CC5B1671DE}" dt="2023-08-22T11:41:27.260" v="8427" actId="208"/>
          <ac:spMkLst>
            <pc:docMk/>
            <pc:sldMk cId="3136551689" sldId="437"/>
            <ac:spMk id="3" creationId="{C9BD42BF-C50C-29D2-4EC3-84135E44D4D3}"/>
          </ac:spMkLst>
        </pc:spChg>
        <pc:spChg chg="mod">
          <ac:chgData name="Pouria Forouzesh" userId="475bbfa581636a77" providerId="LiveId" clId="{6C0C1A0E-3889-4E3A-8920-88CC5B1671DE}" dt="2023-08-20T12:20:06.619" v="6271" actId="404"/>
          <ac:spMkLst>
            <pc:docMk/>
            <pc:sldMk cId="3136551689" sldId="437"/>
            <ac:spMk id="7" creationId="{B21B7970-7046-30A2-9F13-3AF9102BB597}"/>
          </ac:spMkLst>
        </pc:spChg>
        <pc:spChg chg="mod">
          <ac:chgData name="Pouria Forouzesh" userId="475bbfa581636a77" providerId="LiveId" clId="{6C0C1A0E-3889-4E3A-8920-88CC5B1671DE}" dt="2023-08-21T15:14:44.989" v="7506" actId="122"/>
          <ac:spMkLst>
            <pc:docMk/>
            <pc:sldMk cId="3136551689" sldId="437"/>
            <ac:spMk id="12" creationId="{4673F0E5-3EFC-8367-6440-6A2E3B7FAB4E}"/>
          </ac:spMkLst>
        </pc:spChg>
        <pc:grpChg chg="mod">
          <ac:chgData name="Pouria Forouzesh" userId="475bbfa581636a77" providerId="LiveId" clId="{6C0C1A0E-3889-4E3A-8920-88CC5B1671DE}" dt="2023-08-21T15:15:05.520" v="7510" actId="14100"/>
          <ac:grpSpMkLst>
            <pc:docMk/>
            <pc:sldMk cId="3136551689" sldId="437"/>
            <ac:grpSpMk id="10" creationId="{DA5D3298-838F-EACB-E1D0-A5EF4C67BF9F}"/>
          </ac:grpSpMkLst>
        </pc:grpChg>
        <pc:picChg chg="add del mod">
          <ac:chgData name="Pouria Forouzesh" userId="475bbfa581636a77" providerId="LiveId" clId="{6C0C1A0E-3889-4E3A-8920-88CC5B1671DE}" dt="2023-08-20T12:54:23.716" v="6374" actId="478"/>
          <ac:picMkLst>
            <pc:docMk/>
            <pc:sldMk cId="3136551689" sldId="437"/>
            <ac:picMk id="3" creationId="{5F52A155-47CA-9D7E-5F0F-0F7359D69E00}"/>
          </ac:picMkLst>
        </pc:picChg>
        <pc:picChg chg="add del mod">
          <ac:chgData name="Pouria Forouzesh" userId="475bbfa581636a77" providerId="LiveId" clId="{6C0C1A0E-3889-4E3A-8920-88CC5B1671DE}" dt="2023-08-20T12:54:49.806" v="6377" actId="478"/>
          <ac:picMkLst>
            <pc:docMk/>
            <pc:sldMk cId="3136551689" sldId="437"/>
            <ac:picMk id="5" creationId="{8FFCDBCB-84F7-0E7A-2EBF-03794D5C33C1}"/>
          </ac:picMkLst>
        </pc:picChg>
        <pc:picChg chg="add del mod">
          <ac:chgData name="Pouria Forouzesh" userId="475bbfa581636a77" providerId="LiveId" clId="{6C0C1A0E-3889-4E3A-8920-88CC5B1671DE}" dt="2023-08-20T12:56:09.413" v="6390" actId="478"/>
          <ac:picMkLst>
            <pc:docMk/>
            <pc:sldMk cId="3136551689" sldId="437"/>
            <ac:picMk id="9" creationId="{C8020CBC-8240-D01E-18DC-D93A8738EFA0}"/>
          </ac:picMkLst>
        </pc:picChg>
        <pc:picChg chg="del">
          <ac:chgData name="Pouria Forouzesh" userId="475bbfa581636a77" providerId="LiveId" clId="{6C0C1A0E-3889-4E3A-8920-88CC5B1671DE}" dt="2023-08-20T12:22:20.842" v="6274" actId="478"/>
          <ac:picMkLst>
            <pc:docMk/>
            <pc:sldMk cId="3136551689" sldId="437"/>
            <ac:picMk id="14" creationId="{5D9D60EE-4159-1CBD-5917-68B2CE065EE5}"/>
          </ac:picMkLst>
        </pc:picChg>
        <pc:picChg chg="add mod">
          <ac:chgData name="Pouria Forouzesh" userId="475bbfa581636a77" providerId="LiveId" clId="{6C0C1A0E-3889-4E3A-8920-88CC5B1671DE}" dt="2023-08-20T12:54:26.839" v="6376" actId="1076"/>
          <ac:picMkLst>
            <pc:docMk/>
            <pc:sldMk cId="3136551689" sldId="437"/>
            <ac:picMk id="15" creationId="{6B1702D3-5171-6A7B-65F0-5721935D8660}"/>
          </ac:picMkLst>
        </pc:picChg>
        <pc:picChg chg="del">
          <ac:chgData name="Pouria Forouzesh" userId="475bbfa581636a77" providerId="LiveId" clId="{6C0C1A0E-3889-4E3A-8920-88CC5B1671DE}" dt="2023-08-20T12:23:01.224" v="6279" actId="478"/>
          <ac:picMkLst>
            <pc:docMk/>
            <pc:sldMk cId="3136551689" sldId="437"/>
            <ac:picMk id="16" creationId="{2919A414-8B9C-352A-0272-736574380F9B}"/>
          </ac:picMkLst>
        </pc:picChg>
        <pc:picChg chg="del">
          <ac:chgData name="Pouria Forouzesh" userId="475bbfa581636a77" providerId="LiveId" clId="{6C0C1A0E-3889-4E3A-8920-88CC5B1671DE}" dt="2023-08-20T12:24:53.763" v="6315" actId="478"/>
          <ac:picMkLst>
            <pc:docMk/>
            <pc:sldMk cId="3136551689" sldId="437"/>
            <ac:picMk id="18" creationId="{14EB87DD-C9CE-51D7-7415-448F9767AFD3}"/>
          </ac:picMkLst>
        </pc:picChg>
        <pc:picChg chg="add mod">
          <ac:chgData name="Pouria Forouzesh" userId="475bbfa581636a77" providerId="LiveId" clId="{6C0C1A0E-3889-4E3A-8920-88CC5B1671DE}" dt="2023-08-20T12:54:55.224" v="6379" actId="1076"/>
          <ac:picMkLst>
            <pc:docMk/>
            <pc:sldMk cId="3136551689" sldId="437"/>
            <ac:picMk id="19" creationId="{45FFF6E9-A457-309D-6960-1DC2E0811845}"/>
          </ac:picMkLst>
        </pc:picChg>
        <pc:picChg chg="add mod">
          <ac:chgData name="Pouria Forouzesh" userId="475bbfa581636a77" providerId="LiveId" clId="{6C0C1A0E-3889-4E3A-8920-88CC5B1671DE}" dt="2023-08-21T15:18:04.580" v="7598" actId="14861"/>
          <ac:picMkLst>
            <pc:docMk/>
            <pc:sldMk cId="3136551689" sldId="437"/>
            <ac:picMk id="21" creationId="{89293170-B062-A9C9-B564-342BBDF72F3E}"/>
          </ac:picMkLst>
        </pc:picChg>
        <pc:picChg chg="del">
          <ac:chgData name="Pouria Forouzesh" userId="475bbfa581636a77" providerId="LiveId" clId="{6C0C1A0E-3889-4E3A-8920-88CC5B1671DE}" dt="2023-08-20T12:23:35.855" v="6288" actId="478"/>
          <ac:picMkLst>
            <pc:docMk/>
            <pc:sldMk cId="3136551689" sldId="437"/>
            <ac:picMk id="12290" creationId="{5A065E6E-DBA7-B9B6-B02E-EF4E26776F0A}"/>
          </ac:picMkLst>
        </pc:picChg>
        <pc:picChg chg="del">
          <ac:chgData name="Pouria Forouzesh" userId="475bbfa581636a77" providerId="LiveId" clId="{6C0C1A0E-3889-4E3A-8920-88CC5B1671DE}" dt="2023-08-20T12:24:16.351" v="6305" actId="478"/>
          <ac:picMkLst>
            <pc:docMk/>
            <pc:sldMk cId="3136551689" sldId="437"/>
            <ac:picMk id="12292" creationId="{57463A5C-8D76-ECD5-94DD-B7435349FD16}"/>
          </ac:picMkLst>
        </pc:picChg>
        <pc:picChg chg="add del mod">
          <ac:chgData name="Pouria Forouzesh" userId="475bbfa581636a77" providerId="LiveId" clId="{6C0C1A0E-3889-4E3A-8920-88CC5B1671DE}" dt="2023-08-20T12:55:01.859" v="6380" actId="478"/>
          <ac:picMkLst>
            <pc:docMk/>
            <pc:sldMk cId="3136551689" sldId="437"/>
            <ac:picMk id="13314" creationId="{70BC9A7D-07DC-C758-49CA-1455682F9BD6}"/>
          </ac:picMkLst>
        </pc:picChg>
        <pc:picChg chg="add del mod">
          <ac:chgData name="Pouria Forouzesh" userId="475bbfa581636a77" providerId="LiveId" clId="{6C0C1A0E-3889-4E3A-8920-88CC5B1671DE}" dt="2023-08-20T12:55:44.059" v="6385" actId="478"/>
          <ac:picMkLst>
            <pc:docMk/>
            <pc:sldMk cId="3136551689" sldId="437"/>
            <ac:picMk id="13316" creationId="{39707B54-8C4A-F752-0C39-350DA4418261}"/>
          </ac:picMkLst>
        </pc:picChg>
        <pc:picChg chg="add mod">
          <ac:chgData name="Pouria Forouzesh" userId="475bbfa581636a77" providerId="LiveId" clId="{6C0C1A0E-3889-4E3A-8920-88CC5B1671DE}" dt="2023-08-20T12:55:15.369" v="6384" actId="14100"/>
          <ac:picMkLst>
            <pc:docMk/>
            <pc:sldMk cId="3136551689" sldId="437"/>
            <ac:picMk id="13318" creationId="{521C5B90-921C-227A-6718-1AAF4C01B267}"/>
          </ac:picMkLst>
        </pc:picChg>
        <pc:picChg chg="add mod">
          <ac:chgData name="Pouria Forouzesh" userId="475bbfa581636a77" providerId="LiveId" clId="{6C0C1A0E-3889-4E3A-8920-88CC5B1671DE}" dt="2023-08-21T15:18:29.725" v="7619" actId="14100"/>
          <ac:picMkLst>
            <pc:docMk/>
            <pc:sldMk cId="3136551689" sldId="437"/>
            <ac:picMk id="13320" creationId="{6DC2D04B-8DBB-2419-D801-95E531A3B430}"/>
          </ac:picMkLst>
        </pc:picChg>
      </pc:sldChg>
      <pc:sldChg chg="addSp delSp modSp add mod modAnim">
        <pc:chgData name="Pouria Forouzesh" userId="475bbfa581636a77" providerId="LiveId" clId="{6C0C1A0E-3889-4E3A-8920-88CC5B1671DE}" dt="2023-08-22T11:41:48.299" v="8431" actId="14100"/>
        <pc:sldMkLst>
          <pc:docMk/>
          <pc:sldMk cId="1460292444" sldId="438"/>
        </pc:sldMkLst>
        <pc:spChg chg="add mod">
          <ac:chgData name="Pouria Forouzesh" userId="475bbfa581636a77" providerId="LiveId" clId="{6C0C1A0E-3889-4E3A-8920-88CC5B1671DE}" dt="2023-08-22T11:41:48.299" v="8431" actId="14100"/>
          <ac:spMkLst>
            <pc:docMk/>
            <pc:sldMk cId="1460292444" sldId="438"/>
            <ac:spMk id="2" creationId="{396FE1C6-3304-7679-E691-4C574C7FABBE}"/>
          </ac:spMkLst>
        </pc:spChg>
        <pc:spChg chg="add mod">
          <ac:chgData name="Pouria Forouzesh" userId="475bbfa581636a77" providerId="LiveId" clId="{6C0C1A0E-3889-4E3A-8920-88CC5B1671DE}" dt="2023-08-22T11:41:48.299" v="8431" actId="14100"/>
          <ac:spMkLst>
            <pc:docMk/>
            <pc:sldMk cId="1460292444" sldId="438"/>
            <ac:spMk id="3" creationId="{9DC3258F-A5B5-AE5F-C72B-CCD38FAF4CD2}"/>
          </ac:spMkLst>
        </pc:spChg>
        <pc:spChg chg="mod">
          <ac:chgData name="Pouria Forouzesh" userId="475bbfa581636a77" providerId="LiveId" clId="{6C0C1A0E-3889-4E3A-8920-88CC5B1671DE}" dt="2023-08-21T15:17:07.939" v="7521" actId="5793"/>
          <ac:spMkLst>
            <pc:docMk/>
            <pc:sldMk cId="1460292444" sldId="438"/>
            <ac:spMk id="7" creationId="{B21B7970-7046-30A2-9F13-3AF9102BB597}"/>
          </ac:spMkLst>
        </pc:spChg>
        <pc:spChg chg="mod">
          <ac:chgData name="Pouria Forouzesh" userId="475bbfa581636a77" providerId="LiveId" clId="{6C0C1A0E-3889-4E3A-8920-88CC5B1671DE}" dt="2023-08-21T15:14:53.537" v="7508" actId="122"/>
          <ac:spMkLst>
            <pc:docMk/>
            <pc:sldMk cId="1460292444" sldId="438"/>
            <ac:spMk id="12" creationId="{4673F0E5-3EFC-8367-6440-6A2E3B7FAB4E}"/>
          </ac:spMkLst>
        </pc:spChg>
        <pc:grpChg chg="mod">
          <ac:chgData name="Pouria Forouzesh" userId="475bbfa581636a77" providerId="LiveId" clId="{6C0C1A0E-3889-4E3A-8920-88CC5B1671DE}" dt="2023-08-21T15:14:50.481" v="7507" actId="14100"/>
          <ac:grpSpMkLst>
            <pc:docMk/>
            <pc:sldMk cId="1460292444" sldId="438"/>
            <ac:grpSpMk id="10" creationId="{DA5D3298-838F-EACB-E1D0-A5EF4C67BF9F}"/>
          </ac:grpSpMkLst>
        </pc:grpChg>
        <pc:picChg chg="del">
          <ac:chgData name="Pouria Forouzesh" userId="475bbfa581636a77" providerId="LiveId" clId="{6C0C1A0E-3889-4E3A-8920-88CC5B1671DE}" dt="2023-08-20T12:27:45.413" v="6336" actId="478"/>
          <ac:picMkLst>
            <pc:docMk/>
            <pc:sldMk cId="1460292444" sldId="438"/>
            <ac:picMk id="3" creationId="{5F52A155-47CA-9D7E-5F0F-0F7359D69E00}"/>
          </ac:picMkLst>
        </pc:picChg>
        <pc:picChg chg="add del mod">
          <ac:chgData name="Pouria Forouzesh" userId="475bbfa581636a77" providerId="LiveId" clId="{6C0C1A0E-3889-4E3A-8920-88CC5B1671DE}" dt="2023-08-20T17:32:05.201" v="6397" actId="478"/>
          <ac:picMkLst>
            <pc:docMk/>
            <pc:sldMk cId="1460292444" sldId="438"/>
            <ac:picMk id="4" creationId="{A90583CF-035B-8961-40D0-D18035D7D167}"/>
          </ac:picMkLst>
        </pc:picChg>
        <pc:picChg chg="del">
          <ac:chgData name="Pouria Forouzesh" userId="475bbfa581636a77" providerId="LiveId" clId="{6C0C1A0E-3889-4E3A-8920-88CC5B1671DE}" dt="2023-08-20T12:27:49.814" v="6338" actId="478"/>
          <ac:picMkLst>
            <pc:docMk/>
            <pc:sldMk cId="1460292444" sldId="438"/>
            <ac:picMk id="5" creationId="{8FFCDBCB-84F7-0E7A-2EBF-03794D5C33C1}"/>
          </ac:picMkLst>
        </pc:picChg>
        <pc:picChg chg="del mod">
          <ac:chgData name="Pouria Forouzesh" userId="475bbfa581636a77" providerId="LiveId" clId="{6C0C1A0E-3889-4E3A-8920-88CC5B1671DE}" dt="2023-08-20T12:28:40.103" v="6353" actId="478"/>
          <ac:picMkLst>
            <pc:docMk/>
            <pc:sldMk cId="1460292444" sldId="438"/>
            <ac:picMk id="9" creationId="{C8020CBC-8240-D01E-18DC-D93A8738EFA0}"/>
          </ac:picMkLst>
        </pc:picChg>
        <pc:picChg chg="add del mod">
          <ac:chgData name="Pouria Forouzesh" userId="475bbfa581636a77" providerId="LiveId" clId="{6C0C1A0E-3889-4E3A-8920-88CC5B1671DE}" dt="2023-08-20T17:32:11.614" v="6400" actId="478"/>
          <ac:picMkLst>
            <pc:docMk/>
            <pc:sldMk cId="1460292444" sldId="438"/>
            <ac:picMk id="13" creationId="{DEE9D657-F863-676A-A80D-8579201D1794}"/>
          </ac:picMkLst>
        </pc:picChg>
        <pc:picChg chg="add del mod">
          <ac:chgData name="Pouria Forouzesh" userId="475bbfa581636a77" providerId="LiveId" clId="{6C0C1A0E-3889-4E3A-8920-88CC5B1671DE}" dt="2023-08-20T17:32:59.255" v="6414" actId="478"/>
          <ac:picMkLst>
            <pc:docMk/>
            <pc:sldMk cId="1460292444" sldId="438"/>
            <ac:picMk id="15" creationId="{896D3061-CB6A-B8F2-80F8-FF6673130C26}"/>
          </ac:picMkLst>
        </pc:picChg>
        <pc:picChg chg="add mod">
          <ac:chgData name="Pouria Forouzesh" userId="475bbfa581636a77" providerId="LiveId" clId="{6C0C1A0E-3889-4E3A-8920-88CC5B1671DE}" dt="2023-08-21T16:28:54.080" v="7793" actId="1036"/>
          <ac:picMkLst>
            <pc:docMk/>
            <pc:sldMk cId="1460292444" sldId="438"/>
            <ac:picMk id="17" creationId="{B34CC836-1127-47CB-6CB3-70279C0B45EC}"/>
          </ac:picMkLst>
        </pc:picChg>
        <pc:picChg chg="add mod">
          <ac:chgData name="Pouria Forouzesh" userId="475bbfa581636a77" providerId="LiveId" clId="{6C0C1A0E-3889-4E3A-8920-88CC5B1671DE}" dt="2023-08-20T17:32:41.416" v="6408" actId="1076"/>
          <ac:picMkLst>
            <pc:docMk/>
            <pc:sldMk cId="1460292444" sldId="438"/>
            <ac:picMk id="19" creationId="{F8180BD0-B351-7AB1-347E-75340E8EB04E}"/>
          </ac:picMkLst>
        </pc:picChg>
        <pc:picChg chg="add mod">
          <ac:chgData name="Pouria Forouzesh" userId="475bbfa581636a77" providerId="LiveId" clId="{6C0C1A0E-3889-4E3A-8920-88CC5B1671DE}" dt="2023-08-21T15:17:45.863" v="7575" actId="1037"/>
          <ac:picMkLst>
            <pc:docMk/>
            <pc:sldMk cId="1460292444" sldId="438"/>
            <ac:picMk id="21" creationId="{AD537C19-6C87-38CB-0A69-4C210BC98966}"/>
          </ac:picMkLst>
        </pc:picChg>
        <pc:picChg chg="del">
          <ac:chgData name="Pouria Forouzesh" userId="475bbfa581636a77" providerId="LiveId" clId="{6C0C1A0E-3889-4E3A-8920-88CC5B1671DE}" dt="2023-08-20T12:28:34.302" v="6348" actId="478"/>
          <ac:picMkLst>
            <pc:docMk/>
            <pc:sldMk cId="1460292444" sldId="438"/>
            <ac:picMk id="13314" creationId="{70BC9A7D-07DC-C758-49CA-1455682F9BD6}"/>
          </ac:picMkLst>
        </pc:picChg>
        <pc:picChg chg="del mod">
          <ac:chgData name="Pouria Forouzesh" userId="475bbfa581636a77" providerId="LiveId" clId="{6C0C1A0E-3889-4E3A-8920-88CC5B1671DE}" dt="2023-08-20T12:28:39.731" v="6352" actId="478"/>
          <ac:picMkLst>
            <pc:docMk/>
            <pc:sldMk cId="1460292444" sldId="438"/>
            <ac:picMk id="13316" creationId="{39707B54-8C4A-F752-0C39-350DA4418261}"/>
          </ac:picMkLst>
        </pc:picChg>
        <pc:picChg chg="add del mod">
          <ac:chgData name="Pouria Forouzesh" userId="475bbfa581636a77" providerId="LiveId" clId="{6C0C1A0E-3889-4E3A-8920-88CC5B1671DE}" dt="2023-08-20T17:32:43.019" v="6409" actId="478"/>
          <ac:picMkLst>
            <pc:docMk/>
            <pc:sldMk cId="1460292444" sldId="438"/>
            <ac:picMk id="14338" creationId="{01CE9260-EEEC-7ACB-1F22-588E268CF3C8}"/>
          </ac:picMkLst>
        </pc:picChg>
        <pc:picChg chg="add del mod">
          <ac:chgData name="Pouria Forouzesh" userId="475bbfa581636a77" providerId="LiveId" clId="{6C0C1A0E-3889-4E3A-8920-88CC5B1671DE}" dt="2023-08-20T17:32:58.465" v="6413" actId="478"/>
          <ac:picMkLst>
            <pc:docMk/>
            <pc:sldMk cId="1460292444" sldId="438"/>
            <ac:picMk id="14340" creationId="{1A1B5E8A-65F3-8B93-B350-84D9EEAFB0D7}"/>
          </ac:picMkLst>
        </pc:picChg>
        <pc:picChg chg="add mod">
          <ac:chgData name="Pouria Forouzesh" userId="475bbfa581636a77" providerId="LiveId" clId="{6C0C1A0E-3889-4E3A-8920-88CC5B1671DE}" dt="2023-08-20T17:32:57.094" v="6412" actId="1076"/>
          <ac:picMkLst>
            <pc:docMk/>
            <pc:sldMk cId="1460292444" sldId="438"/>
            <ac:picMk id="14342" creationId="{2DCC6CEA-1C67-615D-ECFC-CEF33ED592EC}"/>
          </ac:picMkLst>
        </pc:picChg>
        <pc:picChg chg="add mod">
          <ac:chgData name="Pouria Forouzesh" userId="475bbfa581636a77" providerId="LiveId" clId="{6C0C1A0E-3889-4E3A-8920-88CC5B1671DE}" dt="2023-08-21T15:17:34.702" v="7572" actId="14861"/>
          <ac:picMkLst>
            <pc:docMk/>
            <pc:sldMk cId="1460292444" sldId="438"/>
            <ac:picMk id="14344" creationId="{5916100B-D5AA-E7D5-90D4-87E4021E02FA}"/>
          </ac:picMkLst>
        </pc:picChg>
      </pc:sldChg>
      <pc:sldChg chg="addSp delSp modSp add mod modAnim">
        <pc:chgData name="Pouria Forouzesh" userId="475bbfa581636a77" providerId="LiveId" clId="{6C0C1A0E-3889-4E3A-8920-88CC5B1671DE}" dt="2023-08-21T16:55:05.514" v="7971"/>
        <pc:sldMkLst>
          <pc:docMk/>
          <pc:sldMk cId="3533957922" sldId="439"/>
        </pc:sldMkLst>
        <pc:spChg chg="mod">
          <ac:chgData name="Pouria Forouzesh" userId="475bbfa581636a77" providerId="LiveId" clId="{6C0C1A0E-3889-4E3A-8920-88CC5B1671DE}" dt="2023-08-21T16:54:58.426" v="7970" actId="1036"/>
          <ac:spMkLst>
            <pc:docMk/>
            <pc:sldMk cId="3533957922" sldId="439"/>
            <ac:spMk id="3" creationId="{CB9739BB-2EFE-88B9-D298-5BCFC86BE7AD}"/>
          </ac:spMkLst>
        </pc:spChg>
        <pc:spChg chg="mod">
          <ac:chgData name="Pouria Forouzesh" userId="475bbfa581636a77" providerId="LiveId" clId="{6C0C1A0E-3889-4E3A-8920-88CC5B1671DE}" dt="2023-08-21T16:54:58.426" v="7970" actId="1036"/>
          <ac:spMkLst>
            <pc:docMk/>
            <pc:sldMk cId="3533957922" sldId="439"/>
            <ac:spMk id="5" creationId="{7BE4DEB5-07EE-E61D-FD9E-DD8455A88C40}"/>
          </ac:spMkLst>
        </pc:spChg>
        <pc:spChg chg="mod">
          <ac:chgData name="Pouria Forouzesh" userId="475bbfa581636a77" providerId="LiveId" clId="{6C0C1A0E-3889-4E3A-8920-88CC5B1671DE}" dt="2023-08-21T16:54:58.426" v="7970" actId="1036"/>
          <ac:spMkLst>
            <pc:docMk/>
            <pc:sldMk cId="3533957922" sldId="439"/>
            <ac:spMk id="10" creationId="{D2759C44-07D4-92CD-DB07-0563E1702006}"/>
          </ac:spMkLst>
        </pc:spChg>
        <pc:spChg chg="mod">
          <ac:chgData name="Pouria Forouzesh" userId="475bbfa581636a77" providerId="LiveId" clId="{6C0C1A0E-3889-4E3A-8920-88CC5B1671DE}" dt="2023-08-21T16:55:05.514" v="7971"/>
          <ac:spMkLst>
            <pc:docMk/>
            <pc:sldMk cId="3533957922" sldId="439"/>
            <ac:spMk id="11" creationId="{3C8247F6-DC36-078C-C577-1E987F558DE0}"/>
          </ac:spMkLst>
        </pc:spChg>
        <pc:spChg chg="mod">
          <ac:chgData name="Pouria Forouzesh" userId="475bbfa581636a77" providerId="LiveId" clId="{6C0C1A0E-3889-4E3A-8920-88CC5B1671DE}" dt="2023-08-21T16:55:05.514" v="7971"/>
          <ac:spMkLst>
            <pc:docMk/>
            <pc:sldMk cId="3533957922" sldId="439"/>
            <ac:spMk id="12" creationId="{B0A64464-CF71-58EE-767F-D12F8784F872}"/>
          </ac:spMkLst>
        </pc:spChg>
        <pc:spChg chg="mod">
          <ac:chgData name="Pouria Forouzesh" userId="475bbfa581636a77" providerId="LiveId" clId="{6C0C1A0E-3889-4E3A-8920-88CC5B1671DE}" dt="2023-08-21T16:54:58.426" v="7970" actId="1036"/>
          <ac:spMkLst>
            <pc:docMk/>
            <pc:sldMk cId="3533957922" sldId="439"/>
            <ac:spMk id="15" creationId="{8EC7FD5D-91DC-157A-AC81-ABC83EC7692A}"/>
          </ac:spMkLst>
        </pc:spChg>
        <pc:spChg chg="mod">
          <ac:chgData name="Pouria Forouzesh" userId="475bbfa581636a77" providerId="LiveId" clId="{6C0C1A0E-3889-4E3A-8920-88CC5B1671DE}" dt="2023-08-21T16:54:58.426" v="7970" actId="1036"/>
          <ac:spMkLst>
            <pc:docMk/>
            <pc:sldMk cId="3533957922" sldId="439"/>
            <ac:spMk id="16" creationId="{3FBA80F6-CF05-6E5B-9985-065E96C15DAD}"/>
          </ac:spMkLst>
        </pc:spChg>
        <pc:grpChg chg="del">
          <ac:chgData name="Pouria Forouzesh" userId="475bbfa581636a77" providerId="LiveId" clId="{6C0C1A0E-3889-4E3A-8920-88CC5B1671DE}" dt="2023-08-21T16:54:54.358" v="7968" actId="478"/>
          <ac:grpSpMkLst>
            <pc:docMk/>
            <pc:sldMk cId="3533957922" sldId="439"/>
            <ac:grpSpMk id="6" creationId="{C074D00F-FA32-DBAA-176E-1518B806E68E}"/>
          </ac:grpSpMkLst>
        </pc:grpChg>
        <pc:grpChg chg="add mod">
          <ac:chgData name="Pouria Forouzesh" userId="475bbfa581636a77" providerId="LiveId" clId="{6C0C1A0E-3889-4E3A-8920-88CC5B1671DE}" dt="2023-08-21T16:55:05.514" v="7971"/>
          <ac:grpSpMkLst>
            <pc:docMk/>
            <pc:sldMk cId="3533957922" sldId="439"/>
            <ac:grpSpMk id="9" creationId="{01BC2957-BBF4-E0DC-7C49-72AF1E51A13E}"/>
          </ac:grpSpMkLst>
        </pc:grpChg>
        <pc:picChg chg="mod">
          <ac:chgData name="Pouria Forouzesh" userId="475bbfa581636a77" providerId="LiveId" clId="{6C0C1A0E-3889-4E3A-8920-88CC5B1671DE}" dt="2023-08-21T16:54:58.426" v="7970" actId="1036"/>
          <ac:picMkLst>
            <pc:docMk/>
            <pc:sldMk cId="3533957922" sldId="439"/>
            <ac:picMk id="4" creationId="{81B89202-3306-4EDA-F840-F6BD61377966}"/>
          </ac:picMkLst>
        </pc:picChg>
        <pc:picChg chg="mod">
          <ac:chgData name="Pouria Forouzesh" userId="475bbfa581636a77" providerId="LiveId" clId="{6C0C1A0E-3889-4E3A-8920-88CC5B1671DE}" dt="2023-08-21T16:54:58.426" v="7970" actId="1036"/>
          <ac:picMkLst>
            <pc:docMk/>
            <pc:sldMk cId="3533957922" sldId="439"/>
            <ac:picMk id="33" creationId="{97307690-2C0D-F8FC-731C-FEAD15801EC4}"/>
          </ac:picMkLst>
        </pc:picChg>
        <pc:picChg chg="mod">
          <ac:chgData name="Pouria Forouzesh" userId="475bbfa581636a77" providerId="LiveId" clId="{6C0C1A0E-3889-4E3A-8920-88CC5B1671DE}" dt="2023-08-21T16:54:58.426" v="7970" actId="1036"/>
          <ac:picMkLst>
            <pc:docMk/>
            <pc:sldMk cId="3533957922" sldId="439"/>
            <ac:picMk id="35" creationId="{C9606102-BD19-2B00-870D-DD729697529D}"/>
          </ac:picMkLst>
        </pc:picChg>
        <pc:picChg chg="mod">
          <ac:chgData name="Pouria Forouzesh" userId="475bbfa581636a77" providerId="LiveId" clId="{6C0C1A0E-3889-4E3A-8920-88CC5B1671DE}" dt="2023-08-21T16:54:58.426" v="7970" actId="1036"/>
          <ac:picMkLst>
            <pc:docMk/>
            <pc:sldMk cId="3533957922" sldId="439"/>
            <ac:picMk id="37" creationId="{3A96A795-D934-F8F6-7EDB-7BF56CABD8BA}"/>
          </ac:picMkLst>
        </pc:picChg>
      </pc:sldChg>
      <pc:sldChg chg="addSp delSp modSp add mod modAnim">
        <pc:chgData name="Pouria Forouzesh" userId="475bbfa581636a77" providerId="LiveId" clId="{6C0C1A0E-3889-4E3A-8920-88CC5B1671DE}" dt="2023-08-21T16:55:24.972" v="7975"/>
        <pc:sldMkLst>
          <pc:docMk/>
          <pc:sldMk cId="3092540876" sldId="440"/>
        </pc:sldMkLst>
        <pc:spChg chg="mod">
          <ac:chgData name="Pouria Forouzesh" userId="475bbfa581636a77" providerId="LiveId" clId="{6C0C1A0E-3889-4E3A-8920-88CC5B1671DE}" dt="2023-08-21T16:55:21.062" v="7973" actId="1036"/>
          <ac:spMkLst>
            <pc:docMk/>
            <pc:sldMk cId="3092540876" sldId="440"/>
            <ac:spMk id="3" creationId="{CB9739BB-2EFE-88B9-D298-5BCFC86BE7AD}"/>
          </ac:spMkLst>
        </pc:spChg>
        <pc:spChg chg="mod">
          <ac:chgData name="Pouria Forouzesh" userId="475bbfa581636a77" providerId="LiveId" clId="{6C0C1A0E-3889-4E3A-8920-88CC5B1671DE}" dt="2023-08-21T16:55:21.062" v="7973" actId="1036"/>
          <ac:spMkLst>
            <pc:docMk/>
            <pc:sldMk cId="3092540876" sldId="440"/>
            <ac:spMk id="5" creationId="{7BE4DEB5-07EE-E61D-FD9E-DD8455A88C40}"/>
          </ac:spMkLst>
        </pc:spChg>
        <pc:spChg chg="mod">
          <ac:chgData name="Pouria Forouzesh" userId="475bbfa581636a77" providerId="LiveId" clId="{6C0C1A0E-3889-4E3A-8920-88CC5B1671DE}" dt="2023-08-21T16:55:21.062" v="7973" actId="1036"/>
          <ac:spMkLst>
            <pc:docMk/>
            <pc:sldMk cId="3092540876" sldId="440"/>
            <ac:spMk id="10" creationId="{D2759C44-07D4-92CD-DB07-0563E1702006}"/>
          </ac:spMkLst>
        </pc:spChg>
        <pc:spChg chg="mod">
          <ac:chgData name="Pouria Forouzesh" userId="475bbfa581636a77" providerId="LiveId" clId="{6C0C1A0E-3889-4E3A-8920-88CC5B1671DE}" dt="2023-08-21T16:55:24.972" v="7975"/>
          <ac:spMkLst>
            <pc:docMk/>
            <pc:sldMk cId="3092540876" sldId="440"/>
            <ac:spMk id="11" creationId="{852C38DE-5516-9642-867E-B1D1EC8DF4E1}"/>
          </ac:spMkLst>
        </pc:spChg>
        <pc:spChg chg="mod">
          <ac:chgData name="Pouria Forouzesh" userId="475bbfa581636a77" providerId="LiveId" clId="{6C0C1A0E-3889-4E3A-8920-88CC5B1671DE}" dt="2023-08-21T16:55:24.972" v="7975"/>
          <ac:spMkLst>
            <pc:docMk/>
            <pc:sldMk cId="3092540876" sldId="440"/>
            <ac:spMk id="12" creationId="{440E3F0E-9A84-9660-6832-6C45310FD981}"/>
          </ac:spMkLst>
        </pc:spChg>
        <pc:spChg chg="mod">
          <ac:chgData name="Pouria Forouzesh" userId="475bbfa581636a77" providerId="LiveId" clId="{6C0C1A0E-3889-4E3A-8920-88CC5B1671DE}" dt="2023-08-21T16:55:21.062" v="7973" actId="1036"/>
          <ac:spMkLst>
            <pc:docMk/>
            <pc:sldMk cId="3092540876" sldId="440"/>
            <ac:spMk id="15" creationId="{8EC7FD5D-91DC-157A-AC81-ABC83EC7692A}"/>
          </ac:spMkLst>
        </pc:spChg>
        <pc:spChg chg="mod">
          <ac:chgData name="Pouria Forouzesh" userId="475bbfa581636a77" providerId="LiveId" clId="{6C0C1A0E-3889-4E3A-8920-88CC5B1671DE}" dt="2023-08-21T16:55:21.062" v="7973" actId="1036"/>
          <ac:spMkLst>
            <pc:docMk/>
            <pc:sldMk cId="3092540876" sldId="440"/>
            <ac:spMk id="16" creationId="{3FBA80F6-CF05-6E5B-9985-065E96C15DAD}"/>
          </ac:spMkLst>
        </pc:spChg>
        <pc:grpChg chg="del">
          <ac:chgData name="Pouria Forouzesh" userId="475bbfa581636a77" providerId="LiveId" clId="{6C0C1A0E-3889-4E3A-8920-88CC5B1671DE}" dt="2023-08-21T16:55:24.287" v="7974" actId="478"/>
          <ac:grpSpMkLst>
            <pc:docMk/>
            <pc:sldMk cId="3092540876" sldId="440"/>
            <ac:grpSpMk id="6" creationId="{C074D00F-FA32-DBAA-176E-1518B806E68E}"/>
          </ac:grpSpMkLst>
        </pc:grpChg>
        <pc:grpChg chg="add mod">
          <ac:chgData name="Pouria Forouzesh" userId="475bbfa581636a77" providerId="LiveId" clId="{6C0C1A0E-3889-4E3A-8920-88CC5B1671DE}" dt="2023-08-21T16:55:24.972" v="7975"/>
          <ac:grpSpMkLst>
            <pc:docMk/>
            <pc:sldMk cId="3092540876" sldId="440"/>
            <ac:grpSpMk id="9" creationId="{2EC34FF2-3497-EE00-05BF-D7C051BA4AC6}"/>
          </ac:grpSpMkLst>
        </pc:grpChg>
        <pc:picChg chg="mod">
          <ac:chgData name="Pouria Forouzesh" userId="475bbfa581636a77" providerId="LiveId" clId="{6C0C1A0E-3889-4E3A-8920-88CC5B1671DE}" dt="2023-08-21T16:55:21.062" v="7973" actId="1036"/>
          <ac:picMkLst>
            <pc:docMk/>
            <pc:sldMk cId="3092540876" sldId="440"/>
            <ac:picMk id="4" creationId="{81B89202-3306-4EDA-F840-F6BD61377966}"/>
          </ac:picMkLst>
        </pc:picChg>
        <pc:picChg chg="mod">
          <ac:chgData name="Pouria Forouzesh" userId="475bbfa581636a77" providerId="LiveId" clId="{6C0C1A0E-3889-4E3A-8920-88CC5B1671DE}" dt="2023-08-21T16:55:21.062" v="7973" actId="1036"/>
          <ac:picMkLst>
            <pc:docMk/>
            <pc:sldMk cId="3092540876" sldId="440"/>
            <ac:picMk id="33" creationId="{97307690-2C0D-F8FC-731C-FEAD15801EC4}"/>
          </ac:picMkLst>
        </pc:picChg>
        <pc:picChg chg="mod">
          <ac:chgData name="Pouria Forouzesh" userId="475bbfa581636a77" providerId="LiveId" clId="{6C0C1A0E-3889-4E3A-8920-88CC5B1671DE}" dt="2023-08-21T16:55:21.062" v="7973" actId="1036"/>
          <ac:picMkLst>
            <pc:docMk/>
            <pc:sldMk cId="3092540876" sldId="440"/>
            <ac:picMk id="35" creationId="{C9606102-BD19-2B00-870D-DD729697529D}"/>
          </ac:picMkLst>
        </pc:picChg>
        <pc:picChg chg="mod">
          <ac:chgData name="Pouria Forouzesh" userId="475bbfa581636a77" providerId="LiveId" clId="{6C0C1A0E-3889-4E3A-8920-88CC5B1671DE}" dt="2023-08-21T16:55:21.062" v="7973" actId="1036"/>
          <ac:picMkLst>
            <pc:docMk/>
            <pc:sldMk cId="3092540876" sldId="440"/>
            <ac:picMk id="37" creationId="{3A96A795-D934-F8F6-7EDB-7BF56CABD8BA}"/>
          </ac:picMkLst>
        </pc:picChg>
      </pc:sldChg>
      <pc:sldChg chg="addSp delSp modSp add mod delAnim modAnim">
        <pc:chgData name="Pouria Forouzesh" userId="475bbfa581636a77" providerId="LiveId" clId="{6C0C1A0E-3889-4E3A-8920-88CC5B1671DE}" dt="2023-08-21T16:56:44.108" v="7991" actId="1035"/>
        <pc:sldMkLst>
          <pc:docMk/>
          <pc:sldMk cId="1317569197" sldId="441"/>
        </pc:sldMkLst>
        <pc:spChg chg="mod">
          <ac:chgData name="Pouria Forouzesh" userId="475bbfa581636a77" providerId="LiveId" clId="{6C0C1A0E-3889-4E3A-8920-88CC5B1671DE}" dt="2023-08-21T16:55:59.796" v="7982" actId="1036"/>
          <ac:spMkLst>
            <pc:docMk/>
            <pc:sldMk cId="1317569197" sldId="441"/>
            <ac:spMk id="4" creationId="{7D4388A0-402A-B9B6-2333-33C5083688A7}"/>
          </ac:spMkLst>
        </pc:spChg>
        <pc:spChg chg="mod">
          <ac:chgData name="Pouria Forouzesh" userId="475bbfa581636a77" providerId="LiveId" clId="{6C0C1A0E-3889-4E3A-8920-88CC5B1671DE}" dt="2023-08-21T16:56:36.331" v="7990" actId="1035"/>
          <ac:spMkLst>
            <pc:docMk/>
            <pc:sldMk cId="1317569197" sldId="441"/>
            <ac:spMk id="9" creationId="{9ABD33A0-38E5-F7EE-0467-3CBB102DC417}"/>
          </ac:spMkLst>
        </pc:spChg>
        <pc:spChg chg="mod">
          <ac:chgData name="Pouria Forouzesh" userId="475bbfa581636a77" providerId="LiveId" clId="{6C0C1A0E-3889-4E3A-8920-88CC5B1671DE}" dt="2023-08-21T16:55:59.796" v="7982" actId="1036"/>
          <ac:spMkLst>
            <pc:docMk/>
            <pc:sldMk cId="1317569197" sldId="441"/>
            <ac:spMk id="10" creationId="{D2759C44-07D4-92CD-DB07-0563E1702006}"/>
          </ac:spMkLst>
        </pc:spChg>
        <pc:spChg chg="add mod">
          <ac:chgData name="Pouria Forouzesh" userId="475bbfa581636a77" providerId="LiveId" clId="{6C0C1A0E-3889-4E3A-8920-88CC5B1671DE}" dt="2023-08-21T16:55:59.796" v="7982" actId="1036"/>
          <ac:spMkLst>
            <pc:docMk/>
            <pc:sldMk cId="1317569197" sldId="441"/>
            <ac:spMk id="12" creationId="{10190B85-7785-11E2-727C-CACD7065B177}"/>
          </ac:spMkLst>
        </pc:spChg>
        <pc:spChg chg="add mod">
          <ac:chgData name="Pouria Forouzesh" userId="475bbfa581636a77" providerId="LiveId" clId="{6C0C1A0E-3889-4E3A-8920-88CC5B1671DE}" dt="2023-08-21T16:55:59.796" v="7982" actId="1036"/>
          <ac:spMkLst>
            <pc:docMk/>
            <pc:sldMk cId="1317569197" sldId="441"/>
            <ac:spMk id="13" creationId="{57C242D1-EA2B-3D0C-428B-64DF80A87949}"/>
          </ac:spMkLst>
        </pc:spChg>
        <pc:spChg chg="add mod">
          <ac:chgData name="Pouria Forouzesh" userId="475bbfa581636a77" providerId="LiveId" clId="{6C0C1A0E-3889-4E3A-8920-88CC5B1671DE}" dt="2023-08-21T16:55:59.796" v="7982" actId="1036"/>
          <ac:spMkLst>
            <pc:docMk/>
            <pc:sldMk cId="1317569197" sldId="441"/>
            <ac:spMk id="14" creationId="{D071EF9A-B94C-B93A-ADFE-68B18BEF328A}"/>
          </ac:spMkLst>
        </pc:spChg>
        <pc:spChg chg="add del mod">
          <ac:chgData name="Pouria Forouzesh" userId="475bbfa581636a77" providerId="LiveId" clId="{6C0C1A0E-3889-4E3A-8920-88CC5B1671DE}" dt="2023-08-21T10:52:20.436" v="6735" actId="478"/>
          <ac:spMkLst>
            <pc:docMk/>
            <pc:sldMk cId="1317569197" sldId="441"/>
            <ac:spMk id="15" creationId="{81B8B990-BAFA-E718-9C77-370DC42D7E24}"/>
          </ac:spMkLst>
        </pc:spChg>
        <pc:spChg chg="mod">
          <ac:chgData name="Pouria Forouzesh" userId="475bbfa581636a77" providerId="LiveId" clId="{6C0C1A0E-3889-4E3A-8920-88CC5B1671DE}" dt="2023-08-21T16:56:36.331" v="7990" actId="1035"/>
          <ac:spMkLst>
            <pc:docMk/>
            <pc:sldMk cId="1317569197" sldId="441"/>
            <ac:spMk id="16" creationId="{3FBA80F6-CF05-6E5B-9985-065E96C15DAD}"/>
          </ac:spMkLst>
        </pc:spChg>
        <pc:spChg chg="mod">
          <ac:chgData name="Pouria Forouzesh" userId="475bbfa581636a77" providerId="LiveId" clId="{6C0C1A0E-3889-4E3A-8920-88CC5B1671DE}" dt="2023-08-21T16:56:03.157" v="7983"/>
          <ac:spMkLst>
            <pc:docMk/>
            <pc:sldMk cId="1317569197" sldId="441"/>
            <ac:spMk id="17" creationId="{5CA8DA71-A793-6F61-AFB7-ADCBD5A924A5}"/>
          </ac:spMkLst>
        </pc:spChg>
        <pc:spChg chg="mod">
          <ac:chgData name="Pouria Forouzesh" userId="475bbfa581636a77" providerId="LiveId" clId="{6C0C1A0E-3889-4E3A-8920-88CC5B1671DE}" dt="2023-08-21T16:56:03.157" v="7983"/>
          <ac:spMkLst>
            <pc:docMk/>
            <pc:sldMk cId="1317569197" sldId="441"/>
            <ac:spMk id="18" creationId="{2ACD8CDE-1CC4-1526-D876-F752235FD89C}"/>
          </ac:spMkLst>
        </pc:spChg>
        <pc:spChg chg="mod">
          <ac:chgData name="Pouria Forouzesh" userId="475bbfa581636a77" providerId="LiveId" clId="{6C0C1A0E-3889-4E3A-8920-88CC5B1671DE}" dt="2023-08-21T16:56:44.108" v="7991" actId="1035"/>
          <ac:spMkLst>
            <pc:docMk/>
            <pc:sldMk cId="1317569197" sldId="441"/>
            <ac:spMk id="40" creationId="{835C28A4-771E-6C96-81C4-8F9144080E1C}"/>
          </ac:spMkLst>
        </pc:spChg>
        <pc:grpChg chg="del">
          <ac:chgData name="Pouria Forouzesh" userId="475bbfa581636a77" providerId="LiveId" clId="{6C0C1A0E-3889-4E3A-8920-88CC5B1671DE}" dt="2023-08-21T16:55:54.860" v="7980" actId="478"/>
          <ac:grpSpMkLst>
            <pc:docMk/>
            <pc:sldMk cId="1317569197" sldId="441"/>
            <ac:grpSpMk id="6" creationId="{C074D00F-FA32-DBAA-176E-1518B806E68E}"/>
          </ac:grpSpMkLst>
        </pc:grpChg>
        <pc:grpChg chg="add mod">
          <ac:chgData name="Pouria Forouzesh" userId="475bbfa581636a77" providerId="LiveId" clId="{6C0C1A0E-3889-4E3A-8920-88CC5B1671DE}" dt="2023-08-21T16:56:03.157" v="7983"/>
          <ac:grpSpMkLst>
            <pc:docMk/>
            <pc:sldMk cId="1317569197" sldId="441"/>
            <ac:grpSpMk id="15" creationId="{6706777D-C823-9265-17BD-8D18DC40F0F6}"/>
          </ac:grpSpMkLst>
        </pc:grpChg>
        <pc:picChg chg="mod">
          <ac:chgData name="Pouria Forouzesh" userId="475bbfa581636a77" providerId="LiveId" clId="{6C0C1A0E-3889-4E3A-8920-88CC5B1671DE}" dt="2023-08-21T16:55:59.796" v="7982" actId="1036"/>
          <ac:picMkLst>
            <pc:docMk/>
            <pc:sldMk cId="1317569197" sldId="441"/>
            <ac:picMk id="3" creationId="{4E9A3252-8300-035C-2A2F-30A28E6E5D2C}"/>
          </ac:picMkLst>
        </pc:picChg>
        <pc:picChg chg="mod">
          <ac:chgData name="Pouria Forouzesh" userId="475bbfa581636a77" providerId="LiveId" clId="{6C0C1A0E-3889-4E3A-8920-88CC5B1671DE}" dt="2023-08-21T16:56:36.331" v="7990" actId="1035"/>
          <ac:picMkLst>
            <pc:docMk/>
            <pc:sldMk cId="1317569197" sldId="441"/>
            <ac:picMk id="5" creationId="{31AA058F-335A-FF9B-BE6E-2885B6A01D85}"/>
          </ac:picMkLst>
        </pc:picChg>
        <pc:picChg chg="mod">
          <ac:chgData name="Pouria Forouzesh" userId="475bbfa581636a77" providerId="LiveId" clId="{6C0C1A0E-3889-4E3A-8920-88CC5B1671DE}" dt="2023-08-21T16:56:44.108" v="7991" actId="1035"/>
          <ac:picMkLst>
            <pc:docMk/>
            <pc:sldMk cId="1317569197" sldId="441"/>
            <ac:picMk id="11" creationId="{F7C5D119-EBE2-025C-D59E-1D8FAA2B6A5D}"/>
          </ac:picMkLst>
        </pc:picChg>
        <pc:picChg chg="mod">
          <ac:chgData name="Pouria Forouzesh" userId="475bbfa581636a77" providerId="LiveId" clId="{6C0C1A0E-3889-4E3A-8920-88CC5B1671DE}" dt="2023-08-21T16:55:59.796" v="7982" actId="1036"/>
          <ac:picMkLst>
            <pc:docMk/>
            <pc:sldMk cId="1317569197" sldId="441"/>
            <ac:picMk id="33" creationId="{97307690-2C0D-F8FC-731C-FEAD15801EC4}"/>
          </ac:picMkLst>
        </pc:picChg>
      </pc:sldChg>
      <pc:sldChg chg="addSp delSp modSp add mod modAnim">
        <pc:chgData name="Pouria Forouzesh" userId="475bbfa581636a77" providerId="LiveId" clId="{6C0C1A0E-3889-4E3A-8920-88CC5B1671DE}" dt="2023-08-22T11:53:12.600" v="8464" actId="20577"/>
        <pc:sldMkLst>
          <pc:docMk/>
          <pc:sldMk cId="1670504926" sldId="442"/>
        </pc:sldMkLst>
        <pc:spChg chg="mod">
          <ac:chgData name="Pouria Forouzesh" userId="475bbfa581636a77" providerId="LiveId" clId="{6C0C1A0E-3889-4E3A-8920-88CC5B1671DE}" dt="2023-08-22T11:50:23.579" v="8447" actId="1036"/>
          <ac:spMkLst>
            <pc:docMk/>
            <pc:sldMk cId="1670504926" sldId="442"/>
            <ac:spMk id="4" creationId="{7D4388A0-402A-B9B6-2333-33C5083688A7}"/>
          </ac:spMkLst>
        </pc:spChg>
        <pc:spChg chg="add mod">
          <ac:chgData name="Pouria Forouzesh" userId="475bbfa581636a77" providerId="LiveId" clId="{6C0C1A0E-3889-4E3A-8920-88CC5B1671DE}" dt="2023-08-22T11:53:12.600" v="8464" actId="20577"/>
          <ac:spMkLst>
            <pc:docMk/>
            <pc:sldMk cId="1670504926" sldId="442"/>
            <ac:spMk id="7" creationId="{F11745A5-17B4-D6F2-D97E-98985331E5F7}"/>
          </ac:spMkLst>
        </pc:spChg>
        <pc:spChg chg="mod">
          <ac:chgData name="Pouria Forouzesh" userId="475bbfa581636a77" providerId="LiveId" clId="{6C0C1A0E-3889-4E3A-8920-88CC5B1671DE}" dt="2023-08-22T11:50:46.858" v="8449" actId="1035"/>
          <ac:spMkLst>
            <pc:docMk/>
            <pc:sldMk cId="1670504926" sldId="442"/>
            <ac:spMk id="9" creationId="{9ABD33A0-38E5-F7EE-0467-3CBB102DC417}"/>
          </ac:spMkLst>
        </pc:spChg>
        <pc:spChg chg="mod">
          <ac:chgData name="Pouria Forouzesh" userId="475bbfa581636a77" providerId="LiveId" clId="{6C0C1A0E-3889-4E3A-8920-88CC5B1671DE}" dt="2023-08-22T11:50:23.579" v="8447" actId="1036"/>
          <ac:spMkLst>
            <pc:docMk/>
            <pc:sldMk cId="1670504926" sldId="442"/>
            <ac:spMk id="10" creationId="{D2759C44-07D4-92CD-DB07-0563E1702006}"/>
          </ac:spMkLst>
        </pc:spChg>
        <pc:spChg chg="add mod">
          <ac:chgData name="Pouria Forouzesh" userId="475bbfa581636a77" providerId="LiveId" clId="{6C0C1A0E-3889-4E3A-8920-88CC5B1671DE}" dt="2023-08-22T11:50:23.579" v="8447" actId="1036"/>
          <ac:spMkLst>
            <pc:docMk/>
            <pc:sldMk cId="1670504926" sldId="442"/>
            <ac:spMk id="12" creationId="{8ABB1506-94A3-FE50-DA61-144BC840449B}"/>
          </ac:spMkLst>
        </pc:spChg>
        <pc:spChg chg="add mod">
          <ac:chgData name="Pouria Forouzesh" userId="475bbfa581636a77" providerId="LiveId" clId="{6C0C1A0E-3889-4E3A-8920-88CC5B1671DE}" dt="2023-08-22T11:50:23.579" v="8447" actId="1036"/>
          <ac:spMkLst>
            <pc:docMk/>
            <pc:sldMk cId="1670504926" sldId="442"/>
            <ac:spMk id="13" creationId="{BDC4F356-069E-20D3-2079-FD5C61A3AB80}"/>
          </ac:spMkLst>
        </pc:spChg>
        <pc:spChg chg="add mod">
          <ac:chgData name="Pouria Forouzesh" userId="475bbfa581636a77" providerId="LiveId" clId="{6C0C1A0E-3889-4E3A-8920-88CC5B1671DE}" dt="2023-08-22T11:50:23.579" v="8447" actId="1036"/>
          <ac:spMkLst>
            <pc:docMk/>
            <pc:sldMk cId="1670504926" sldId="442"/>
            <ac:spMk id="14" creationId="{441096DA-595D-9865-AE2D-E879A4A48A31}"/>
          </ac:spMkLst>
        </pc:spChg>
        <pc:spChg chg="add mod">
          <ac:chgData name="Pouria Forouzesh" userId="475bbfa581636a77" providerId="LiveId" clId="{6C0C1A0E-3889-4E3A-8920-88CC5B1671DE}" dt="2023-08-22T11:50:23.579" v="8447" actId="1036"/>
          <ac:spMkLst>
            <pc:docMk/>
            <pc:sldMk cId="1670504926" sldId="442"/>
            <ac:spMk id="15" creationId="{90399DBB-6574-519E-D702-BF9D645AB82E}"/>
          </ac:spMkLst>
        </pc:spChg>
        <pc:spChg chg="mod">
          <ac:chgData name="Pouria Forouzesh" userId="475bbfa581636a77" providerId="LiveId" clId="{6C0C1A0E-3889-4E3A-8920-88CC5B1671DE}" dt="2023-08-22T11:50:23.579" v="8447" actId="1036"/>
          <ac:spMkLst>
            <pc:docMk/>
            <pc:sldMk cId="1670504926" sldId="442"/>
            <ac:spMk id="16" creationId="{3FBA80F6-CF05-6E5B-9985-065E96C15DAD}"/>
          </ac:spMkLst>
        </pc:spChg>
        <pc:spChg chg="mod">
          <ac:chgData name="Pouria Forouzesh" userId="475bbfa581636a77" providerId="LiveId" clId="{6C0C1A0E-3889-4E3A-8920-88CC5B1671DE}" dt="2023-08-21T16:56:14.219" v="7987"/>
          <ac:spMkLst>
            <pc:docMk/>
            <pc:sldMk cId="1670504926" sldId="442"/>
            <ac:spMk id="18" creationId="{144D5024-D9FC-4032-C786-B20E953C1CB7}"/>
          </ac:spMkLst>
        </pc:spChg>
        <pc:spChg chg="mod">
          <ac:chgData name="Pouria Forouzesh" userId="475bbfa581636a77" providerId="LiveId" clId="{6C0C1A0E-3889-4E3A-8920-88CC5B1671DE}" dt="2023-08-21T16:56:14.219" v="7987"/>
          <ac:spMkLst>
            <pc:docMk/>
            <pc:sldMk cId="1670504926" sldId="442"/>
            <ac:spMk id="19" creationId="{B010A3A7-870E-5249-E6B8-D84B4EC00797}"/>
          </ac:spMkLst>
        </pc:spChg>
        <pc:spChg chg="mod">
          <ac:chgData name="Pouria Forouzesh" userId="475bbfa581636a77" providerId="LiveId" clId="{6C0C1A0E-3889-4E3A-8920-88CC5B1671DE}" dt="2023-08-22T11:50:23.579" v="8447" actId="1036"/>
          <ac:spMkLst>
            <pc:docMk/>
            <pc:sldMk cId="1670504926" sldId="442"/>
            <ac:spMk id="40" creationId="{835C28A4-771E-6C96-81C4-8F9144080E1C}"/>
          </ac:spMkLst>
        </pc:spChg>
        <pc:grpChg chg="del">
          <ac:chgData name="Pouria Forouzesh" userId="475bbfa581636a77" providerId="LiveId" clId="{6C0C1A0E-3889-4E3A-8920-88CC5B1671DE}" dt="2023-08-21T16:56:08.334" v="7984" actId="478"/>
          <ac:grpSpMkLst>
            <pc:docMk/>
            <pc:sldMk cId="1670504926" sldId="442"/>
            <ac:grpSpMk id="6" creationId="{C074D00F-FA32-DBAA-176E-1518B806E68E}"/>
          </ac:grpSpMkLst>
        </pc:grpChg>
        <pc:grpChg chg="add mod">
          <ac:chgData name="Pouria Forouzesh" userId="475bbfa581636a77" providerId="LiveId" clId="{6C0C1A0E-3889-4E3A-8920-88CC5B1671DE}" dt="2023-08-21T16:56:14.219" v="7987"/>
          <ac:grpSpMkLst>
            <pc:docMk/>
            <pc:sldMk cId="1670504926" sldId="442"/>
            <ac:grpSpMk id="17" creationId="{169E5387-9C97-EAAC-DA32-6F57FC71B965}"/>
          </ac:grpSpMkLst>
        </pc:grpChg>
        <pc:picChg chg="mod">
          <ac:chgData name="Pouria Forouzesh" userId="475bbfa581636a77" providerId="LiveId" clId="{6C0C1A0E-3889-4E3A-8920-88CC5B1671DE}" dt="2023-08-22T11:50:23.579" v="8447" actId="1036"/>
          <ac:picMkLst>
            <pc:docMk/>
            <pc:sldMk cId="1670504926" sldId="442"/>
            <ac:picMk id="3" creationId="{4E9A3252-8300-035C-2A2F-30A28E6E5D2C}"/>
          </ac:picMkLst>
        </pc:picChg>
        <pc:picChg chg="mod">
          <ac:chgData name="Pouria Forouzesh" userId="475bbfa581636a77" providerId="LiveId" clId="{6C0C1A0E-3889-4E3A-8920-88CC5B1671DE}" dt="2023-08-22T11:50:23.579" v="8447" actId="1036"/>
          <ac:picMkLst>
            <pc:docMk/>
            <pc:sldMk cId="1670504926" sldId="442"/>
            <ac:picMk id="5" creationId="{31AA058F-335A-FF9B-BE6E-2885B6A01D85}"/>
          </ac:picMkLst>
        </pc:picChg>
        <pc:picChg chg="mod">
          <ac:chgData name="Pouria Forouzesh" userId="475bbfa581636a77" providerId="LiveId" clId="{6C0C1A0E-3889-4E3A-8920-88CC5B1671DE}" dt="2023-08-22T11:50:57.069" v="8450" actId="1035"/>
          <ac:picMkLst>
            <pc:docMk/>
            <pc:sldMk cId="1670504926" sldId="442"/>
            <ac:picMk id="11" creationId="{F7C5D119-EBE2-025C-D59E-1D8FAA2B6A5D}"/>
          </ac:picMkLst>
        </pc:picChg>
        <pc:picChg chg="mod">
          <ac:chgData name="Pouria Forouzesh" userId="475bbfa581636a77" providerId="LiveId" clId="{6C0C1A0E-3889-4E3A-8920-88CC5B1671DE}" dt="2023-08-22T11:50:23.579" v="8447" actId="1036"/>
          <ac:picMkLst>
            <pc:docMk/>
            <pc:sldMk cId="1670504926" sldId="442"/>
            <ac:picMk id="33" creationId="{97307690-2C0D-F8FC-731C-FEAD15801EC4}"/>
          </ac:picMkLst>
        </pc:picChg>
      </pc:sldChg>
      <pc:sldChg chg="addSp delSp modSp new mod">
        <pc:chgData name="Pouria Forouzesh" userId="475bbfa581636a77" providerId="LiveId" clId="{6C0C1A0E-3889-4E3A-8920-88CC5B1671DE}" dt="2023-08-22T14:22:56.032" v="8501"/>
        <pc:sldMkLst>
          <pc:docMk/>
          <pc:sldMk cId="3096547099" sldId="443"/>
        </pc:sldMkLst>
        <pc:spChg chg="del">
          <ac:chgData name="Pouria Forouzesh" userId="475bbfa581636a77" providerId="LiveId" clId="{6C0C1A0E-3889-4E3A-8920-88CC5B1671DE}" dt="2023-08-22T14:11:15.342" v="8482" actId="478"/>
          <ac:spMkLst>
            <pc:docMk/>
            <pc:sldMk cId="3096547099" sldId="443"/>
            <ac:spMk id="2" creationId="{08179ED6-D04F-40DC-4971-2BA0ED97F62A}"/>
          </ac:spMkLst>
        </pc:spChg>
        <pc:spChg chg="del">
          <ac:chgData name="Pouria Forouzesh" userId="475bbfa581636a77" providerId="LiveId" clId="{6C0C1A0E-3889-4E3A-8920-88CC5B1671DE}" dt="2023-08-22T14:11:15.342" v="8482" actId="478"/>
          <ac:spMkLst>
            <pc:docMk/>
            <pc:sldMk cId="3096547099" sldId="443"/>
            <ac:spMk id="3" creationId="{E132BE78-D0FD-4BD2-F3BF-90AA0AAFF536}"/>
          </ac:spMkLst>
        </pc:spChg>
        <pc:spChg chg="del">
          <ac:chgData name="Pouria Forouzesh" userId="475bbfa581636a77" providerId="LiveId" clId="{6C0C1A0E-3889-4E3A-8920-88CC5B1671DE}" dt="2023-08-22T14:11:15.342" v="8482" actId="478"/>
          <ac:spMkLst>
            <pc:docMk/>
            <pc:sldMk cId="3096547099" sldId="443"/>
            <ac:spMk id="4" creationId="{CBB5A687-1329-002B-64B2-1547AA1916AD}"/>
          </ac:spMkLst>
        </pc:spChg>
        <pc:spChg chg="del">
          <ac:chgData name="Pouria Forouzesh" userId="475bbfa581636a77" providerId="LiveId" clId="{6C0C1A0E-3889-4E3A-8920-88CC5B1671DE}" dt="2023-08-22T14:11:15.342" v="8482" actId="478"/>
          <ac:spMkLst>
            <pc:docMk/>
            <pc:sldMk cId="3096547099" sldId="443"/>
            <ac:spMk id="5" creationId="{BE8075C0-A1FF-F3DD-C2F8-B2B03074EC04}"/>
          </ac:spMkLst>
        </pc:spChg>
        <pc:spChg chg="del">
          <ac:chgData name="Pouria Forouzesh" userId="475bbfa581636a77" providerId="LiveId" clId="{6C0C1A0E-3889-4E3A-8920-88CC5B1671DE}" dt="2023-08-22T14:11:15.342" v="8482" actId="478"/>
          <ac:spMkLst>
            <pc:docMk/>
            <pc:sldMk cId="3096547099" sldId="443"/>
            <ac:spMk id="6" creationId="{FE39C1DB-B1A3-6F80-2582-3C65757934F2}"/>
          </ac:spMkLst>
        </pc:spChg>
        <pc:spChg chg="del">
          <ac:chgData name="Pouria Forouzesh" userId="475bbfa581636a77" providerId="LiveId" clId="{6C0C1A0E-3889-4E3A-8920-88CC5B1671DE}" dt="2023-08-22T14:11:15.342" v="8482" actId="478"/>
          <ac:spMkLst>
            <pc:docMk/>
            <pc:sldMk cId="3096547099" sldId="443"/>
            <ac:spMk id="7" creationId="{3B02C7A5-F1E6-7AC0-6FF6-FF2BBFDCE02C}"/>
          </ac:spMkLst>
        </pc:spChg>
        <pc:spChg chg="del">
          <ac:chgData name="Pouria Forouzesh" userId="475bbfa581636a77" providerId="LiveId" clId="{6C0C1A0E-3889-4E3A-8920-88CC5B1671DE}" dt="2023-08-22T14:11:15.342" v="8482" actId="478"/>
          <ac:spMkLst>
            <pc:docMk/>
            <pc:sldMk cId="3096547099" sldId="443"/>
            <ac:spMk id="8" creationId="{E96A6699-F890-7A04-C5A6-3689BCE0EBCE}"/>
          </ac:spMkLst>
        </pc:spChg>
        <pc:spChg chg="del">
          <ac:chgData name="Pouria Forouzesh" userId="475bbfa581636a77" providerId="LiveId" clId="{6C0C1A0E-3889-4E3A-8920-88CC5B1671DE}" dt="2023-08-22T14:11:15.342" v="8482" actId="478"/>
          <ac:spMkLst>
            <pc:docMk/>
            <pc:sldMk cId="3096547099" sldId="443"/>
            <ac:spMk id="9" creationId="{09521604-1364-7C71-0121-631DBC553690}"/>
          </ac:spMkLst>
        </pc:spChg>
        <pc:spChg chg="del">
          <ac:chgData name="Pouria Forouzesh" userId="475bbfa581636a77" providerId="LiveId" clId="{6C0C1A0E-3889-4E3A-8920-88CC5B1671DE}" dt="2023-08-22T14:11:15.342" v="8482" actId="478"/>
          <ac:spMkLst>
            <pc:docMk/>
            <pc:sldMk cId="3096547099" sldId="443"/>
            <ac:spMk id="10" creationId="{E354BD3F-0094-5EAF-C042-2FC6278AC0A3}"/>
          </ac:spMkLst>
        </pc:spChg>
        <pc:spChg chg="del">
          <ac:chgData name="Pouria Forouzesh" userId="475bbfa581636a77" providerId="LiveId" clId="{6C0C1A0E-3889-4E3A-8920-88CC5B1671DE}" dt="2023-08-22T14:11:15.342" v="8482" actId="478"/>
          <ac:spMkLst>
            <pc:docMk/>
            <pc:sldMk cId="3096547099" sldId="443"/>
            <ac:spMk id="11" creationId="{62D1A2D9-04A0-CE70-AED1-F10092442BD6}"/>
          </ac:spMkLst>
        </pc:spChg>
        <pc:spChg chg="del">
          <ac:chgData name="Pouria Forouzesh" userId="475bbfa581636a77" providerId="LiveId" clId="{6C0C1A0E-3889-4E3A-8920-88CC5B1671DE}" dt="2023-08-22T14:11:15.342" v="8482" actId="478"/>
          <ac:spMkLst>
            <pc:docMk/>
            <pc:sldMk cId="3096547099" sldId="443"/>
            <ac:spMk id="12" creationId="{D702DA16-A277-F4D8-8237-FA5CA7AE1FAA}"/>
          </ac:spMkLst>
        </pc:spChg>
        <pc:spChg chg="del">
          <ac:chgData name="Pouria Forouzesh" userId="475bbfa581636a77" providerId="LiveId" clId="{6C0C1A0E-3889-4E3A-8920-88CC5B1671DE}" dt="2023-08-22T14:11:15.342" v="8482" actId="478"/>
          <ac:spMkLst>
            <pc:docMk/>
            <pc:sldMk cId="3096547099" sldId="443"/>
            <ac:spMk id="13" creationId="{6226891C-7A7F-C31F-77C5-23EBA60CECE3}"/>
          </ac:spMkLst>
        </pc:spChg>
        <pc:spChg chg="del">
          <ac:chgData name="Pouria Forouzesh" userId="475bbfa581636a77" providerId="LiveId" clId="{6C0C1A0E-3889-4E3A-8920-88CC5B1671DE}" dt="2023-08-22T14:11:15.342" v="8482" actId="478"/>
          <ac:spMkLst>
            <pc:docMk/>
            <pc:sldMk cId="3096547099" sldId="443"/>
            <ac:spMk id="14" creationId="{A5133F1E-4A2E-F362-C510-4F9A6CEAD3D9}"/>
          </ac:spMkLst>
        </pc:spChg>
        <pc:spChg chg="add mod">
          <ac:chgData name="Pouria Forouzesh" userId="475bbfa581636a77" providerId="LiveId" clId="{6C0C1A0E-3889-4E3A-8920-88CC5B1671DE}" dt="2023-08-22T14:11:24.290" v="8487" actId="404"/>
          <ac:spMkLst>
            <pc:docMk/>
            <pc:sldMk cId="3096547099" sldId="443"/>
            <ac:spMk id="16" creationId="{0E677917-7A38-B009-B169-8A0A66E7BB7A}"/>
          </ac:spMkLst>
        </pc:spChg>
        <pc:spChg chg="add mod">
          <ac:chgData name="Pouria Forouzesh" userId="475bbfa581636a77" providerId="LiveId" clId="{6C0C1A0E-3889-4E3A-8920-88CC5B1671DE}" dt="2023-08-22T14:22:56.032" v="8501"/>
          <ac:spMkLst>
            <pc:docMk/>
            <pc:sldMk cId="3096547099" sldId="443"/>
            <ac:spMk id="18" creationId="{EBC09140-73BB-CEE1-019B-74A826FF3F5D}"/>
          </ac:spMkLst>
        </pc:spChg>
      </pc:sldChg>
    </pc:docChg>
  </pc:docChgLst>
  <pc:docChgLst>
    <pc:chgData name="Pouria Forouzesh" userId="475bbfa581636a77" providerId="Windows Live" clId="Web-{DF4DEEBD-CF03-4D94-BB70-7F8EB9F0CE85}"/>
    <pc:docChg chg="modSld">
      <pc:chgData name="Pouria Forouzesh" userId="475bbfa581636a77" providerId="Windows Live" clId="Web-{DF4DEEBD-CF03-4D94-BB70-7F8EB9F0CE85}" dt="2023-06-09T12:43:55.170" v="35"/>
      <pc:docMkLst>
        <pc:docMk/>
      </pc:docMkLst>
      <pc:sldChg chg="modSp">
        <pc:chgData name="Pouria Forouzesh" userId="475bbfa581636a77" providerId="Windows Live" clId="Web-{DF4DEEBD-CF03-4D94-BB70-7F8EB9F0CE85}" dt="2023-06-09T12:43:55.170" v="35"/>
        <pc:sldMkLst>
          <pc:docMk/>
          <pc:sldMk cId="1363121489" sldId="398"/>
        </pc:sldMkLst>
        <pc:picChg chg="mod">
          <ac:chgData name="Pouria Forouzesh" userId="475bbfa581636a77" providerId="Windows Live" clId="Web-{DF4DEEBD-CF03-4D94-BB70-7F8EB9F0CE85}" dt="2023-06-09T12:43:42.920" v="33"/>
          <ac:picMkLst>
            <pc:docMk/>
            <pc:sldMk cId="1363121489" sldId="398"/>
            <ac:picMk id="4" creationId="{A8425D23-10AE-2197-CBC5-394039BA67B7}"/>
          </ac:picMkLst>
        </pc:picChg>
        <pc:picChg chg="mod">
          <ac:chgData name="Pouria Forouzesh" userId="475bbfa581636a77" providerId="Windows Live" clId="Web-{DF4DEEBD-CF03-4D94-BB70-7F8EB9F0CE85}" dt="2023-06-09T12:43:55.170" v="35"/>
          <ac:picMkLst>
            <pc:docMk/>
            <pc:sldMk cId="1363121489" sldId="398"/>
            <ac:picMk id="6" creationId="{39879091-71A1-9308-0B43-4B5CD7BDC208}"/>
          </ac:picMkLst>
        </pc:picChg>
        <pc:picChg chg="mod">
          <ac:chgData name="Pouria Forouzesh" userId="475bbfa581636a77" providerId="Windows Live" clId="Web-{DF4DEEBD-CF03-4D94-BB70-7F8EB9F0CE85}" dt="2023-06-09T12:42:43.544" v="25"/>
          <ac:picMkLst>
            <pc:docMk/>
            <pc:sldMk cId="1363121489" sldId="398"/>
            <ac:picMk id="8" creationId="{B7A5F687-36C8-BB49-80BF-02CC01021672}"/>
          </ac:picMkLst>
        </pc:picChg>
        <pc:picChg chg="mod">
          <ac:chgData name="Pouria Forouzesh" userId="475bbfa581636a77" providerId="Windows Live" clId="Web-{DF4DEEBD-CF03-4D94-BB70-7F8EB9F0CE85}" dt="2023-06-09T12:42:21.309" v="17"/>
          <ac:picMkLst>
            <pc:docMk/>
            <pc:sldMk cId="1363121489" sldId="398"/>
            <ac:picMk id="12" creationId="{6FF9BAA0-9618-8F71-10D7-15F321850B60}"/>
          </ac:picMkLst>
        </pc:picChg>
      </pc:sldChg>
    </pc:docChg>
  </pc:docChgLst>
  <pc:docChgLst>
    <pc:chgData name="Pouria Forouzesh" userId="475bbfa581636a77" providerId="Windows Live" clId="Web-{46863D4B-1610-4358-9C16-11B479DE91D7}"/>
    <pc:docChg chg="modSld modMainMaster">
      <pc:chgData name="Pouria Forouzesh" userId="475bbfa581636a77" providerId="Windows Live" clId="Web-{46863D4B-1610-4358-9C16-11B479DE91D7}" dt="2023-06-09T12:47:36.246" v="2"/>
      <pc:docMkLst>
        <pc:docMk/>
      </pc:docMkLst>
      <pc:sldChg chg="mod">
        <pc:chgData name="Pouria Forouzesh" userId="475bbfa581636a77" providerId="Windows Live" clId="Web-{46863D4B-1610-4358-9C16-11B479DE91D7}" dt="2023-06-09T12:47:36.246" v="2"/>
        <pc:sldMkLst>
          <pc:docMk/>
          <pc:sldMk cId="0" sldId="256"/>
        </pc:sldMkLst>
      </pc:sldChg>
      <pc:sldChg chg="mod setFolMasterObjs">
        <pc:chgData name="Pouria Forouzesh" userId="475bbfa581636a77" providerId="Windows Live" clId="Web-{46863D4B-1610-4358-9C16-11B479DE91D7}" dt="2023-06-09T12:47:36.246" v="2"/>
        <pc:sldMkLst>
          <pc:docMk/>
          <pc:sldMk cId="0" sldId="261"/>
        </pc:sldMkLst>
      </pc:sldChg>
      <pc:sldChg chg="mod">
        <pc:chgData name="Pouria Forouzesh" userId="475bbfa581636a77" providerId="Windows Live" clId="Web-{46863D4B-1610-4358-9C16-11B479DE91D7}" dt="2023-06-09T12:47:36.246" v="2"/>
        <pc:sldMkLst>
          <pc:docMk/>
          <pc:sldMk cId="0" sldId="269"/>
        </pc:sldMkLst>
      </pc:sldChg>
      <pc:sldChg chg="mod setFolMasterObjs">
        <pc:chgData name="Pouria Forouzesh" userId="475bbfa581636a77" providerId="Windows Live" clId="Web-{46863D4B-1610-4358-9C16-11B479DE91D7}" dt="2023-06-09T12:47:36.246" v="2"/>
        <pc:sldMkLst>
          <pc:docMk/>
          <pc:sldMk cId="0" sldId="271"/>
        </pc:sldMkLst>
      </pc:sldChg>
      <pc:sldChg chg="mod">
        <pc:chgData name="Pouria Forouzesh" userId="475bbfa581636a77" providerId="Windows Live" clId="Web-{46863D4B-1610-4358-9C16-11B479DE91D7}" dt="2023-06-09T12:47:36.246" v="2"/>
        <pc:sldMkLst>
          <pc:docMk/>
          <pc:sldMk cId="0" sldId="273"/>
        </pc:sldMkLst>
      </pc:sldChg>
      <pc:sldChg chg="mod setFolMasterObjs">
        <pc:chgData name="Pouria Forouzesh" userId="475bbfa581636a77" providerId="Windows Live" clId="Web-{46863D4B-1610-4358-9C16-11B479DE91D7}" dt="2023-06-09T12:47:36.246" v="2"/>
        <pc:sldMkLst>
          <pc:docMk/>
          <pc:sldMk cId="0" sldId="274"/>
        </pc:sldMkLst>
      </pc:sldChg>
      <pc:sldChg chg="mod setFolMasterObjs">
        <pc:chgData name="Pouria Forouzesh" userId="475bbfa581636a77" providerId="Windows Live" clId="Web-{46863D4B-1610-4358-9C16-11B479DE91D7}" dt="2023-06-09T12:47:36.246" v="2"/>
        <pc:sldMkLst>
          <pc:docMk/>
          <pc:sldMk cId="0" sldId="277"/>
        </pc:sldMkLst>
      </pc:sldChg>
      <pc:sldChg chg="mod">
        <pc:chgData name="Pouria Forouzesh" userId="475bbfa581636a77" providerId="Windows Live" clId="Web-{46863D4B-1610-4358-9C16-11B479DE91D7}" dt="2023-06-09T12:47:36.246" v="2"/>
        <pc:sldMkLst>
          <pc:docMk/>
          <pc:sldMk cId="0" sldId="280"/>
        </pc:sldMkLst>
      </pc:sldChg>
      <pc:sldChg chg="mod setFolMasterObjs">
        <pc:chgData name="Pouria Forouzesh" userId="475bbfa581636a77" providerId="Windows Live" clId="Web-{46863D4B-1610-4358-9C16-11B479DE91D7}" dt="2023-06-09T12:47:36.246" v="2"/>
        <pc:sldMkLst>
          <pc:docMk/>
          <pc:sldMk cId="2092108056" sldId="314"/>
        </pc:sldMkLst>
      </pc:sldChg>
      <pc:sldChg chg="mod">
        <pc:chgData name="Pouria Forouzesh" userId="475bbfa581636a77" providerId="Windows Live" clId="Web-{46863D4B-1610-4358-9C16-11B479DE91D7}" dt="2023-06-09T12:47:36.246" v="2"/>
        <pc:sldMkLst>
          <pc:docMk/>
          <pc:sldMk cId="2811367570" sldId="333"/>
        </pc:sldMkLst>
      </pc:sldChg>
      <pc:sldChg chg="mod setFolMasterObjs">
        <pc:chgData name="Pouria Forouzesh" userId="475bbfa581636a77" providerId="Windows Live" clId="Web-{46863D4B-1610-4358-9C16-11B479DE91D7}" dt="2023-06-09T12:47:36.246" v="2"/>
        <pc:sldMkLst>
          <pc:docMk/>
          <pc:sldMk cId="3302732022" sldId="337"/>
        </pc:sldMkLst>
      </pc:sldChg>
      <pc:sldChg chg="mod setFolMasterObjs">
        <pc:chgData name="Pouria Forouzesh" userId="475bbfa581636a77" providerId="Windows Live" clId="Web-{46863D4B-1610-4358-9C16-11B479DE91D7}" dt="2023-06-09T12:47:36.246" v="2"/>
        <pc:sldMkLst>
          <pc:docMk/>
          <pc:sldMk cId="1547881233" sldId="338"/>
        </pc:sldMkLst>
      </pc:sldChg>
      <pc:sldChg chg="mod setFolMasterObjs">
        <pc:chgData name="Pouria Forouzesh" userId="475bbfa581636a77" providerId="Windows Live" clId="Web-{46863D4B-1610-4358-9C16-11B479DE91D7}" dt="2023-06-09T12:47:36.246" v="2"/>
        <pc:sldMkLst>
          <pc:docMk/>
          <pc:sldMk cId="4220924973" sldId="339"/>
        </pc:sldMkLst>
      </pc:sldChg>
      <pc:sldChg chg="mod">
        <pc:chgData name="Pouria Forouzesh" userId="475bbfa581636a77" providerId="Windows Live" clId="Web-{46863D4B-1610-4358-9C16-11B479DE91D7}" dt="2023-06-09T12:47:36.246" v="2"/>
        <pc:sldMkLst>
          <pc:docMk/>
          <pc:sldMk cId="3662519932" sldId="341"/>
        </pc:sldMkLst>
      </pc:sldChg>
      <pc:sldChg chg="mod setFolMasterObjs">
        <pc:chgData name="Pouria Forouzesh" userId="475bbfa581636a77" providerId="Windows Live" clId="Web-{46863D4B-1610-4358-9C16-11B479DE91D7}" dt="2023-06-09T12:47:36.246" v="2"/>
        <pc:sldMkLst>
          <pc:docMk/>
          <pc:sldMk cId="3926938099" sldId="342"/>
        </pc:sldMkLst>
      </pc:sldChg>
      <pc:sldChg chg="mod">
        <pc:chgData name="Pouria Forouzesh" userId="475bbfa581636a77" providerId="Windows Live" clId="Web-{46863D4B-1610-4358-9C16-11B479DE91D7}" dt="2023-06-09T12:47:36.246" v="2"/>
        <pc:sldMkLst>
          <pc:docMk/>
          <pc:sldMk cId="3163137131" sldId="343"/>
        </pc:sldMkLst>
      </pc:sldChg>
      <pc:sldChg chg="mod setFolMasterObjs">
        <pc:chgData name="Pouria Forouzesh" userId="475bbfa581636a77" providerId="Windows Live" clId="Web-{46863D4B-1610-4358-9C16-11B479DE91D7}" dt="2023-06-09T12:47:36.246" v="2"/>
        <pc:sldMkLst>
          <pc:docMk/>
          <pc:sldMk cId="986684284" sldId="344"/>
        </pc:sldMkLst>
      </pc:sldChg>
      <pc:sldChg chg="mod setFolMasterObjs">
        <pc:chgData name="Pouria Forouzesh" userId="475bbfa581636a77" providerId="Windows Live" clId="Web-{46863D4B-1610-4358-9C16-11B479DE91D7}" dt="2023-06-09T12:47:36.246" v="2"/>
        <pc:sldMkLst>
          <pc:docMk/>
          <pc:sldMk cId="2742181713" sldId="345"/>
        </pc:sldMkLst>
      </pc:sldChg>
      <pc:sldChg chg="mod setFolMasterObjs">
        <pc:chgData name="Pouria Forouzesh" userId="475bbfa581636a77" providerId="Windows Live" clId="Web-{46863D4B-1610-4358-9C16-11B479DE91D7}" dt="2023-06-09T12:47:36.246" v="2"/>
        <pc:sldMkLst>
          <pc:docMk/>
          <pc:sldMk cId="3078335584" sldId="346"/>
        </pc:sldMkLst>
      </pc:sldChg>
      <pc:sldChg chg="mod">
        <pc:chgData name="Pouria Forouzesh" userId="475bbfa581636a77" providerId="Windows Live" clId="Web-{46863D4B-1610-4358-9C16-11B479DE91D7}" dt="2023-06-09T12:47:36.246" v="2"/>
        <pc:sldMkLst>
          <pc:docMk/>
          <pc:sldMk cId="3767684172" sldId="348"/>
        </pc:sldMkLst>
      </pc:sldChg>
      <pc:sldChg chg="mod">
        <pc:chgData name="Pouria Forouzesh" userId="475bbfa581636a77" providerId="Windows Live" clId="Web-{46863D4B-1610-4358-9C16-11B479DE91D7}" dt="2023-06-09T12:47:36.246" v="2"/>
        <pc:sldMkLst>
          <pc:docMk/>
          <pc:sldMk cId="419459152" sldId="362"/>
        </pc:sldMkLst>
      </pc:sldChg>
      <pc:sldChg chg="mod">
        <pc:chgData name="Pouria Forouzesh" userId="475bbfa581636a77" providerId="Windows Live" clId="Web-{46863D4B-1610-4358-9C16-11B479DE91D7}" dt="2023-06-09T12:47:36.246" v="2"/>
        <pc:sldMkLst>
          <pc:docMk/>
          <pc:sldMk cId="1667909853" sldId="364"/>
        </pc:sldMkLst>
      </pc:sldChg>
      <pc:sldChg chg="mod">
        <pc:chgData name="Pouria Forouzesh" userId="475bbfa581636a77" providerId="Windows Live" clId="Web-{46863D4B-1610-4358-9C16-11B479DE91D7}" dt="2023-06-09T12:47:36.246" v="2"/>
        <pc:sldMkLst>
          <pc:docMk/>
          <pc:sldMk cId="2764815594" sldId="365"/>
        </pc:sldMkLst>
      </pc:sldChg>
      <pc:sldChg chg="mod">
        <pc:chgData name="Pouria Forouzesh" userId="475bbfa581636a77" providerId="Windows Live" clId="Web-{46863D4B-1610-4358-9C16-11B479DE91D7}" dt="2023-06-09T12:47:36.246" v="2"/>
        <pc:sldMkLst>
          <pc:docMk/>
          <pc:sldMk cId="4045131556" sldId="366"/>
        </pc:sldMkLst>
      </pc:sldChg>
      <pc:sldChg chg="mod">
        <pc:chgData name="Pouria Forouzesh" userId="475bbfa581636a77" providerId="Windows Live" clId="Web-{46863D4B-1610-4358-9C16-11B479DE91D7}" dt="2023-06-09T12:47:36.246" v="2"/>
        <pc:sldMkLst>
          <pc:docMk/>
          <pc:sldMk cId="48242001" sldId="367"/>
        </pc:sldMkLst>
      </pc:sldChg>
      <pc:sldChg chg="mod">
        <pc:chgData name="Pouria Forouzesh" userId="475bbfa581636a77" providerId="Windows Live" clId="Web-{46863D4B-1610-4358-9C16-11B479DE91D7}" dt="2023-06-09T12:47:36.246" v="2"/>
        <pc:sldMkLst>
          <pc:docMk/>
          <pc:sldMk cId="2047631876" sldId="368"/>
        </pc:sldMkLst>
      </pc:sldChg>
      <pc:sldChg chg="mod setFolMasterObjs">
        <pc:chgData name="Pouria Forouzesh" userId="475bbfa581636a77" providerId="Windows Live" clId="Web-{46863D4B-1610-4358-9C16-11B479DE91D7}" dt="2023-06-09T12:47:36.246" v="2"/>
        <pc:sldMkLst>
          <pc:docMk/>
          <pc:sldMk cId="2896118615" sldId="369"/>
        </pc:sldMkLst>
      </pc:sldChg>
      <pc:sldChg chg="mod setFolMasterObjs">
        <pc:chgData name="Pouria Forouzesh" userId="475bbfa581636a77" providerId="Windows Live" clId="Web-{46863D4B-1610-4358-9C16-11B479DE91D7}" dt="2023-06-09T12:47:36.246" v="2"/>
        <pc:sldMkLst>
          <pc:docMk/>
          <pc:sldMk cId="2408483400" sldId="370"/>
        </pc:sldMkLst>
      </pc:sldChg>
      <pc:sldChg chg="mod setFolMasterObjs">
        <pc:chgData name="Pouria Forouzesh" userId="475bbfa581636a77" providerId="Windows Live" clId="Web-{46863D4B-1610-4358-9C16-11B479DE91D7}" dt="2023-06-09T12:47:36.246" v="2"/>
        <pc:sldMkLst>
          <pc:docMk/>
          <pc:sldMk cId="2951343390" sldId="372"/>
        </pc:sldMkLst>
      </pc:sldChg>
      <pc:sldChg chg="mod">
        <pc:chgData name="Pouria Forouzesh" userId="475bbfa581636a77" providerId="Windows Live" clId="Web-{46863D4B-1610-4358-9C16-11B479DE91D7}" dt="2023-06-09T12:47:36.246" v="2"/>
        <pc:sldMkLst>
          <pc:docMk/>
          <pc:sldMk cId="991050804" sldId="373"/>
        </pc:sldMkLst>
      </pc:sldChg>
      <pc:sldChg chg="mod setFolMasterObjs">
        <pc:chgData name="Pouria Forouzesh" userId="475bbfa581636a77" providerId="Windows Live" clId="Web-{46863D4B-1610-4358-9C16-11B479DE91D7}" dt="2023-06-09T12:47:36.246" v="2"/>
        <pc:sldMkLst>
          <pc:docMk/>
          <pc:sldMk cId="1203718104" sldId="376"/>
        </pc:sldMkLst>
      </pc:sldChg>
      <pc:sldChg chg="mod setFolMasterObjs">
        <pc:chgData name="Pouria Forouzesh" userId="475bbfa581636a77" providerId="Windows Live" clId="Web-{46863D4B-1610-4358-9C16-11B479DE91D7}" dt="2023-06-09T12:47:36.246" v="2"/>
        <pc:sldMkLst>
          <pc:docMk/>
          <pc:sldMk cId="336943476" sldId="377"/>
        </pc:sldMkLst>
      </pc:sldChg>
      <pc:sldChg chg="mod setFolMasterObjs">
        <pc:chgData name="Pouria Forouzesh" userId="475bbfa581636a77" providerId="Windows Live" clId="Web-{46863D4B-1610-4358-9C16-11B479DE91D7}" dt="2023-06-09T12:47:36.246" v="2"/>
        <pc:sldMkLst>
          <pc:docMk/>
          <pc:sldMk cId="103537572" sldId="378"/>
        </pc:sldMkLst>
      </pc:sldChg>
      <pc:sldChg chg="mod setFolMasterObjs">
        <pc:chgData name="Pouria Forouzesh" userId="475bbfa581636a77" providerId="Windows Live" clId="Web-{46863D4B-1610-4358-9C16-11B479DE91D7}" dt="2023-06-09T12:47:36.246" v="2"/>
        <pc:sldMkLst>
          <pc:docMk/>
          <pc:sldMk cId="2926472865" sldId="379"/>
        </pc:sldMkLst>
      </pc:sldChg>
      <pc:sldChg chg="mod setFolMasterObjs">
        <pc:chgData name="Pouria Forouzesh" userId="475bbfa581636a77" providerId="Windows Live" clId="Web-{46863D4B-1610-4358-9C16-11B479DE91D7}" dt="2023-06-09T12:47:36.246" v="2"/>
        <pc:sldMkLst>
          <pc:docMk/>
          <pc:sldMk cId="2856017495" sldId="380"/>
        </pc:sldMkLst>
      </pc:sldChg>
      <pc:sldChg chg="mod">
        <pc:chgData name="Pouria Forouzesh" userId="475bbfa581636a77" providerId="Windows Live" clId="Web-{46863D4B-1610-4358-9C16-11B479DE91D7}" dt="2023-06-09T12:47:36.246" v="2"/>
        <pc:sldMkLst>
          <pc:docMk/>
          <pc:sldMk cId="1514206587" sldId="381"/>
        </pc:sldMkLst>
      </pc:sldChg>
      <pc:sldChg chg="mod">
        <pc:chgData name="Pouria Forouzesh" userId="475bbfa581636a77" providerId="Windows Live" clId="Web-{46863D4B-1610-4358-9C16-11B479DE91D7}" dt="2023-06-09T12:47:36.246" v="2"/>
        <pc:sldMkLst>
          <pc:docMk/>
          <pc:sldMk cId="1775127555" sldId="382"/>
        </pc:sldMkLst>
      </pc:sldChg>
      <pc:sldChg chg="mod">
        <pc:chgData name="Pouria Forouzesh" userId="475bbfa581636a77" providerId="Windows Live" clId="Web-{46863D4B-1610-4358-9C16-11B479DE91D7}" dt="2023-06-09T12:47:36.246" v="2"/>
        <pc:sldMkLst>
          <pc:docMk/>
          <pc:sldMk cId="1844201539" sldId="383"/>
        </pc:sldMkLst>
      </pc:sldChg>
      <pc:sldChg chg="mod">
        <pc:chgData name="Pouria Forouzesh" userId="475bbfa581636a77" providerId="Windows Live" clId="Web-{46863D4B-1610-4358-9C16-11B479DE91D7}" dt="2023-06-09T12:47:36.246" v="2"/>
        <pc:sldMkLst>
          <pc:docMk/>
          <pc:sldMk cId="3378599079" sldId="384"/>
        </pc:sldMkLst>
      </pc:sldChg>
      <pc:sldChg chg="mod setFolMasterObjs">
        <pc:chgData name="Pouria Forouzesh" userId="475bbfa581636a77" providerId="Windows Live" clId="Web-{46863D4B-1610-4358-9C16-11B479DE91D7}" dt="2023-06-09T12:47:36.246" v="2"/>
        <pc:sldMkLst>
          <pc:docMk/>
          <pc:sldMk cId="1344053419" sldId="385"/>
        </pc:sldMkLst>
      </pc:sldChg>
      <pc:sldChg chg="mod setFolMasterObjs">
        <pc:chgData name="Pouria Forouzesh" userId="475bbfa581636a77" providerId="Windows Live" clId="Web-{46863D4B-1610-4358-9C16-11B479DE91D7}" dt="2023-06-09T12:47:36.246" v="2"/>
        <pc:sldMkLst>
          <pc:docMk/>
          <pc:sldMk cId="427968798" sldId="386"/>
        </pc:sldMkLst>
      </pc:sldChg>
      <pc:sldChg chg="mod setFolMasterObjs">
        <pc:chgData name="Pouria Forouzesh" userId="475bbfa581636a77" providerId="Windows Live" clId="Web-{46863D4B-1610-4358-9C16-11B479DE91D7}" dt="2023-06-09T12:47:36.246" v="2"/>
        <pc:sldMkLst>
          <pc:docMk/>
          <pc:sldMk cId="2732894024" sldId="387"/>
        </pc:sldMkLst>
      </pc:sldChg>
      <pc:sldChg chg="mod setFolMasterObjs">
        <pc:chgData name="Pouria Forouzesh" userId="475bbfa581636a77" providerId="Windows Live" clId="Web-{46863D4B-1610-4358-9C16-11B479DE91D7}" dt="2023-06-09T12:47:36.246" v="2"/>
        <pc:sldMkLst>
          <pc:docMk/>
          <pc:sldMk cId="1573927717" sldId="388"/>
        </pc:sldMkLst>
      </pc:sldChg>
      <pc:sldChg chg="mod setFolMasterObjs">
        <pc:chgData name="Pouria Forouzesh" userId="475bbfa581636a77" providerId="Windows Live" clId="Web-{46863D4B-1610-4358-9C16-11B479DE91D7}" dt="2023-06-09T12:47:36.246" v="2"/>
        <pc:sldMkLst>
          <pc:docMk/>
          <pc:sldMk cId="3988782699" sldId="389"/>
        </pc:sldMkLst>
      </pc:sldChg>
      <pc:sldChg chg="mod setFolMasterObjs">
        <pc:chgData name="Pouria Forouzesh" userId="475bbfa581636a77" providerId="Windows Live" clId="Web-{46863D4B-1610-4358-9C16-11B479DE91D7}" dt="2023-06-09T12:47:36.246" v="2"/>
        <pc:sldMkLst>
          <pc:docMk/>
          <pc:sldMk cId="3193339333" sldId="390"/>
        </pc:sldMkLst>
      </pc:sldChg>
      <pc:sldChg chg="mod setFolMasterObjs">
        <pc:chgData name="Pouria Forouzesh" userId="475bbfa581636a77" providerId="Windows Live" clId="Web-{46863D4B-1610-4358-9C16-11B479DE91D7}" dt="2023-06-09T12:47:36.246" v="2"/>
        <pc:sldMkLst>
          <pc:docMk/>
          <pc:sldMk cId="3151331925" sldId="391"/>
        </pc:sldMkLst>
      </pc:sldChg>
      <pc:sldChg chg="mod setFolMasterObjs">
        <pc:chgData name="Pouria Forouzesh" userId="475bbfa581636a77" providerId="Windows Live" clId="Web-{46863D4B-1610-4358-9C16-11B479DE91D7}" dt="2023-06-09T12:47:36.246" v="2"/>
        <pc:sldMkLst>
          <pc:docMk/>
          <pc:sldMk cId="3250024339" sldId="392"/>
        </pc:sldMkLst>
      </pc:sldChg>
      <pc:sldChg chg="mod">
        <pc:chgData name="Pouria Forouzesh" userId="475bbfa581636a77" providerId="Windows Live" clId="Web-{46863D4B-1610-4358-9C16-11B479DE91D7}" dt="2023-06-09T12:47:36.246" v="2"/>
        <pc:sldMkLst>
          <pc:docMk/>
          <pc:sldMk cId="605730059" sldId="393"/>
        </pc:sldMkLst>
      </pc:sldChg>
      <pc:sldChg chg="mod">
        <pc:chgData name="Pouria Forouzesh" userId="475bbfa581636a77" providerId="Windows Live" clId="Web-{46863D4B-1610-4358-9C16-11B479DE91D7}" dt="2023-06-09T12:47:36.246" v="2"/>
        <pc:sldMkLst>
          <pc:docMk/>
          <pc:sldMk cId="2841346617" sldId="394"/>
        </pc:sldMkLst>
      </pc:sldChg>
      <pc:sldChg chg="mod">
        <pc:chgData name="Pouria Forouzesh" userId="475bbfa581636a77" providerId="Windows Live" clId="Web-{46863D4B-1610-4358-9C16-11B479DE91D7}" dt="2023-06-09T12:47:36.246" v="2"/>
        <pc:sldMkLst>
          <pc:docMk/>
          <pc:sldMk cId="1926359602" sldId="395"/>
        </pc:sldMkLst>
      </pc:sldChg>
      <pc:sldChg chg="mod">
        <pc:chgData name="Pouria Forouzesh" userId="475bbfa581636a77" providerId="Windows Live" clId="Web-{46863D4B-1610-4358-9C16-11B479DE91D7}" dt="2023-06-09T12:47:36.246" v="2"/>
        <pc:sldMkLst>
          <pc:docMk/>
          <pc:sldMk cId="1657499916" sldId="396"/>
        </pc:sldMkLst>
      </pc:sldChg>
      <pc:sldChg chg="mod">
        <pc:chgData name="Pouria Forouzesh" userId="475bbfa581636a77" providerId="Windows Live" clId="Web-{46863D4B-1610-4358-9C16-11B479DE91D7}" dt="2023-06-09T12:47:36.246" v="2"/>
        <pc:sldMkLst>
          <pc:docMk/>
          <pc:sldMk cId="735398962" sldId="397"/>
        </pc:sldMkLst>
      </pc:sldChg>
      <pc:sldChg chg="mod setBg">
        <pc:chgData name="Pouria Forouzesh" userId="475bbfa581636a77" providerId="Windows Live" clId="Web-{46863D4B-1610-4358-9C16-11B479DE91D7}" dt="2023-06-09T12:47:36.246" v="2"/>
        <pc:sldMkLst>
          <pc:docMk/>
          <pc:sldMk cId="1363121489" sldId="398"/>
        </pc:sldMkLst>
      </pc:sldChg>
      <pc:sldMasterChg chg="mod setBg modSldLayout">
        <pc:chgData name="Pouria Forouzesh" userId="475bbfa581636a77" providerId="Windows Live" clId="Web-{46863D4B-1610-4358-9C16-11B479DE91D7}" dt="2023-06-09T12:47:36.246" v="2"/>
        <pc:sldMasterMkLst>
          <pc:docMk/>
          <pc:sldMasterMk cId="0" sldId="2147483692"/>
        </pc:sldMasterMkLst>
        <pc:sldLayoutChg chg="mod">
          <pc:chgData name="Pouria Forouzesh" userId="475bbfa581636a77" providerId="Windows Live" clId="Web-{46863D4B-1610-4358-9C16-11B479DE91D7}" dt="2023-06-09T12:47:36.246" v="2"/>
          <pc:sldLayoutMkLst>
            <pc:docMk/>
            <pc:sldMasterMk cId="0" sldId="2147483692"/>
            <pc:sldLayoutMk cId="0" sldId="2147483648"/>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49"/>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53"/>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58"/>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59"/>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65"/>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67"/>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71"/>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72"/>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74"/>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75"/>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78"/>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89"/>
          </pc:sldLayoutMkLst>
        </pc:sldLayoutChg>
        <pc:sldLayoutChg chg="mod">
          <pc:chgData name="Pouria Forouzesh" userId="475bbfa581636a77" providerId="Windows Live" clId="Web-{46863D4B-1610-4358-9C16-11B479DE91D7}" dt="2023-06-09T12:47:36.246" v="2"/>
          <pc:sldLayoutMkLst>
            <pc:docMk/>
            <pc:sldMasterMk cId="0" sldId="2147483692"/>
            <pc:sldLayoutMk cId="0" sldId="2147483690"/>
          </pc:sldLayoutMkLst>
        </pc:sldLayoutChg>
      </pc:sldMasterChg>
    </pc:docChg>
  </pc:docChgLst>
  <pc:docChgLst>
    <pc:chgData name="Pouria Forouzesh" userId="475bbfa581636a77" providerId="LiveId" clId="{7376800E-67B7-4F83-81B3-2B2471A25A21}"/>
    <pc:docChg chg="undo redo custSel addSld delSld modSld sldOrd modMainMaster">
      <pc:chgData name="Pouria Forouzesh" userId="475bbfa581636a77" providerId="LiveId" clId="{7376800E-67B7-4F83-81B3-2B2471A25A21}" dt="2023-03-01T09:41:50.574" v="2723" actId="14100"/>
      <pc:docMkLst>
        <pc:docMk/>
      </pc:docMkLst>
      <pc:sldChg chg="modSp mod modTransition">
        <pc:chgData name="Pouria Forouzesh" userId="475bbfa581636a77" providerId="LiveId" clId="{7376800E-67B7-4F83-81B3-2B2471A25A21}" dt="2023-03-01T09:38:24.904" v="2706"/>
        <pc:sldMkLst>
          <pc:docMk/>
          <pc:sldMk cId="0" sldId="256"/>
        </pc:sldMkLst>
        <pc:spChg chg="mod">
          <ac:chgData name="Pouria Forouzesh" userId="475bbfa581636a77" providerId="LiveId" clId="{7376800E-67B7-4F83-81B3-2B2471A25A21}" dt="2023-02-22T09:20:40.881" v="3"/>
          <ac:spMkLst>
            <pc:docMk/>
            <pc:sldMk cId="0" sldId="256"/>
            <ac:spMk id="511" creationId="{00000000-0000-0000-0000-000000000000}"/>
          </ac:spMkLst>
        </pc:spChg>
        <pc:spChg chg="mod">
          <ac:chgData name="Pouria Forouzesh" userId="475bbfa581636a77" providerId="LiveId" clId="{7376800E-67B7-4F83-81B3-2B2471A25A21}" dt="2023-02-24T18:50:01.885" v="2287" actId="20577"/>
          <ac:spMkLst>
            <pc:docMk/>
            <pc:sldMk cId="0" sldId="256"/>
            <ac:spMk id="512" creationId="{00000000-0000-0000-0000-000000000000}"/>
          </ac:spMkLst>
        </pc:spChg>
      </pc:sldChg>
      <pc:sldChg chg="addSp delSp modSp mod modTransition">
        <pc:chgData name="Pouria Forouzesh" userId="475bbfa581636a77" providerId="LiveId" clId="{7376800E-67B7-4F83-81B3-2B2471A25A21}" dt="2023-03-01T09:38:24.904" v="2706"/>
        <pc:sldMkLst>
          <pc:docMk/>
          <pc:sldMk cId="0" sldId="258"/>
        </pc:sldMkLst>
        <pc:spChg chg="add del">
          <ac:chgData name="Pouria Forouzesh" userId="475bbfa581636a77" providerId="LiveId" clId="{7376800E-67B7-4F83-81B3-2B2471A25A21}" dt="2023-02-22T09:43:05.979" v="468" actId="22"/>
          <ac:spMkLst>
            <pc:docMk/>
            <pc:sldMk cId="0" sldId="258"/>
            <ac:spMk id="5" creationId="{A96C5F0A-02D1-0765-0C94-40B1F244854B}"/>
          </ac:spMkLst>
        </pc:spChg>
        <pc:spChg chg="add mod">
          <ac:chgData name="Pouria Forouzesh" userId="475bbfa581636a77" providerId="LiveId" clId="{7376800E-67B7-4F83-81B3-2B2471A25A21}" dt="2023-02-22T09:47:52.980" v="580" actId="1076"/>
          <ac:spMkLst>
            <pc:docMk/>
            <pc:sldMk cId="0" sldId="258"/>
            <ac:spMk id="9" creationId="{0F6A591C-627F-1FFB-8CD5-B0AF8FBBFC56}"/>
          </ac:spMkLst>
        </pc:spChg>
        <pc:spChg chg="mod">
          <ac:chgData name="Pouria Forouzesh" userId="475bbfa581636a77" providerId="LiveId" clId="{7376800E-67B7-4F83-81B3-2B2471A25A21}" dt="2023-02-22T09:44:12.550" v="523" actId="1076"/>
          <ac:spMkLst>
            <pc:docMk/>
            <pc:sldMk cId="0" sldId="258"/>
            <ac:spMk id="523" creationId="{00000000-0000-0000-0000-000000000000}"/>
          </ac:spMkLst>
        </pc:spChg>
        <pc:spChg chg="mod">
          <ac:chgData name="Pouria Forouzesh" userId="475bbfa581636a77" providerId="LiveId" clId="{7376800E-67B7-4F83-81B3-2B2471A25A21}" dt="2023-02-22T09:47:11.278" v="575" actId="1038"/>
          <ac:spMkLst>
            <pc:docMk/>
            <pc:sldMk cId="0" sldId="258"/>
            <ac:spMk id="524" creationId="{00000000-0000-0000-0000-000000000000}"/>
          </ac:spMkLst>
        </pc:spChg>
        <pc:spChg chg="del mod">
          <ac:chgData name="Pouria Forouzesh" userId="475bbfa581636a77" providerId="LiveId" clId="{7376800E-67B7-4F83-81B3-2B2471A25A21}" dt="2023-02-22T09:34:57.154" v="121" actId="478"/>
          <ac:spMkLst>
            <pc:docMk/>
            <pc:sldMk cId="0" sldId="258"/>
            <ac:spMk id="526" creationId="{00000000-0000-0000-0000-000000000000}"/>
          </ac:spMkLst>
        </pc:spChg>
        <pc:spChg chg="mod">
          <ac:chgData name="Pouria Forouzesh" userId="475bbfa581636a77" providerId="LiveId" clId="{7376800E-67B7-4F83-81B3-2B2471A25A21}" dt="2023-02-22T09:47:29.694" v="578" actId="20577"/>
          <ac:spMkLst>
            <pc:docMk/>
            <pc:sldMk cId="0" sldId="258"/>
            <ac:spMk id="527" creationId="{00000000-0000-0000-0000-000000000000}"/>
          </ac:spMkLst>
        </pc:spChg>
        <pc:spChg chg="mod">
          <ac:chgData name="Pouria Forouzesh" userId="475bbfa581636a77" providerId="LiveId" clId="{7376800E-67B7-4F83-81B3-2B2471A25A21}" dt="2023-02-22T09:44:55.911" v="536" actId="1038"/>
          <ac:spMkLst>
            <pc:docMk/>
            <pc:sldMk cId="0" sldId="258"/>
            <ac:spMk id="529" creationId="{00000000-0000-0000-0000-000000000000}"/>
          </ac:spMkLst>
        </pc:spChg>
        <pc:spChg chg="mod">
          <ac:chgData name="Pouria Forouzesh" userId="475bbfa581636a77" providerId="LiveId" clId="{7376800E-67B7-4F83-81B3-2B2471A25A21}" dt="2023-02-22T09:46:07.482" v="557" actId="20577"/>
          <ac:spMkLst>
            <pc:docMk/>
            <pc:sldMk cId="0" sldId="258"/>
            <ac:spMk id="530" creationId="{00000000-0000-0000-0000-000000000000}"/>
          </ac:spMkLst>
        </pc:spChg>
        <pc:spChg chg="mod">
          <ac:chgData name="Pouria Forouzesh" userId="475bbfa581636a77" providerId="LiveId" clId="{7376800E-67B7-4F83-81B3-2B2471A25A21}" dt="2023-02-22T09:42:07.272" v="345" actId="1038"/>
          <ac:spMkLst>
            <pc:docMk/>
            <pc:sldMk cId="0" sldId="258"/>
            <ac:spMk id="532" creationId="{00000000-0000-0000-0000-000000000000}"/>
          </ac:spMkLst>
        </pc:spChg>
        <pc:spChg chg="mod">
          <ac:chgData name="Pouria Forouzesh" userId="475bbfa581636a77" providerId="LiveId" clId="{7376800E-67B7-4F83-81B3-2B2471A25A21}" dt="2023-02-22T09:47:11.278" v="575" actId="1038"/>
          <ac:spMkLst>
            <pc:docMk/>
            <pc:sldMk cId="0" sldId="258"/>
            <ac:spMk id="533" creationId="{00000000-0000-0000-0000-000000000000}"/>
          </ac:spMkLst>
        </pc:spChg>
        <pc:spChg chg="mod">
          <ac:chgData name="Pouria Forouzesh" userId="475bbfa581636a77" providerId="LiveId" clId="{7376800E-67B7-4F83-81B3-2B2471A25A21}" dt="2023-02-22T09:47:11.278" v="575" actId="1038"/>
          <ac:spMkLst>
            <pc:docMk/>
            <pc:sldMk cId="0" sldId="258"/>
            <ac:spMk id="535" creationId="{00000000-0000-0000-0000-000000000000}"/>
          </ac:spMkLst>
        </pc:spChg>
        <pc:spChg chg="mod">
          <ac:chgData name="Pouria Forouzesh" userId="475bbfa581636a77" providerId="LiveId" clId="{7376800E-67B7-4F83-81B3-2B2471A25A21}" dt="2023-02-22T09:44:37.851" v="534" actId="1038"/>
          <ac:spMkLst>
            <pc:docMk/>
            <pc:sldMk cId="0" sldId="258"/>
            <ac:spMk id="536" creationId="{00000000-0000-0000-0000-000000000000}"/>
          </ac:spMkLst>
        </pc:spChg>
        <pc:spChg chg="mod">
          <ac:chgData name="Pouria Forouzesh" userId="475bbfa581636a77" providerId="LiveId" clId="{7376800E-67B7-4F83-81B3-2B2471A25A21}" dt="2023-02-22T09:42:12.383" v="350" actId="1038"/>
          <ac:spMkLst>
            <pc:docMk/>
            <pc:sldMk cId="0" sldId="258"/>
            <ac:spMk id="538" creationId="{00000000-0000-0000-0000-000000000000}"/>
          </ac:spMkLst>
        </pc:spChg>
        <pc:picChg chg="add del mod">
          <ac:chgData name="Pouria Forouzesh" userId="475bbfa581636a77" providerId="LiveId" clId="{7376800E-67B7-4F83-81B3-2B2471A25A21}" dt="2023-02-22T09:42:55.329" v="466" actId="478"/>
          <ac:picMkLst>
            <pc:docMk/>
            <pc:sldMk cId="0" sldId="258"/>
            <ac:picMk id="3" creationId="{B6751241-E38C-D4D8-6FBF-EB59E0132EB5}"/>
          </ac:picMkLst>
        </pc:picChg>
        <pc:picChg chg="add del">
          <ac:chgData name="Pouria Forouzesh" userId="475bbfa581636a77" providerId="LiveId" clId="{7376800E-67B7-4F83-81B3-2B2471A25A21}" dt="2023-02-22T09:43:15.292" v="472" actId="22"/>
          <ac:picMkLst>
            <pc:docMk/>
            <pc:sldMk cId="0" sldId="258"/>
            <ac:picMk id="7" creationId="{AEC56782-3A3B-7966-B3FE-6354E7B3330B}"/>
          </ac:picMkLst>
        </pc:picChg>
      </pc:sldChg>
      <pc:sldChg chg="modSp mod modTransition">
        <pc:chgData name="Pouria Forouzesh" userId="475bbfa581636a77" providerId="LiveId" clId="{7376800E-67B7-4F83-81B3-2B2471A25A21}" dt="2023-03-01T09:38:24.904" v="2706"/>
        <pc:sldMkLst>
          <pc:docMk/>
          <pc:sldMk cId="0" sldId="260"/>
        </pc:sldMkLst>
        <pc:spChg chg="mod">
          <ac:chgData name="Pouria Forouzesh" userId="475bbfa581636a77" providerId="LiveId" clId="{7376800E-67B7-4F83-81B3-2B2471A25A21}" dt="2023-02-22T09:48:22.589" v="584"/>
          <ac:spMkLst>
            <pc:docMk/>
            <pc:sldMk cId="0" sldId="260"/>
            <ac:spMk id="552" creationId="{00000000-0000-0000-0000-000000000000}"/>
          </ac:spMkLst>
        </pc:spChg>
        <pc:spChg chg="mod">
          <ac:chgData name="Pouria Forouzesh" userId="475bbfa581636a77" providerId="LiveId" clId="{7376800E-67B7-4F83-81B3-2B2471A25A21}" dt="2023-02-22T09:48:08.772" v="582" actId="20577"/>
          <ac:spMkLst>
            <pc:docMk/>
            <pc:sldMk cId="0" sldId="260"/>
            <ac:spMk id="553" creationId="{00000000-0000-0000-0000-000000000000}"/>
          </ac:spMkLst>
        </pc:spChg>
      </pc:sldChg>
      <pc:sldChg chg="addSp delSp modSp mod ord modTransition setBg delAnim modAnim modNotes">
        <pc:chgData name="Pouria Forouzesh" userId="475bbfa581636a77" providerId="LiveId" clId="{7376800E-67B7-4F83-81B3-2B2471A25A21}" dt="2023-03-01T09:38:24.904" v="2706"/>
        <pc:sldMkLst>
          <pc:docMk/>
          <pc:sldMk cId="0" sldId="261"/>
        </pc:sldMkLst>
        <pc:spChg chg="add del mod">
          <ac:chgData name="Pouria Forouzesh" userId="475bbfa581636a77" providerId="LiveId" clId="{7376800E-67B7-4F83-81B3-2B2471A25A21}" dt="2023-02-22T10:21:51.152" v="746" actId="478"/>
          <ac:spMkLst>
            <pc:docMk/>
            <pc:sldMk cId="0" sldId="261"/>
            <ac:spMk id="4" creationId="{6A959C54-1ED8-2FFC-D2A5-D23FCA6EC6FF}"/>
          </ac:spMkLst>
        </pc:spChg>
        <pc:spChg chg="add mod">
          <ac:chgData name="Pouria Forouzesh" userId="475bbfa581636a77" providerId="LiveId" clId="{7376800E-67B7-4F83-81B3-2B2471A25A21}" dt="2023-02-22T10:15:34.120" v="741" actId="14100"/>
          <ac:spMkLst>
            <pc:docMk/>
            <pc:sldMk cId="0" sldId="261"/>
            <ac:spMk id="6" creationId="{B2E4C515-DA77-8399-B4CD-2855BBC8FDD0}"/>
          </ac:spMkLst>
        </pc:spChg>
        <pc:spChg chg="add del mod">
          <ac:chgData name="Pouria Forouzesh" userId="475bbfa581636a77" providerId="LiveId" clId="{7376800E-67B7-4F83-81B3-2B2471A25A21}" dt="2023-02-22T10:15:40.640" v="743" actId="478"/>
          <ac:spMkLst>
            <pc:docMk/>
            <pc:sldMk cId="0" sldId="261"/>
            <ac:spMk id="9" creationId="{69401799-2404-5785-0B59-DEC16FAAA3E8}"/>
          </ac:spMkLst>
        </pc:spChg>
        <pc:spChg chg="add mod">
          <ac:chgData name="Pouria Forouzesh" userId="475bbfa581636a77" providerId="LiveId" clId="{7376800E-67B7-4F83-81B3-2B2471A25A21}" dt="2023-02-22T10:23:49.467" v="754" actId="207"/>
          <ac:spMkLst>
            <pc:docMk/>
            <pc:sldMk cId="0" sldId="261"/>
            <ac:spMk id="14" creationId="{AFE7AD68-2006-6891-1332-000633D15F77}"/>
          </ac:spMkLst>
        </pc:spChg>
        <pc:spChg chg="add mod">
          <ac:chgData name="Pouria Forouzesh" userId="475bbfa581636a77" providerId="LiveId" clId="{7376800E-67B7-4F83-81B3-2B2471A25A21}" dt="2023-02-22T10:23:54.137" v="755" actId="207"/>
          <ac:spMkLst>
            <pc:docMk/>
            <pc:sldMk cId="0" sldId="261"/>
            <ac:spMk id="15" creationId="{1405D070-22E9-87D5-6BE4-4DEDFEB0B3F7}"/>
          </ac:spMkLst>
        </pc:spChg>
        <pc:picChg chg="del">
          <ac:chgData name="Pouria Forouzesh" userId="475bbfa581636a77" providerId="LiveId" clId="{7376800E-67B7-4F83-81B3-2B2471A25A21}" dt="2023-02-22T09:48:28.762" v="586" actId="478"/>
          <ac:picMkLst>
            <pc:docMk/>
            <pc:sldMk cId="0" sldId="261"/>
            <ac:picMk id="3" creationId="{D694A9E7-9327-E3F2-98E5-9166C12FCD4C}"/>
          </ac:picMkLst>
        </pc:picChg>
        <pc:picChg chg="del">
          <ac:chgData name="Pouria Forouzesh" userId="475bbfa581636a77" providerId="LiveId" clId="{7376800E-67B7-4F83-81B3-2B2471A25A21}" dt="2023-02-22T09:48:27.813" v="585" actId="478"/>
          <ac:picMkLst>
            <pc:docMk/>
            <pc:sldMk cId="0" sldId="261"/>
            <ac:picMk id="7" creationId="{34C169C9-115A-1D2C-C137-A78476F9F0D1}"/>
          </ac:picMkLst>
        </pc:picChg>
        <pc:picChg chg="add del mod">
          <ac:chgData name="Pouria Forouzesh" userId="475bbfa581636a77" providerId="LiveId" clId="{7376800E-67B7-4F83-81B3-2B2471A25A21}" dt="2023-02-22T10:15:39.429" v="742" actId="478"/>
          <ac:picMkLst>
            <pc:docMk/>
            <pc:sldMk cId="0" sldId="261"/>
            <ac:picMk id="11" creationId="{3A329E3D-0CED-072A-C73E-1E3361DE616D}"/>
          </ac:picMkLst>
        </pc:picChg>
        <pc:picChg chg="add mod">
          <ac:chgData name="Pouria Forouzesh" userId="475bbfa581636a77" providerId="LiveId" clId="{7376800E-67B7-4F83-81B3-2B2471A25A21}" dt="2023-02-22T10:21:58.133" v="749" actId="1076"/>
          <ac:picMkLst>
            <pc:docMk/>
            <pc:sldMk cId="0" sldId="261"/>
            <ac:picMk id="13" creationId="{0E0889FE-21C2-2F82-259C-FDDC0691B2EB}"/>
          </ac:picMkLst>
        </pc:picChg>
      </pc:sldChg>
      <pc:sldChg chg="modSp mod modTransition">
        <pc:chgData name="Pouria Forouzesh" userId="475bbfa581636a77" providerId="LiveId" clId="{7376800E-67B7-4F83-81B3-2B2471A25A21}" dt="2023-03-01T09:38:24.904" v="2706"/>
        <pc:sldMkLst>
          <pc:docMk/>
          <pc:sldMk cId="0" sldId="267"/>
        </pc:sldMkLst>
        <pc:spChg chg="mod">
          <ac:chgData name="Pouria Forouzesh" userId="475bbfa581636a77" providerId="LiveId" clId="{7376800E-67B7-4F83-81B3-2B2471A25A21}" dt="2023-02-22T11:05:20.447" v="1298" actId="1076"/>
          <ac:spMkLst>
            <pc:docMk/>
            <pc:sldMk cId="0" sldId="267"/>
            <ac:spMk id="619" creationId="{00000000-0000-0000-0000-000000000000}"/>
          </ac:spMkLst>
        </pc:spChg>
        <pc:spChg chg="mod">
          <ac:chgData name="Pouria Forouzesh" userId="475bbfa581636a77" providerId="LiveId" clId="{7376800E-67B7-4F83-81B3-2B2471A25A21}" dt="2023-02-22T11:05:17.923" v="1297" actId="1076"/>
          <ac:spMkLst>
            <pc:docMk/>
            <pc:sldMk cId="0" sldId="267"/>
            <ac:spMk id="620" creationId="{00000000-0000-0000-0000-000000000000}"/>
          </ac:spMkLst>
        </pc:spChg>
      </pc:sldChg>
      <pc:sldChg chg="addSp delSp modSp mod ord modTransition modAnim">
        <pc:chgData name="Pouria Forouzesh" userId="475bbfa581636a77" providerId="LiveId" clId="{7376800E-67B7-4F83-81B3-2B2471A25A21}" dt="2023-03-01T09:38:24.904" v="2706"/>
        <pc:sldMkLst>
          <pc:docMk/>
          <pc:sldMk cId="0" sldId="269"/>
        </pc:sldMkLst>
        <pc:spChg chg="add mod">
          <ac:chgData name="Pouria Forouzesh" userId="475bbfa581636a77" providerId="LiveId" clId="{7376800E-67B7-4F83-81B3-2B2471A25A21}" dt="2023-02-22T10:26:32.333" v="828" actId="1038"/>
          <ac:spMkLst>
            <pc:docMk/>
            <pc:sldMk cId="0" sldId="269"/>
            <ac:spMk id="2" creationId="{85D6E401-BCEB-2E72-D4DE-158353592913}"/>
          </ac:spMkLst>
        </pc:spChg>
        <pc:spChg chg="add del mod">
          <ac:chgData name="Pouria Forouzesh" userId="475bbfa581636a77" providerId="LiveId" clId="{7376800E-67B7-4F83-81B3-2B2471A25A21}" dt="2023-02-22T10:31:47.240" v="957" actId="478"/>
          <ac:spMkLst>
            <pc:docMk/>
            <pc:sldMk cId="0" sldId="269"/>
            <ac:spMk id="6" creationId="{5653BC70-FA5B-9000-7D1B-73BD0EBEB526}"/>
          </ac:spMkLst>
        </pc:spChg>
        <pc:spChg chg="add del mod">
          <ac:chgData name="Pouria Forouzesh" userId="475bbfa581636a77" providerId="LiveId" clId="{7376800E-67B7-4F83-81B3-2B2471A25A21}" dt="2023-02-22T10:31:47.240" v="957" actId="478"/>
          <ac:spMkLst>
            <pc:docMk/>
            <pc:sldMk cId="0" sldId="269"/>
            <ac:spMk id="7" creationId="{0684F00A-0D6C-E83B-07CA-AB8E6E0D1FC7}"/>
          </ac:spMkLst>
        </pc:spChg>
        <pc:spChg chg="add del mod">
          <ac:chgData name="Pouria Forouzesh" userId="475bbfa581636a77" providerId="LiveId" clId="{7376800E-67B7-4F83-81B3-2B2471A25A21}" dt="2023-02-22T10:31:47.240" v="957" actId="478"/>
          <ac:spMkLst>
            <pc:docMk/>
            <pc:sldMk cId="0" sldId="269"/>
            <ac:spMk id="8" creationId="{59F359F3-408D-2E3A-3BEB-1C3FD4280899}"/>
          </ac:spMkLst>
        </pc:spChg>
        <pc:spChg chg="add mod">
          <ac:chgData name="Pouria Forouzesh" userId="475bbfa581636a77" providerId="LiveId" clId="{7376800E-67B7-4F83-81B3-2B2471A25A21}" dt="2023-02-22T10:40:10.567" v="1034" actId="1038"/>
          <ac:spMkLst>
            <pc:docMk/>
            <pc:sldMk cId="0" sldId="269"/>
            <ac:spMk id="11" creationId="{02BE007B-C5B0-EB8D-9A75-C26090002D02}"/>
          </ac:spMkLst>
        </pc:spChg>
        <pc:spChg chg="add mod">
          <ac:chgData name="Pouria Forouzesh" userId="475bbfa581636a77" providerId="LiveId" clId="{7376800E-67B7-4F83-81B3-2B2471A25A21}" dt="2023-02-22T10:40:10.567" v="1034" actId="1038"/>
          <ac:spMkLst>
            <pc:docMk/>
            <pc:sldMk cId="0" sldId="269"/>
            <ac:spMk id="12" creationId="{7F7D092B-E00E-DA77-93C1-419680588202}"/>
          </ac:spMkLst>
        </pc:spChg>
        <pc:spChg chg="add mod">
          <ac:chgData name="Pouria Forouzesh" userId="475bbfa581636a77" providerId="LiveId" clId="{7376800E-67B7-4F83-81B3-2B2471A25A21}" dt="2023-02-22T10:40:10.567" v="1034" actId="1038"/>
          <ac:spMkLst>
            <pc:docMk/>
            <pc:sldMk cId="0" sldId="269"/>
            <ac:spMk id="13" creationId="{7B3E7241-A014-D9D8-8C5C-203377FC8258}"/>
          </ac:spMkLst>
        </pc:spChg>
        <pc:spChg chg="add mod">
          <ac:chgData name="Pouria Forouzesh" userId="475bbfa581636a77" providerId="LiveId" clId="{7376800E-67B7-4F83-81B3-2B2471A25A21}" dt="2023-02-22T10:40:10.567" v="1034" actId="1038"/>
          <ac:spMkLst>
            <pc:docMk/>
            <pc:sldMk cId="0" sldId="269"/>
            <ac:spMk id="14" creationId="{42F7F6F9-4883-F73D-057D-2C8E6E22D774}"/>
          </ac:spMkLst>
        </pc:spChg>
        <pc:spChg chg="add del mod">
          <ac:chgData name="Pouria Forouzesh" userId="475bbfa581636a77" providerId="LiveId" clId="{7376800E-67B7-4F83-81B3-2B2471A25A21}" dt="2023-02-22T10:39:58.178" v="1026" actId="11529"/>
          <ac:spMkLst>
            <pc:docMk/>
            <pc:sldMk cId="0" sldId="269"/>
            <ac:spMk id="19" creationId="{8EE0D56C-D44A-B613-14E7-705EED581146}"/>
          </ac:spMkLst>
        </pc:spChg>
        <pc:spChg chg="add del">
          <ac:chgData name="Pouria Forouzesh" userId="475bbfa581636a77" providerId="LiveId" clId="{7376800E-67B7-4F83-81B3-2B2471A25A21}" dt="2023-02-22T10:40:37.660" v="1036" actId="478"/>
          <ac:spMkLst>
            <pc:docMk/>
            <pc:sldMk cId="0" sldId="269"/>
            <ac:spMk id="20" creationId="{20A41AA7-8CAA-D609-F664-6446A062337B}"/>
          </ac:spMkLst>
        </pc:spChg>
        <pc:spChg chg="add mod">
          <ac:chgData name="Pouria Forouzesh" userId="475bbfa581636a77" providerId="LiveId" clId="{7376800E-67B7-4F83-81B3-2B2471A25A21}" dt="2023-02-22T10:40:51.580" v="1039" actId="208"/>
          <ac:spMkLst>
            <pc:docMk/>
            <pc:sldMk cId="0" sldId="269"/>
            <ac:spMk id="21" creationId="{D6E888DD-7E16-FCCD-47DD-F2DAEEEB4732}"/>
          </ac:spMkLst>
        </pc:spChg>
        <pc:spChg chg="add mod">
          <ac:chgData name="Pouria Forouzesh" userId="475bbfa581636a77" providerId="LiveId" clId="{7376800E-67B7-4F83-81B3-2B2471A25A21}" dt="2023-02-22T11:04:04.619" v="1293" actId="14100"/>
          <ac:spMkLst>
            <pc:docMk/>
            <pc:sldMk cId="0" sldId="269"/>
            <ac:spMk id="22" creationId="{A4F6D0C0-46FB-FBA7-47D6-6F9EED817DCB}"/>
          </ac:spMkLst>
        </pc:spChg>
        <pc:spChg chg="add mod">
          <ac:chgData name="Pouria Forouzesh" userId="475bbfa581636a77" providerId="LiveId" clId="{7376800E-67B7-4F83-81B3-2B2471A25A21}" dt="2023-02-22T11:03:56.843" v="1291" actId="14100"/>
          <ac:spMkLst>
            <pc:docMk/>
            <pc:sldMk cId="0" sldId="269"/>
            <ac:spMk id="25" creationId="{7EDD7594-3B2D-D7A8-B8FD-DE2391FD9253}"/>
          </ac:spMkLst>
        </pc:spChg>
        <pc:picChg chg="add del mod">
          <ac:chgData name="Pouria Forouzesh" userId="475bbfa581636a77" providerId="LiveId" clId="{7376800E-67B7-4F83-81B3-2B2471A25A21}" dt="2023-02-22T10:31:45.795" v="956" actId="478"/>
          <ac:picMkLst>
            <pc:docMk/>
            <pc:sldMk cId="0" sldId="269"/>
            <ac:picMk id="4" creationId="{3F88880B-2141-9876-5CA5-D175D8296007}"/>
          </ac:picMkLst>
        </pc:picChg>
        <pc:picChg chg="del">
          <ac:chgData name="Pouria Forouzesh" userId="475bbfa581636a77" providerId="LiveId" clId="{7376800E-67B7-4F83-81B3-2B2471A25A21}" dt="2023-02-22T10:09:20.712" v="734" actId="478"/>
          <ac:picMkLst>
            <pc:docMk/>
            <pc:sldMk cId="0" sldId="269"/>
            <ac:picMk id="5" creationId="{1A661CA7-57C6-6DBC-57E3-C863FCE0BE10}"/>
          </ac:picMkLst>
        </pc:picChg>
        <pc:picChg chg="add mod">
          <ac:chgData name="Pouria Forouzesh" userId="475bbfa581636a77" providerId="LiveId" clId="{7376800E-67B7-4F83-81B3-2B2471A25A21}" dt="2023-02-22T11:00:33.514" v="1179" actId="14100"/>
          <ac:picMkLst>
            <pc:docMk/>
            <pc:sldMk cId="0" sldId="269"/>
            <ac:picMk id="10" creationId="{9E536B39-1DA6-6B94-23D5-C52A6C26E6EE}"/>
          </ac:picMkLst>
        </pc:picChg>
        <pc:picChg chg="add mod">
          <ac:chgData name="Pouria Forouzesh" userId="475bbfa581636a77" providerId="LiveId" clId="{7376800E-67B7-4F83-81B3-2B2471A25A21}" dt="2023-02-22T11:03:47.566" v="1289" actId="1036"/>
          <ac:picMkLst>
            <pc:docMk/>
            <pc:sldMk cId="0" sldId="269"/>
            <ac:picMk id="16" creationId="{57E8AB4B-F4F9-8E2A-6AC2-F1B51A63B7F8}"/>
          </ac:picMkLst>
        </pc:picChg>
        <pc:picChg chg="add mod">
          <ac:chgData name="Pouria Forouzesh" userId="475bbfa581636a77" providerId="LiveId" clId="{7376800E-67B7-4F83-81B3-2B2471A25A21}" dt="2023-02-22T11:01:35.519" v="1224" actId="1036"/>
          <ac:picMkLst>
            <pc:docMk/>
            <pc:sldMk cId="0" sldId="269"/>
            <ac:picMk id="18" creationId="{CF74DE18-A447-6846-67F2-7ED58F133FA0}"/>
          </ac:picMkLst>
        </pc:picChg>
        <pc:picChg chg="add mod">
          <ac:chgData name="Pouria Forouzesh" userId="475bbfa581636a77" providerId="LiveId" clId="{7376800E-67B7-4F83-81B3-2B2471A25A21}" dt="2023-02-22T11:03:53.523" v="1290" actId="14100"/>
          <ac:picMkLst>
            <pc:docMk/>
            <pc:sldMk cId="0" sldId="269"/>
            <ac:picMk id="24" creationId="{137BC4F7-0AFE-7DA9-8615-E8EC131281F7}"/>
          </ac:picMkLst>
        </pc:picChg>
      </pc:sldChg>
      <pc:sldChg chg="addSp delSp modSp mod ord modTransition modAnim">
        <pc:chgData name="Pouria Forouzesh" userId="475bbfa581636a77" providerId="LiveId" clId="{7376800E-67B7-4F83-81B3-2B2471A25A21}" dt="2023-03-01T09:38:24.904" v="2706"/>
        <pc:sldMkLst>
          <pc:docMk/>
          <pc:sldMk cId="0" sldId="271"/>
        </pc:sldMkLst>
        <pc:spChg chg="add mod">
          <ac:chgData name="Pouria Forouzesh" userId="475bbfa581636a77" providerId="LiveId" clId="{7376800E-67B7-4F83-81B3-2B2471A25A21}" dt="2023-02-25T10:04:25.118" v="2565" actId="208"/>
          <ac:spMkLst>
            <pc:docMk/>
            <pc:sldMk cId="0" sldId="271"/>
            <ac:spMk id="2" creationId="{AD7DF43B-34AE-86AE-CE77-A4CDB697F3E9}"/>
          </ac:spMkLst>
        </pc:spChg>
        <pc:spChg chg="del mod">
          <ac:chgData name="Pouria Forouzesh" userId="475bbfa581636a77" providerId="LiveId" clId="{7376800E-67B7-4F83-81B3-2B2471A25A21}" dt="2023-02-24T08:22:36.731" v="1707" actId="478"/>
          <ac:spMkLst>
            <pc:docMk/>
            <pc:sldMk cId="0" sldId="271"/>
            <ac:spMk id="3" creationId="{04DCC81F-DD89-5595-2733-72C5DFD1B9D9}"/>
          </ac:spMkLst>
        </pc:spChg>
        <pc:spChg chg="add mod">
          <ac:chgData name="Pouria Forouzesh" userId="475bbfa581636a77" providerId="LiveId" clId="{7376800E-67B7-4F83-81B3-2B2471A25A21}" dt="2023-02-24T08:24:01.419" v="1711"/>
          <ac:spMkLst>
            <pc:docMk/>
            <pc:sldMk cId="0" sldId="271"/>
            <ac:spMk id="6" creationId="{25AFE152-C7A4-096C-3A1B-3E6A9BE072F7}"/>
          </ac:spMkLst>
        </pc:spChg>
        <pc:spChg chg="add mod">
          <ac:chgData name="Pouria Forouzesh" userId="475bbfa581636a77" providerId="LiveId" clId="{7376800E-67B7-4F83-81B3-2B2471A25A21}" dt="2023-02-24T08:38:44.942" v="1816" actId="14100"/>
          <ac:spMkLst>
            <pc:docMk/>
            <pc:sldMk cId="0" sldId="271"/>
            <ac:spMk id="10" creationId="{0E8071E9-EEB5-F4E5-376B-AE3F5E9D79F7}"/>
          </ac:spMkLst>
        </pc:spChg>
        <pc:spChg chg="add del">
          <ac:chgData name="Pouria Forouzesh" userId="475bbfa581636a77" providerId="LiveId" clId="{7376800E-67B7-4F83-81B3-2B2471A25A21}" dt="2023-02-24T08:25:35.120" v="1725" actId="478"/>
          <ac:spMkLst>
            <pc:docMk/>
            <pc:sldMk cId="0" sldId="271"/>
            <ac:spMk id="11" creationId="{EBF42973-AB3A-C264-813D-EB64FFE0223A}"/>
          </ac:spMkLst>
        </pc:spChg>
        <pc:spChg chg="add mod">
          <ac:chgData name="Pouria Forouzesh" userId="475bbfa581636a77" providerId="LiveId" clId="{7376800E-67B7-4F83-81B3-2B2471A25A21}" dt="2023-02-24T08:25:50.589" v="1728" actId="208"/>
          <ac:spMkLst>
            <pc:docMk/>
            <pc:sldMk cId="0" sldId="271"/>
            <ac:spMk id="12" creationId="{142D47C9-2A14-71A7-8F6D-A2193848937A}"/>
          </ac:spMkLst>
        </pc:spChg>
        <pc:spChg chg="add mod">
          <ac:chgData name="Pouria Forouzesh" userId="475bbfa581636a77" providerId="LiveId" clId="{7376800E-67B7-4F83-81B3-2B2471A25A21}" dt="2023-02-24T08:26:22.003" v="1736" actId="1037"/>
          <ac:spMkLst>
            <pc:docMk/>
            <pc:sldMk cId="0" sldId="271"/>
            <ac:spMk id="13" creationId="{206C9595-C8B2-6D84-2D6A-DC69FA8D824B}"/>
          </ac:spMkLst>
        </pc:spChg>
        <pc:spChg chg="add mod">
          <ac:chgData name="Pouria Forouzesh" userId="475bbfa581636a77" providerId="LiveId" clId="{7376800E-67B7-4F83-81B3-2B2471A25A21}" dt="2023-02-24T08:43:48.385" v="1817" actId="14100"/>
          <ac:spMkLst>
            <pc:docMk/>
            <pc:sldMk cId="0" sldId="271"/>
            <ac:spMk id="16" creationId="{1CEEBAF6-A442-110F-EB77-B767E6883D69}"/>
          </ac:spMkLst>
        </pc:spChg>
        <pc:spChg chg="add mod">
          <ac:chgData name="Pouria Forouzesh" userId="475bbfa581636a77" providerId="LiveId" clId="{7376800E-67B7-4F83-81B3-2B2471A25A21}" dt="2023-02-24T08:38:37.499" v="1815" actId="14100"/>
          <ac:spMkLst>
            <pc:docMk/>
            <pc:sldMk cId="0" sldId="271"/>
            <ac:spMk id="17" creationId="{CAF6B68D-F0D3-A58F-221B-AE7AC4F8CBCA}"/>
          </ac:spMkLst>
        </pc:spChg>
        <pc:picChg chg="add mod">
          <ac:chgData name="Pouria Forouzesh" userId="475bbfa581636a77" providerId="LiveId" clId="{7376800E-67B7-4F83-81B3-2B2471A25A21}" dt="2023-02-24T08:30:08.112" v="1750" actId="1076"/>
          <ac:picMkLst>
            <pc:docMk/>
            <pc:sldMk cId="0" sldId="271"/>
            <ac:picMk id="4" creationId="{058C6D91-459C-1817-A5AA-2200599E91F6}"/>
          </ac:picMkLst>
        </pc:picChg>
        <pc:picChg chg="del">
          <ac:chgData name="Pouria Forouzesh" userId="475bbfa581636a77" providerId="LiveId" clId="{7376800E-67B7-4F83-81B3-2B2471A25A21}" dt="2023-02-24T08:22:33.679" v="1704" actId="478"/>
          <ac:picMkLst>
            <pc:docMk/>
            <pc:sldMk cId="0" sldId="271"/>
            <ac:picMk id="5" creationId="{19ABE92A-E687-1EC6-D7FC-D7C8C96A79FC}"/>
          </ac:picMkLst>
        </pc:picChg>
        <pc:picChg chg="add mod">
          <ac:chgData name="Pouria Forouzesh" userId="475bbfa581636a77" providerId="LiveId" clId="{7376800E-67B7-4F83-81B3-2B2471A25A21}" dt="2023-02-24T08:26:22.003" v="1736" actId="1037"/>
          <ac:picMkLst>
            <pc:docMk/>
            <pc:sldMk cId="0" sldId="271"/>
            <ac:picMk id="8" creationId="{484BE132-F4B5-5EA2-ED0E-AFCB50870A51}"/>
          </ac:picMkLst>
        </pc:picChg>
        <pc:picChg chg="del">
          <ac:chgData name="Pouria Forouzesh" userId="475bbfa581636a77" providerId="LiveId" clId="{7376800E-67B7-4F83-81B3-2B2471A25A21}" dt="2023-02-24T08:22:35.094" v="1705" actId="478"/>
          <ac:picMkLst>
            <pc:docMk/>
            <pc:sldMk cId="0" sldId="271"/>
            <ac:picMk id="9" creationId="{4870FACE-3050-2A38-E4CF-AA6D0A565EC9}"/>
          </ac:picMkLst>
        </pc:picChg>
        <pc:picChg chg="add mod">
          <ac:chgData name="Pouria Forouzesh" userId="475bbfa581636a77" providerId="LiveId" clId="{7376800E-67B7-4F83-81B3-2B2471A25A21}" dt="2023-02-24T08:30:15.009" v="1755" actId="1038"/>
          <ac:picMkLst>
            <pc:docMk/>
            <pc:sldMk cId="0" sldId="271"/>
            <ac:picMk id="15" creationId="{36CB6BDE-8D66-C42F-7443-62C26A86CA0C}"/>
          </ac:picMkLst>
        </pc:picChg>
      </pc:sldChg>
      <pc:sldChg chg="modSp mod modTransition">
        <pc:chgData name="Pouria Forouzesh" userId="475bbfa581636a77" providerId="LiveId" clId="{7376800E-67B7-4F83-81B3-2B2471A25A21}" dt="2023-03-01T09:38:24.904" v="2706"/>
        <pc:sldMkLst>
          <pc:docMk/>
          <pc:sldMk cId="0" sldId="273"/>
        </pc:sldMkLst>
        <pc:spChg chg="mod">
          <ac:chgData name="Pouria Forouzesh" userId="475bbfa581636a77" providerId="LiveId" clId="{7376800E-67B7-4F83-81B3-2B2471A25A21}" dt="2023-02-24T08:46:45.818" v="1822"/>
          <ac:spMkLst>
            <pc:docMk/>
            <pc:sldMk cId="0" sldId="273"/>
            <ac:spMk id="932" creationId="{00000000-0000-0000-0000-000000000000}"/>
          </ac:spMkLst>
        </pc:spChg>
      </pc:sldChg>
      <pc:sldChg chg="addSp delSp modSp mod ord modTransition modAnim">
        <pc:chgData name="Pouria Forouzesh" userId="475bbfa581636a77" providerId="LiveId" clId="{7376800E-67B7-4F83-81B3-2B2471A25A21}" dt="2023-03-01T09:38:24.904" v="2706"/>
        <pc:sldMkLst>
          <pc:docMk/>
          <pc:sldMk cId="0" sldId="274"/>
        </pc:sldMkLst>
        <pc:spChg chg="add mod">
          <ac:chgData name="Pouria Forouzesh" userId="475bbfa581636a77" providerId="LiveId" clId="{7376800E-67B7-4F83-81B3-2B2471A25A21}" dt="2023-02-24T07:52:52.251" v="1352"/>
          <ac:spMkLst>
            <pc:docMk/>
            <pc:sldMk cId="0" sldId="274"/>
            <ac:spMk id="2" creationId="{1BFAECB0-76E1-E793-96EC-B3BBA1DD6A45}"/>
          </ac:spMkLst>
        </pc:spChg>
        <pc:spChg chg="del">
          <ac:chgData name="Pouria Forouzesh" userId="475bbfa581636a77" providerId="LiveId" clId="{7376800E-67B7-4F83-81B3-2B2471A25A21}" dt="2023-02-24T07:52:51.470" v="1351" actId="478"/>
          <ac:spMkLst>
            <pc:docMk/>
            <pc:sldMk cId="0" sldId="274"/>
            <ac:spMk id="5" creationId="{4092E8F5-6FCA-189D-9DA4-82D50AB33B1D}"/>
          </ac:spMkLst>
        </pc:spChg>
        <pc:spChg chg="add mod">
          <ac:chgData name="Pouria Forouzesh" userId="475bbfa581636a77" providerId="LiveId" clId="{7376800E-67B7-4F83-81B3-2B2471A25A21}" dt="2023-02-24T07:56:17.269" v="1396" actId="1038"/>
          <ac:spMkLst>
            <pc:docMk/>
            <pc:sldMk cId="0" sldId="274"/>
            <ac:spMk id="9" creationId="{672A16B8-67D4-61FC-B6FC-759578346FB6}"/>
          </ac:spMkLst>
        </pc:spChg>
        <pc:spChg chg="add mod">
          <ac:chgData name="Pouria Forouzesh" userId="475bbfa581636a77" providerId="LiveId" clId="{7376800E-67B7-4F83-81B3-2B2471A25A21}" dt="2023-02-24T07:55:13.535" v="1382" actId="1037"/>
          <ac:spMkLst>
            <pc:docMk/>
            <pc:sldMk cId="0" sldId="274"/>
            <ac:spMk id="10" creationId="{8762FBC7-BCA5-0E66-0C40-35583FA7A567}"/>
          </ac:spMkLst>
        </pc:spChg>
        <pc:spChg chg="add mod">
          <ac:chgData name="Pouria Forouzesh" userId="475bbfa581636a77" providerId="LiveId" clId="{7376800E-67B7-4F83-81B3-2B2471A25A21}" dt="2023-02-24T07:55:17.632" v="1383" actId="1035"/>
          <ac:spMkLst>
            <pc:docMk/>
            <pc:sldMk cId="0" sldId="274"/>
            <ac:spMk id="11" creationId="{2086D5D0-4021-2010-AB6B-FF8D22B81B85}"/>
          </ac:spMkLst>
        </pc:spChg>
        <pc:spChg chg="add del">
          <ac:chgData name="Pouria Forouzesh" userId="475bbfa581636a77" providerId="LiveId" clId="{7376800E-67B7-4F83-81B3-2B2471A25A21}" dt="2023-02-24T07:54:35.753" v="1371" actId="478"/>
          <ac:spMkLst>
            <pc:docMk/>
            <pc:sldMk cId="0" sldId="274"/>
            <ac:spMk id="12" creationId="{612D7EA2-62C9-8CC7-541D-9C233B3773F7}"/>
          </ac:spMkLst>
        </pc:spChg>
        <pc:spChg chg="add mod">
          <ac:chgData name="Pouria Forouzesh" userId="475bbfa581636a77" providerId="LiveId" clId="{7376800E-67B7-4F83-81B3-2B2471A25A21}" dt="2023-02-24T07:59:46.684" v="1404" actId="1076"/>
          <ac:spMkLst>
            <pc:docMk/>
            <pc:sldMk cId="0" sldId="274"/>
            <ac:spMk id="13" creationId="{AFD0852F-B192-2A43-D9DF-52C8D6EDCF10}"/>
          </ac:spMkLst>
        </pc:spChg>
        <pc:picChg chg="add mod">
          <ac:chgData name="Pouria Forouzesh" userId="475bbfa581636a77" providerId="LiveId" clId="{7376800E-67B7-4F83-81B3-2B2471A25A21}" dt="2023-02-24T07:52:52.251" v="1352"/>
          <ac:picMkLst>
            <pc:docMk/>
            <pc:sldMk cId="0" sldId="274"/>
            <ac:picMk id="3" creationId="{31144001-095B-1638-1711-800AE8BAC641}"/>
          </ac:picMkLst>
        </pc:picChg>
        <pc:picChg chg="add mod">
          <ac:chgData name="Pouria Forouzesh" userId="475bbfa581636a77" providerId="LiveId" clId="{7376800E-67B7-4F83-81B3-2B2471A25A21}" dt="2023-02-24T07:56:13.503" v="1393" actId="1038"/>
          <ac:picMkLst>
            <pc:docMk/>
            <pc:sldMk cId="0" sldId="274"/>
            <ac:picMk id="4" creationId="{19F8C68C-44E1-D217-9C1A-5010C560C47B}"/>
          </ac:picMkLst>
        </pc:picChg>
        <pc:picChg chg="add mod">
          <ac:chgData name="Pouria Forouzesh" userId="475bbfa581636a77" providerId="LiveId" clId="{7376800E-67B7-4F83-81B3-2B2471A25A21}" dt="2023-02-24T07:55:06.417" v="1377" actId="14100"/>
          <ac:picMkLst>
            <pc:docMk/>
            <pc:sldMk cId="0" sldId="274"/>
            <ac:picMk id="6" creationId="{13893E34-BF2E-4D56-B59E-299DA5A40DF6}"/>
          </ac:picMkLst>
        </pc:picChg>
        <pc:picChg chg="del">
          <ac:chgData name="Pouria Forouzesh" userId="475bbfa581636a77" providerId="LiveId" clId="{7376800E-67B7-4F83-81B3-2B2471A25A21}" dt="2023-02-24T07:52:49.413" v="1350" actId="478"/>
          <ac:picMkLst>
            <pc:docMk/>
            <pc:sldMk cId="0" sldId="274"/>
            <ac:picMk id="7" creationId="{6F07E8B3-2615-12A9-34F4-2C766302C46A}"/>
          </ac:picMkLst>
        </pc:picChg>
        <pc:picChg chg="add mod">
          <ac:chgData name="Pouria Forouzesh" userId="475bbfa581636a77" providerId="LiveId" clId="{7376800E-67B7-4F83-81B3-2B2471A25A21}" dt="2023-02-24T07:55:11.466" v="1381" actId="1037"/>
          <ac:picMkLst>
            <pc:docMk/>
            <pc:sldMk cId="0" sldId="274"/>
            <ac:picMk id="8" creationId="{FA052602-BB94-A01C-365E-4EFC9B6CA7CC}"/>
          </ac:picMkLst>
        </pc:picChg>
      </pc:sldChg>
      <pc:sldChg chg="addSp delSp modSp mod ord modTransition">
        <pc:chgData name="Pouria Forouzesh" userId="475bbfa581636a77" providerId="LiveId" clId="{7376800E-67B7-4F83-81B3-2B2471A25A21}" dt="2023-03-01T09:38:24.904" v="2706"/>
        <pc:sldMkLst>
          <pc:docMk/>
          <pc:sldMk cId="0" sldId="277"/>
        </pc:sldMkLst>
        <pc:spChg chg="del">
          <ac:chgData name="Pouria Forouzesh" userId="475bbfa581636a77" providerId="LiveId" clId="{7376800E-67B7-4F83-81B3-2B2471A25A21}" dt="2023-02-24T08:34:17.094" v="1786" actId="478"/>
          <ac:spMkLst>
            <pc:docMk/>
            <pc:sldMk cId="0" sldId="277"/>
            <ac:spMk id="3" creationId="{F5281126-2121-AA3B-AC0B-6693FF7F0D72}"/>
          </ac:spMkLst>
        </pc:spChg>
        <pc:picChg chg="add mod">
          <ac:chgData name="Pouria Forouzesh" userId="475bbfa581636a77" providerId="LiveId" clId="{7376800E-67B7-4F83-81B3-2B2471A25A21}" dt="2023-02-24T08:38:08.258" v="1814" actId="14100"/>
          <ac:picMkLst>
            <pc:docMk/>
            <pc:sldMk cId="0" sldId="277"/>
            <ac:picMk id="4" creationId="{E5AB99C5-F9F0-A42C-F300-FA7BADCEBEC2}"/>
          </ac:picMkLst>
        </pc:picChg>
        <pc:picChg chg="del">
          <ac:chgData name="Pouria Forouzesh" userId="475bbfa581636a77" providerId="LiveId" clId="{7376800E-67B7-4F83-81B3-2B2471A25A21}" dt="2023-02-24T08:34:17.094" v="1786" actId="478"/>
          <ac:picMkLst>
            <pc:docMk/>
            <pc:sldMk cId="0" sldId="277"/>
            <ac:picMk id="5" creationId="{B0A81AE0-A680-540D-084F-7D1867EE0C3E}"/>
          </ac:picMkLst>
        </pc:picChg>
      </pc:sldChg>
      <pc:sldChg chg="modSp mod ord modTransition">
        <pc:chgData name="Pouria Forouzesh" userId="475bbfa581636a77" providerId="LiveId" clId="{7376800E-67B7-4F83-81B3-2B2471A25A21}" dt="2023-03-01T09:38:24.904" v="2706"/>
        <pc:sldMkLst>
          <pc:docMk/>
          <pc:sldMk cId="0" sldId="280"/>
        </pc:sldMkLst>
        <pc:spChg chg="mod">
          <ac:chgData name="Pouria Forouzesh" userId="475bbfa581636a77" providerId="LiveId" clId="{7376800E-67B7-4F83-81B3-2B2471A25A21}" dt="2023-02-24T10:41:16.186" v="1963" actId="1036"/>
          <ac:spMkLst>
            <pc:docMk/>
            <pc:sldMk cId="0" sldId="280"/>
            <ac:spMk id="1150" creationId="{00000000-0000-0000-0000-000000000000}"/>
          </ac:spMkLst>
        </pc:spChg>
      </pc:sldChg>
      <pc:sldChg chg="addSp delSp modSp mod modTransition modAnim">
        <pc:chgData name="Pouria Forouzesh" userId="475bbfa581636a77" providerId="LiveId" clId="{7376800E-67B7-4F83-81B3-2B2471A25A21}" dt="2023-03-01T09:38:24.904" v="2706"/>
        <pc:sldMkLst>
          <pc:docMk/>
          <pc:sldMk cId="0" sldId="281"/>
        </pc:sldMkLst>
        <pc:spChg chg="add del mod">
          <ac:chgData name="Pouria Forouzesh" userId="475bbfa581636a77" providerId="LiveId" clId="{7376800E-67B7-4F83-81B3-2B2471A25A21}" dt="2023-02-24T10:42:31.776" v="1974" actId="478"/>
          <ac:spMkLst>
            <pc:docMk/>
            <pc:sldMk cId="0" sldId="281"/>
            <ac:spMk id="3" creationId="{E00081CE-194F-04D9-FB75-A9BB8BCC4DCB}"/>
          </ac:spMkLst>
        </pc:spChg>
        <pc:spChg chg="add mod">
          <ac:chgData name="Pouria Forouzesh" userId="475bbfa581636a77" providerId="LiveId" clId="{7376800E-67B7-4F83-81B3-2B2471A25A21}" dt="2023-02-24T10:42:28.248" v="1973" actId="1036"/>
          <ac:spMkLst>
            <pc:docMk/>
            <pc:sldMk cId="0" sldId="281"/>
            <ac:spMk id="4" creationId="{85552356-7437-7328-33D9-6BE4097367F0}"/>
          </ac:spMkLst>
        </pc:spChg>
        <pc:spChg chg="add mod">
          <ac:chgData name="Pouria Forouzesh" userId="475bbfa581636a77" providerId="LiveId" clId="{7376800E-67B7-4F83-81B3-2B2471A25A21}" dt="2023-02-24T10:43:48.587" v="1980" actId="208"/>
          <ac:spMkLst>
            <pc:docMk/>
            <pc:sldMk cId="0" sldId="281"/>
            <ac:spMk id="8" creationId="{68D76D3C-2DE2-01F5-0401-FBD7813342D0}"/>
          </ac:spMkLst>
        </pc:spChg>
        <pc:spChg chg="add mod">
          <ac:chgData name="Pouria Forouzesh" userId="475bbfa581636a77" providerId="LiveId" clId="{7376800E-67B7-4F83-81B3-2B2471A25A21}" dt="2023-02-24T10:44:01.059" v="1983" actId="208"/>
          <ac:spMkLst>
            <pc:docMk/>
            <pc:sldMk cId="0" sldId="281"/>
            <ac:spMk id="9" creationId="{25673A14-36B4-7F2D-BC4F-F9831AD16FFB}"/>
          </ac:spMkLst>
        </pc:spChg>
        <pc:spChg chg="add mod">
          <ac:chgData name="Pouria Forouzesh" userId="475bbfa581636a77" providerId="LiveId" clId="{7376800E-67B7-4F83-81B3-2B2471A25A21}" dt="2023-02-24T10:46:31.965" v="1996" actId="208"/>
          <ac:spMkLst>
            <pc:docMk/>
            <pc:sldMk cId="0" sldId="281"/>
            <ac:spMk id="14" creationId="{1367A74D-E718-CCDF-B7B5-4AD013F2ADFC}"/>
          </ac:spMkLst>
        </pc:spChg>
        <pc:spChg chg="add mod">
          <ac:chgData name="Pouria Forouzesh" userId="475bbfa581636a77" providerId="LiveId" clId="{7376800E-67B7-4F83-81B3-2B2471A25A21}" dt="2023-02-24T10:46:54.508" v="1999" actId="207"/>
          <ac:spMkLst>
            <pc:docMk/>
            <pc:sldMk cId="0" sldId="281"/>
            <ac:spMk id="15" creationId="{D669F048-44B1-B642-6AEB-F8D4D805C287}"/>
          </ac:spMkLst>
        </pc:spChg>
        <pc:spChg chg="add mod">
          <ac:chgData name="Pouria Forouzesh" userId="475bbfa581636a77" providerId="LiveId" clId="{7376800E-67B7-4F83-81B3-2B2471A25A21}" dt="2023-02-24T10:48:37.240" v="2008" actId="207"/>
          <ac:spMkLst>
            <pc:docMk/>
            <pc:sldMk cId="0" sldId="281"/>
            <ac:spMk id="18" creationId="{9F109FD3-82FA-EE55-2E69-DC9D2F6FC500}"/>
          </ac:spMkLst>
        </pc:spChg>
        <pc:spChg chg="add mod">
          <ac:chgData name="Pouria Forouzesh" userId="475bbfa581636a77" providerId="LiveId" clId="{7376800E-67B7-4F83-81B3-2B2471A25A21}" dt="2023-02-24T10:48:55.038" v="2012" actId="207"/>
          <ac:spMkLst>
            <pc:docMk/>
            <pc:sldMk cId="0" sldId="281"/>
            <ac:spMk id="19" creationId="{56AD9048-A63A-7780-3194-A372CC39B110}"/>
          </ac:spMkLst>
        </pc:spChg>
        <pc:spChg chg="add mod">
          <ac:chgData name="Pouria Forouzesh" userId="475bbfa581636a77" providerId="LiveId" clId="{7376800E-67B7-4F83-81B3-2B2471A25A21}" dt="2023-02-24T10:49:18.005" v="2015" actId="208"/>
          <ac:spMkLst>
            <pc:docMk/>
            <pc:sldMk cId="0" sldId="281"/>
            <ac:spMk id="20" creationId="{E8E6D0B5-0E16-BB39-FAB7-E0DB77847D02}"/>
          </ac:spMkLst>
        </pc:spChg>
        <pc:picChg chg="del">
          <ac:chgData name="Pouria Forouzesh" userId="475bbfa581636a77" providerId="LiveId" clId="{7376800E-67B7-4F83-81B3-2B2471A25A21}" dt="2023-02-24T10:41:24.344" v="1964" actId="478"/>
          <ac:picMkLst>
            <pc:docMk/>
            <pc:sldMk cId="0" sldId="281"/>
            <ac:picMk id="6" creationId="{E49DF022-852F-AADF-3EA5-FBAE6CCEFF25}"/>
          </ac:picMkLst>
        </pc:picChg>
        <pc:picChg chg="add mod">
          <ac:chgData name="Pouria Forouzesh" userId="475bbfa581636a77" providerId="LiveId" clId="{7376800E-67B7-4F83-81B3-2B2471A25A21}" dt="2023-02-24T10:43:22.409" v="1977" actId="1076"/>
          <ac:picMkLst>
            <pc:docMk/>
            <pc:sldMk cId="0" sldId="281"/>
            <ac:picMk id="7" creationId="{093648BB-0320-526D-F3FD-F254CBEF9AD8}"/>
          </ac:picMkLst>
        </pc:picChg>
        <pc:picChg chg="add mod">
          <ac:chgData name="Pouria Forouzesh" userId="475bbfa581636a77" providerId="LiveId" clId="{7376800E-67B7-4F83-81B3-2B2471A25A21}" dt="2023-02-24T10:48:42.054" v="2009" actId="1076"/>
          <ac:picMkLst>
            <pc:docMk/>
            <pc:sldMk cId="0" sldId="281"/>
            <ac:picMk id="11" creationId="{7DC4D41B-AEFB-C5C1-FD22-3EABF562AB85}"/>
          </ac:picMkLst>
        </pc:picChg>
        <pc:picChg chg="add mod">
          <ac:chgData name="Pouria Forouzesh" userId="475bbfa581636a77" providerId="LiveId" clId="{7376800E-67B7-4F83-81B3-2B2471A25A21}" dt="2023-02-24T10:46:10.215" v="1993" actId="1076"/>
          <ac:picMkLst>
            <pc:docMk/>
            <pc:sldMk cId="0" sldId="281"/>
            <ac:picMk id="13" creationId="{05482961-03C9-6B5B-B513-4686C5C2BACE}"/>
          </ac:picMkLst>
        </pc:picChg>
        <pc:picChg chg="add mod">
          <ac:chgData name="Pouria Forouzesh" userId="475bbfa581636a77" providerId="LiveId" clId="{7376800E-67B7-4F83-81B3-2B2471A25A21}" dt="2023-02-24T10:48:21.883" v="2005" actId="1076"/>
          <ac:picMkLst>
            <pc:docMk/>
            <pc:sldMk cId="0" sldId="281"/>
            <ac:picMk id="17" creationId="{3C42A064-7109-3B8C-D5FB-99CFD970A8F6}"/>
          </ac:picMkLst>
        </pc:picChg>
      </pc:sldChg>
      <pc:sldChg chg="addSp delSp modSp mod ord modTransition modAnim">
        <pc:chgData name="Pouria Forouzesh" userId="475bbfa581636a77" providerId="LiveId" clId="{7376800E-67B7-4F83-81B3-2B2471A25A21}" dt="2023-03-01T09:38:24.904" v="2706"/>
        <pc:sldMkLst>
          <pc:docMk/>
          <pc:sldMk cId="0" sldId="282"/>
        </pc:sldMkLst>
        <pc:spChg chg="add mod">
          <ac:chgData name="Pouria Forouzesh" userId="475bbfa581636a77" providerId="LiveId" clId="{7376800E-67B7-4F83-81B3-2B2471A25A21}" dt="2023-02-24T13:36:43.601" v="2263" actId="20577"/>
          <ac:spMkLst>
            <pc:docMk/>
            <pc:sldMk cId="0" sldId="282"/>
            <ac:spMk id="2" creationId="{3D3C61BD-1E1D-0E41-96E5-57F5C0BCCB81}"/>
          </ac:spMkLst>
        </pc:spChg>
        <pc:spChg chg="add mod">
          <ac:chgData name="Pouria Forouzesh" userId="475bbfa581636a77" providerId="LiveId" clId="{7376800E-67B7-4F83-81B3-2B2471A25A21}" dt="2023-02-25T10:29:57.316" v="2588" actId="208"/>
          <ac:spMkLst>
            <pc:docMk/>
            <pc:sldMk cId="0" sldId="282"/>
            <ac:spMk id="3" creationId="{5B6C132F-A856-CD72-28B8-65E32A45AC8F}"/>
          </ac:spMkLst>
        </pc:spChg>
        <pc:spChg chg="add mod">
          <ac:chgData name="Pouria Forouzesh" userId="475bbfa581636a77" providerId="LiveId" clId="{7376800E-67B7-4F83-81B3-2B2471A25A21}" dt="2023-02-24T11:02:11.948" v="2070" actId="208"/>
          <ac:spMkLst>
            <pc:docMk/>
            <pc:sldMk cId="0" sldId="282"/>
            <ac:spMk id="8" creationId="{E6ED511C-79A1-E7E0-B385-FF1BD6F50EBD}"/>
          </ac:spMkLst>
        </pc:spChg>
        <pc:spChg chg="add mod">
          <ac:chgData name="Pouria Forouzesh" userId="475bbfa581636a77" providerId="LiveId" clId="{7376800E-67B7-4F83-81B3-2B2471A25A21}" dt="2023-02-24T11:02:59.436" v="2076" actId="14100"/>
          <ac:spMkLst>
            <pc:docMk/>
            <pc:sldMk cId="0" sldId="282"/>
            <ac:spMk id="9" creationId="{2792C938-4B03-0CCB-BD91-69C2DC55EEB7}"/>
          </ac:spMkLst>
        </pc:spChg>
        <pc:spChg chg="add mod">
          <ac:chgData name="Pouria Forouzesh" userId="475bbfa581636a77" providerId="LiveId" clId="{7376800E-67B7-4F83-81B3-2B2471A25A21}" dt="2023-02-24T11:03:11.547" v="2079" actId="14100"/>
          <ac:spMkLst>
            <pc:docMk/>
            <pc:sldMk cId="0" sldId="282"/>
            <ac:spMk id="10" creationId="{9291DCFC-35BF-1CEA-3BCF-0FF650C71591}"/>
          </ac:spMkLst>
        </pc:spChg>
        <pc:spChg chg="add mod">
          <ac:chgData name="Pouria Forouzesh" userId="475bbfa581636a77" providerId="LiveId" clId="{7376800E-67B7-4F83-81B3-2B2471A25A21}" dt="2023-02-24T11:03:37.782" v="2084" actId="14100"/>
          <ac:spMkLst>
            <pc:docMk/>
            <pc:sldMk cId="0" sldId="282"/>
            <ac:spMk id="11" creationId="{FE6672E6-7B92-1515-7161-33C12F7C8DB0}"/>
          </ac:spMkLst>
        </pc:spChg>
        <pc:picChg chg="add mod">
          <ac:chgData name="Pouria Forouzesh" userId="475bbfa581636a77" providerId="LiveId" clId="{7376800E-67B7-4F83-81B3-2B2471A25A21}" dt="2023-02-24T11:00:27.100" v="2060" actId="1076"/>
          <ac:picMkLst>
            <pc:docMk/>
            <pc:sldMk cId="0" sldId="282"/>
            <ac:picMk id="4" creationId="{FF478497-EC6A-359E-AEA8-24307AD123FB}"/>
          </ac:picMkLst>
        </pc:picChg>
        <pc:picChg chg="del">
          <ac:chgData name="Pouria Forouzesh" userId="475bbfa581636a77" providerId="LiveId" clId="{7376800E-67B7-4F83-81B3-2B2471A25A21}" dt="2023-02-24T10:54:47.975" v="2050" actId="478"/>
          <ac:picMkLst>
            <pc:docMk/>
            <pc:sldMk cId="0" sldId="282"/>
            <ac:picMk id="6" creationId="{D1716792-31B1-2D3F-9855-B5384CCCF7C8}"/>
          </ac:picMkLst>
        </pc:picChg>
        <pc:picChg chg="add mod">
          <ac:chgData name="Pouria Forouzesh" userId="475bbfa581636a77" providerId="LiveId" clId="{7376800E-67B7-4F83-81B3-2B2471A25A21}" dt="2023-02-24T11:02:53.787" v="2075" actId="14100"/>
          <ac:picMkLst>
            <pc:docMk/>
            <pc:sldMk cId="0" sldId="282"/>
            <ac:picMk id="7" creationId="{D2589358-98A7-D042-1AFB-F0BD18E25A73}"/>
          </ac:picMkLst>
        </pc:picChg>
      </pc:sldChg>
      <pc:sldChg chg="addSp modSp mod ord modTransition">
        <pc:chgData name="Pouria Forouzesh" userId="475bbfa581636a77" providerId="LiveId" clId="{7376800E-67B7-4F83-81B3-2B2471A25A21}" dt="2023-03-01T09:38:24.904" v="2706"/>
        <pc:sldMkLst>
          <pc:docMk/>
          <pc:sldMk cId="0" sldId="283"/>
        </pc:sldMkLst>
        <pc:spChg chg="add mod">
          <ac:chgData name="Pouria Forouzesh" userId="475bbfa581636a77" providerId="LiveId" clId="{7376800E-67B7-4F83-81B3-2B2471A25A21}" dt="2023-02-25T09:28:21.873" v="2317" actId="1076"/>
          <ac:spMkLst>
            <pc:docMk/>
            <pc:sldMk cId="0" sldId="283"/>
            <ac:spMk id="2" creationId="{BD854CDF-DB8A-9B19-EF69-014C31FE48F4}"/>
          </ac:spMkLst>
        </pc:spChg>
        <pc:spChg chg="add mod">
          <ac:chgData name="Pouria Forouzesh" userId="475bbfa581636a77" providerId="LiveId" clId="{7376800E-67B7-4F83-81B3-2B2471A25A21}" dt="2023-02-25T09:28:30.396" v="2319" actId="208"/>
          <ac:spMkLst>
            <pc:docMk/>
            <pc:sldMk cId="0" sldId="283"/>
            <ac:spMk id="7" creationId="{50A279EB-D79E-206F-D057-9E1FE0BFA1D3}"/>
          </ac:spMkLst>
        </pc:spChg>
        <pc:spChg chg="add mod">
          <ac:chgData name="Pouria Forouzesh" userId="475bbfa581636a77" providerId="LiveId" clId="{7376800E-67B7-4F83-81B3-2B2471A25A21}" dt="2023-02-25T09:28:43.622" v="2322" actId="207"/>
          <ac:spMkLst>
            <pc:docMk/>
            <pc:sldMk cId="0" sldId="283"/>
            <ac:spMk id="8" creationId="{038233BA-CFE7-1EF8-EF7C-958CC377BF69}"/>
          </ac:spMkLst>
        </pc:spChg>
        <pc:picChg chg="add mod">
          <ac:chgData name="Pouria Forouzesh" userId="475bbfa581636a77" providerId="LiveId" clId="{7376800E-67B7-4F83-81B3-2B2471A25A21}" dt="2023-02-25T09:26:28.002" v="2297" actId="14100"/>
          <ac:picMkLst>
            <pc:docMk/>
            <pc:sldMk cId="0" sldId="283"/>
            <ac:picMk id="4" creationId="{8A630C80-F5EB-9527-F02F-E181677AEF64}"/>
          </ac:picMkLst>
        </pc:picChg>
        <pc:picChg chg="add mod">
          <ac:chgData name="Pouria Forouzesh" userId="475bbfa581636a77" providerId="LiveId" clId="{7376800E-67B7-4F83-81B3-2B2471A25A21}" dt="2023-02-25T09:26:24.144" v="2296" actId="14100"/>
          <ac:picMkLst>
            <pc:docMk/>
            <pc:sldMk cId="0" sldId="283"/>
            <ac:picMk id="6" creationId="{F6AABAE6-BB9C-C509-BD7E-C80E0E0A9FBD}"/>
          </ac:picMkLst>
        </pc:picChg>
        <pc:picChg chg="add mod">
          <ac:chgData name="Pouria Forouzesh" userId="475bbfa581636a77" providerId="LiveId" clId="{7376800E-67B7-4F83-81B3-2B2471A25A21}" dt="2023-02-25T09:27:31.676" v="2313" actId="14100"/>
          <ac:picMkLst>
            <pc:docMk/>
            <pc:sldMk cId="0" sldId="283"/>
            <ac:picMk id="1026" creationId="{9CAD3731-ABC5-C46D-0530-E815524D2A20}"/>
          </ac:picMkLst>
        </pc:picChg>
        <pc:picChg chg="add mod">
          <ac:chgData name="Pouria Forouzesh" userId="475bbfa581636a77" providerId="LiveId" clId="{7376800E-67B7-4F83-81B3-2B2471A25A21}" dt="2023-02-25T09:27:29.443" v="2312" actId="14100"/>
          <ac:picMkLst>
            <pc:docMk/>
            <pc:sldMk cId="0" sldId="283"/>
            <ac:picMk id="1028" creationId="{71094896-C1EA-EE3D-A239-9B30768FA536}"/>
          </ac:picMkLst>
        </pc:picChg>
      </pc:sldChg>
      <pc:sldChg chg="del ord">
        <pc:chgData name="Pouria Forouzesh" userId="475bbfa581636a77" providerId="LiveId" clId="{7376800E-67B7-4F83-81B3-2B2471A25A21}" dt="2023-02-24T13:38:11.109" v="2270" actId="2696"/>
        <pc:sldMkLst>
          <pc:docMk/>
          <pc:sldMk cId="0" sldId="284"/>
        </pc:sldMkLst>
      </pc:sldChg>
      <pc:sldChg chg="ord modTransition">
        <pc:chgData name="Pouria Forouzesh" userId="475bbfa581636a77" providerId="LiveId" clId="{7376800E-67B7-4F83-81B3-2B2471A25A21}" dt="2023-03-01T09:38:24.904" v="2706"/>
        <pc:sldMkLst>
          <pc:docMk/>
          <pc:sldMk cId="0" sldId="287"/>
        </pc:sldMkLst>
      </pc:sldChg>
      <pc:sldChg chg="addSp delSp modSp mod modTransition modAnim">
        <pc:chgData name="Pouria Forouzesh" userId="475bbfa581636a77" providerId="LiveId" clId="{7376800E-67B7-4F83-81B3-2B2471A25A21}" dt="2023-03-01T09:38:24.904" v="2706"/>
        <pc:sldMkLst>
          <pc:docMk/>
          <pc:sldMk cId="2092108056" sldId="314"/>
        </pc:sldMkLst>
        <pc:spChg chg="add mod">
          <ac:chgData name="Pouria Forouzesh" userId="475bbfa581636a77" providerId="LiveId" clId="{7376800E-67B7-4F83-81B3-2B2471A25A21}" dt="2023-02-24T08:19:23.206" v="1677"/>
          <ac:spMkLst>
            <pc:docMk/>
            <pc:sldMk cId="2092108056" sldId="314"/>
            <ac:spMk id="2" creationId="{EE5C1CF8-79A4-9AAA-5155-661C71B615FD}"/>
          </ac:spMkLst>
        </pc:spChg>
        <pc:spChg chg="add mod">
          <ac:chgData name="Pouria Forouzesh" userId="475bbfa581636a77" providerId="LiveId" clId="{7376800E-67B7-4F83-81B3-2B2471A25A21}" dt="2023-02-25T10:01:40.608" v="2546" actId="207"/>
          <ac:spMkLst>
            <pc:docMk/>
            <pc:sldMk cId="2092108056" sldId="314"/>
            <ac:spMk id="3" creationId="{2C753A68-02AE-0F62-2996-77A72701AFFD}"/>
          </ac:spMkLst>
        </pc:spChg>
        <pc:spChg chg="add mod">
          <ac:chgData name="Pouria Forouzesh" userId="475bbfa581636a77" providerId="LiveId" clId="{7376800E-67B7-4F83-81B3-2B2471A25A21}" dt="2023-02-25T10:02:17.531" v="2550" actId="13822"/>
          <ac:spMkLst>
            <pc:docMk/>
            <pc:sldMk cId="2092108056" sldId="314"/>
            <ac:spMk id="5" creationId="{290CE3AF-4ADA-9597-56C2-750A3BEC6799}"/>
          </ac:spMkLst>
        </pc:spChg>
        <pc:spChg chg="add mod">
          <ac:chgData name="Pouria Forouzesh" userId="475bbfa581636a77" providerId="LiveId" clId="{7376800E-67B7-4F83-81B3-2B2471A25A21}" dt="2023-02-25T10:03:07.906" v="2557" actId="208"/>
          <ac:spMkLst>
            <pc:docMk/>
            <pc:sldMk cId="2092108056" sldId="314"/>
            <ac:spMk id="6" creationId="{B4C16B66-6308-C0CE-27D4-F09794ECBFD5}"/>
          </ac:spMkLst>
        </pc:spChg>
        <pc:spChg chg="add mod">
          <ac:chgData name="Pouria Forouzesh" userId="475bbfa581636a77" providerId="LiveId" clId="{7376800E-67B7-4F83-81B3-2B2471A25A21}" dt="2023-02-25T10:03:19.500" v="2560" actId="207"/>
          <ac:spMkLst>
            <pc:docMk/>
            <pc:sldMk cId="2092108056" sldId="314"/>
            <ac:spMk id="7" creationId="{865E176B-FB73-70F6-842A-D99621C1EC58}"/>
          </ac:spMkLst>
        </pc:spChg>
        <pc:picChg chg="del">
          <ac:chgData name="Pouria Forouzesh" userId="475bbfa581636a77" providerId="LiveId" clId="{7376800E-67B7-4F83-81B3-2B2471A25A21}" dt="2023-02-22T11:05:30.110" v="1299" actId="478"/>
          <ac:picMkLst>
            <pc:docMk/>
            <pc:sldMk cId="2092108056" sldId="314"/>
            <ac:picMk id="3" creationId="{802596CD-8ECA-927F-3D0E-1EB80B61BF9A}"/>
          </ac:picMkLst>
        </pc:picChg>
        <pc:picChg chg="add mod">
          <ac:chgData name="Pouria Forouzesh" userId="475bbfa581636a77" providerId="LiveId" clId="{7376800E-67B7-4F83-81B3-2B2471A25A21}" dt="2023-02-24T08:20:07.066" v="1680" actId="14100"/>
          <ac:picMkLst>
            <pc:docMk/>
            <pc:sldMk cId="2092108056" sldId="314"/>
            <ac:picMk id="4" creationId="{3F84B5AD-FA09-8171-CBD3-0D7BCAD4A91F}"/>
          </ac:picMkLst>
        </pc:picChg>
        <pc:picChg chg="add mod">
          <ac:chgData name="Pouria Forouzesh" userId="475bbfa581636a77" providerId="LiveId" clId="{7376800E-67B7-4F83-81B3-2B2471A25A21}" dt="2023-02-24T08:22:09.293" v="1701" actId="1036"/>
          <ac:picMkLst>
            <pc:docMk/>
            <pc:sldMk cId="2092108056" sldId="314"/>
            <ac:picMk id="4098" creationId="{792E3738-696F-C258-08B7-C2A7F614AF26}"/>
          </ac:picMkLst>
        </pc:picChg>
      </pc:sldChg>
      <pc:sldChg chg="addSp delSp modSp mod ord modTransition modAnim">
        <pc:chgData name="Pouria Forouzesh" userId="475bbfa581636a77" providerId="LiveId" clId="{7376800E-67B7-4F83-81B3-2B2471A25A21}" dt="2023-03-01T09:38:24.904" v="2706"/>
        <pc:sldMkLst>
          <pc:docMk/>
          <pc:sldMk cId="3964466983" sldId="316"/>
        </pc:sldMkLst>
        <pc:spChg chg="add mod">
          <ac:chgData name="Pouria Forouzesh" userId="475bbfa581636a77" providerId="LiveId" clId="{7376800E-67B7-4F83-81B3-2B2471A25A21}" dt="2023-02-24T11:12:45.479" v="2173" actId="1038"/>
          <ac:spMkLst>
            <pc:docMk/>
            <pc:sldMk cId="3964466983" sldId="316"/>
            <ac:spMk id="4" creationId="{D2CFE6A7-40D5-3AED-7571-EFE6191CAF8A}"/>
          </ac:spMkLst>
        </pc:spChg>
        <pc:picChg chg="add mod">
          <ac:chgData name="Pouria Forouzesh" userId="475bbfa581636a77" providerId="LiveId" clId="{7376800E-67B7-4F83-81B3-2B2471A25A21}" dt="2023-02-24T11:12:45.479" v="2173" actId="1038"/>
          <ac:picMkLst>
            <pc:docMk/>
            <pc:sldMk cId="3964466983" sldId="316"/>
            <ac:picMk id="3" creationId="{4C9868AF-2D96-61A6-CA03-9B6A03FDA6A6}"/>
          </ac:picMkLst>
        </pc:picChg>
        <pc:picChg chg="add mod">
          <ac:chgData name="Pouria Forouzesh" userId="475bbfa581636a77" providerId="LiveId" clId="{7376800E-67B7-4F83-81B3-2B2471A25A21}" dt="2023-02-24T11:18:18.355" v="2212" actId="1076"/>
          <ac:picMkLst>
            <pc:docMk/>
            <pc:sldMk cId="3964466983" sldId="316"/>
            <ac:picMk id="5" creationId="{2F176C31-5AAE-EC2B-1F79-32382DC03371}"/>
          </ac:picMkLst>
        </pc:picChg>
        <pc:picChg chg="add mod">
          <ac:chgData name="Pouria Forouzesh" userId="475bbfa581636a77" providerId="LiveId" clId="{7376800E-67B7-4F83-81B3-2B2471A25A21}" dt="2023-02-24T11:18:29.539" v="2215" actId="1076"/>
          <ac:picMkLst>
            <pc:docMk/>
            <pc:sldMk cId="3964466983" sldId="316"/>
            <ac:picMk id="6" creationId="{80DC799D-948E-B3A0-B102-4F0967C6B391}"/>
          </ac:picMkLst>
        </pc:picChg>
        <pc:picChg chg="add del mod">
          <ac:chgData name="Pouria Forouzesh" userId="475bbfa581636a77" providerId="LiveId" clId="{7376800E-67B7-4F83-81B3-2B2471A25A21}" dt="2023-02-24T11:18:14.048" v="2210" actId="478"/>
          <ac:picMkLst>
            <pc:docMk/>
            <pc:sldMk cId="3964466983" sldId="316"/>
            <ac:picMk id="14338" creationId="{9F692EA5-D2AB-755B-5711-19DE3013873E}"/>
          </ac:picMkLst>
        </pc:picChg>
        <pc:picChg chg="add del mod">
          <ac:chgData name="Pouria Forouzesh" userId="475bbfa581636a77" providerId="LiveId" clId="{7376800E-67B7-4F83-81B3-2B2471A25A21}" dt="2023-02-24T11:18:24.759" v="2214" actId="478"/>
          <ac:picMkLst>
            <pc:docMk/>
            <pc:sldMk cId="3964466983" sldId="316"/>
            <ac:picMk id="14340" creationId="{ADDB7E28-CFAD-C9EE-DBA7-243F432CA455}"/>
          </ac:picMkLst>
        </pc:picChg>
      </pc:sldChg>
      <pc:sldChg chg="addSp modSp ord modTransition modAnim">
        <pc:chgData name="Pouria Forouzesh" userId="475bbfa581636a77" providerId="LiveId" clId="{7376800E-67B7-4F83-81B3-2B2471A25A21}" dt="2023-03-01T09:38:24.904" v="2706"/>
        <pc:sldMkLst>
          <pc:docMk/>
          <pc:sldMk cId="3002781040" sldId="317"/>
        </pc:sldMkLst>
        <pc:picChg chg="add mod">
          <ac:chgData name="Pouria Forouzesh" userId="475bbfa581636a77" providerId="LiveId" clId="{7376800E-67B7-4F83-81B3-2B2471A25A21}" dt="2023-02-24T11:16:48.982" v="2205" actId="1035"/>
          <ac:picMkLst>
            <pc:docMk/>
            <pc:sldMk cId="3002781040" sldId="317"/>
            <ac:picMk id="17410" creationId="{68A50937-C33B-27AE-42C5-8264012D6A2D}"/>
          </ac:picMkLst>
        </pc:picChg>
        <pc:picChg chg="add mod">
          <ac:chgData name="Pouria Forouzesh" userId="475bbfa581636a77" providerId="LiveId" clId="{7376800E-67B7-4F83-81B3-2B2471A25A21}" dt="2023-02-24T11:16:05.115" v="2199" actId="1076"/>
          <ac:picMkLst>
            <pc:docMk/>
            <pc:sldMk cId="3002781040" sldId="317"/>
            <ac:picMk id="17412" creationId="{8F7CDF8C-BB26-0825-35B2-6BD87E6B946A}"/>
          </ac:picMkLst>
        </pc:picChg>
        <pc:picChg chg="add mod">
          <ac:chgData name="Pouria Forouzesh" userId="475bbfa581636a77" providerId="LiveId" clId="{7376800E-67B7-4F83-81B3-2B2471A25A21}" dt="2023-02-24T11:14:14.898" v="2187" actId="1076"/>
          <ac:picMkLst>
            <pc:docMk/>
            <pc:sldMk cId="3002781040" sldId="317"/>
            <ac:picMk id="17414" creationId="{42505932-0BA0-FC10-CD80-4C1610D4FA09}"/>
          </ac:picMkLst>
        </pc:picChg>
        <pc:picChg chg="add mod">
          <ac:chgData name="Pouria Forouzesh" userId="475bbfa581636a77" providerId="LiveId" clId="{7376800E-67B7-4F83-81B3-2B2471A25A21}" dt="2023-02-24T11:14:48.595" v="2194" actId="14100"/>
          <ac:picMkLst>
            <pc:docMk/>
            <pc:sldMk cId="3002781040" sldId="317"/>
            <ac:picMk id="17416" creationId="{DFA9421F-96BE-69C5-39A0-E3709E506B80}"/>
          </ac:picMkLst>
        </pc:picChg>
      </pc:sldChg>
      <pc:sldChg chg="addSp modSp mod ord modTransition modAnim">
        <pc:chgData name="Pouria Forouzesh" userId="475bbfa581636a77" providerId="LiveId" clId="{7376800E-67B7-4F83-81B3-2B2471A25A21}" dt="2023-03-01T09:38:24.904" v="2706"/>
        <pc:sldMkLst>
          <pc:docMk/>
          <pc:sldMk cId="64829136" sldId="318"/>
        </pc:sldMkLst>
        <pc:spChg chg="add mod">
          <ac:chgData name="Pouria Forouzesh" userId="475bbfa581636a77" providerId="LiveId" clId="{7376800E-67B7-4F83-81B3-2B2471A25A21}" dt="2023-02-24T11:22:38.083" v="2240" actId="1035"/>
          <ac:spMkLst>
            <pc:docMk/>
            <pc:sldMk cId="64829136" sldId="318"/>
            <ac:spMk id="3" creationId="{9A4648A4-4A10-C7A2-B6A4-DEFEBCBF6D0F}"/>
          </ac:spMkLst>
        </pc:spChg>
        <pc:spChg chg="add mod">
          <ac:chgData name="Pouria Forouzesh" userId="475bbfa581636a77" providerId="LiveId" clId="{7376800E-67B7-4F83-81B3-2B2471A25A21}" dt="2023-02-24T11:23:15.891" v="2247" actId="208"/>
          <ac:spMkLst>
            <pc:docMk/>
            <pc:sldMk cId="64829136" sldId="318"/>
            <ac:spMk id="5" creationId="{B768DF5D-CAEA-6C61-6677-5D76FA966B38}"/>
          </ac:spMkLst>
        </pc:spChg>
        <pc:picChg chg="add mod">
          <ac:chgData name="Pouria Forouzesh" userId="475bbfa581636a77" providerId="LiveId" clId="{7376800E-67B7-4F83-81B3-2B2471A25A21}" dt="2023-02-24T11:22:59.338" v="2242" actId="14100"/>
          <ac:picMkLst>
            <pc:docMk/>
            <pc:sldMk cId="64829136" sldId="318"/>
            <ac:picMk id="4" creationId="{969BC844-403D-C087-5B03-C9C3520F27FC}"/>
          </ac:picMkLst>
        </pc:picChg>
        <pc:picChg chg="add mod">
          <ac:chgData name="Pouria Forouzesh" userId="475bbfa581636a77" providerId="LiveId" clId="{7376800E-67B7-4F83-81B3-2B2471A25A21}" dt="2023-02-25T10:32:16.805" v="2600" actId="1076"/>
          <ac:picMkLst>
            <pc:docMk/>
            <pc:sldMk cId="64829136" sldId="318"/>
            <ac:picMk id="18434" creationId="{04E7FD74-B3A9-9951-98C0-A3095FD3EA6E}"/>
          </ac:picMkLst>
        </pc:picChg>
        <pc:cxnChg chg="add mod">
          <ac:chgData name="Pouria Forouzesh" userId="475bbfa581636a77" providerId="LiveId" clId="{7376800E-67B7-4F83-81B3-2B2471A25A21}" dt="2023-02-25T10:31:40.928" v="2595" actId="13822"/>
          <ac:cxnSpMkLst>
            <pc:docMk/>
            <pc:sldMk cId="64829136" sldId="318"/>
            <ac:cxnSpMk id="6" creationId="{15BFF15B-03B3-8A0E-370C-81A66276045A}"/>
          </ac:cxnSpMkLst>
        </pc:cxnChg>
      </pc:sldChg>
      <pc:sldChg chg="addSp modSp ord modTransition modAnim">
        <pc:chgData name="Pouria Forouzesh" userId="475bbfa581636a77" providerId="LiveId" clId="{7376800E-67B7-4F83-81B3-2B2471A25A21}" dt="2023-03-01T09:38:24.904" v="2706"/>
        <pc:sldMkLst>
          <pc:docMk/>
          <pc:sldMk cId="4036412443" sldId="319"/>
        </pc:sldMkLst>
        <pc:picChg chg="add mod">
          <ac:chgData name="Pouria Forouzesh" userId="475bbfa581636a77" providerId="LiveId" clId="{7376800E-67B7-4F83-81B3-2B2471A25A21}" dt="2023-02-25T09:29:50.490" v="2333" actId="1076"/>
          <ac:picMkLst>
            <pc:docMk/>
            <pc:sldMk cId="4036412443" sldId="319"/>
            <ac:picMk id="2" creationId="{5C2D4C73-199C-40F3-5BC3-076BA1D42163}"/>
          </ac:picMkLst>
        </pc:picChg>
        <pc:picChg chg="add mod">
          <ac:chgData name="Pouria Forouzesh" userId="475bbfa581636a77" providerId="LiveId" clId="{7376800E-67B7-4F83-81B3-2B2471A25A21}" dt="2023-02-25T09:29:39.943" v="2327" actId="1076"/>
          <ac:picMkLst>
            <pc:docMk/>
            <pc:sldMk cId="4036412443" sldId="319"/>
            <ac:picMk id="2050" creationId="{C3A78FE5-32AE-D81F-07E0-E4ACED041627}"/>
          </ac:picMkLst>
        </pc:picChg>
      </pc:sldChg>
      <pc:sldChg chg="addSp modSp mod ord modTransition">
        <pc:chgData name="Pouria Forouzesh" userId="475bbfa581636a77" providerId="LiveId" clId="{7376800E-67B7-4F83-81B3-2B2471A25A21}" dt="2023-03-01T09:38:24.904" v="2706"/>
        <pc:sldMkLst>
          <pc:docMk/>
          <pc:sldMk cId="1154301887" sldId="320"/>
        </pc:sldMkLst>
        <pc:spChg chg="add mod">
          <ac:chgData name="Pouria Forouzesh" userId="475bbfa581636a77" providerId="LiveId" clId="{7376800E-67B7-4F83-81B3-2B2471A25A21}" dt="2023-02-28T22:18:09.871" v="2606" actId="313"/>
          <ac:spMkLst>
            <pc:docMk/>
            <pc:sldMk cId="1154301887" sldId="320"/>
            <ac:spMk id="4" creationId="{D255BD95-9E54-4135-F970-A43B8E0635A7}"/>
          </ac:spMkLst>
        </pc:spChg>
        <pc:picChg chg="add mod">
          <ac:chgData name="Pouria Forouzesh" userId="475bbfa581636a77" providerId="LiveId" clId="{7376800E-67B7-4F83-81B3-2B2471A25A21}" dt="2023-02-25T09:45:47.122" v="2471" actId="1076"/>
          <ac:picMkLst>
            <pc:docMk/>
            <pc:sldMk cId="1154301887" sldId="320"/>
            <ac:picMk id="3" creationId="{5F1B4D5B-C9DD-246E-5FA8-4E5B0C64A8CC}"/>
          </ac:picMkLst>
        </pc:picChg>
      </pc:sldChg>
      <pc:sldChg chg="addSp delSp modSp mod ord modTransition delAnim modAnim">
        <pc:chgData name="Pouria Forouzesh" userId="475bbfa581636a77" providerId="LiveId" clId="{7376800E-67B7-4F83-81B3-2B2471A25A21}" dt="2023-03-01T09:38:24.904" v="2706"/>
        <pc:sldMkLst>
          <pc:docMk/>
          <pc:sldMk cId="1521616188" sldId="321"/>
        </pc:sldMkLst>
        <pc:spChg chg="add mod">
          <ac:chgData name="Pouria Forouzesh" userId="475bbfa581636a77" providerId="LiveId" clId="{7376800E-67B7-4F83-81B3-2B2471A25A21}" dt="2023-02-25T09:34:19.438" v="2362" actId="1076"/>
          <ac:spMkLst>
            <pc:docMk/>
            <pc:sldMk cId="1521616188" sldId="321"/>
            <ac:spMk id="2" creationId="{8A0EB2BB-3736-541A-7EB5-95AC126B1060}"/>
          </ac:spMkLst>
        </pc:spChg>
        <pc:spChg chg="add mod">
          <ac:chgData name="Pouria Forouzesh" userId="475bbfa581636a77" providerId="LiveId" clId="{7376800E-67B7-4F83-81B3-2B2471A25A21}" dt="2023-02-25T09:33:31.615" v="2358" actId="14100"/>
          <ac:spMkLst>
            <pc:docMk/>
            <pc:sldMk cId="1521616188" sldId="321"/>
            <ac:spMk id="5" creationId="{AACA4A96-B888-3194-8FE8-107507FA801B}"/>
          </ac:spMkLst>
        </pc:spChg>
        <pc:spChg chg="add mod">
          <ac:chgData name="Pouria Forouzesh" userId="475bbfa581636a77" providerId="LiveId" clId="{7376800E-67B7-4F83-81B3-2B2471A25A21}" dt="2023-02-25T09:34:18.422" v="2361" actId="208"/>
          <ac:spMkLst>
            <pc:docMk/>
            <pc:sldMk cId="1521616188" sldId="321"/>
            <ac:spMk id="6" creationId="{486BA64F-002E-62B0-77F7-EFE17EF5F847}"/>
          </ac:spMkLst>
        </pc:spChg>
        <pc:spChg chg="add del mod">
          <ac:chgData name="Pouria Forouzesh" userId="475bbfa581636a77" providerId="LiveId" clId="{7376800E-67B7-4F83-81B3-2B2471A25A21}" dt="2023-02-25T09:40:46.645" v="2383" actId="21"/>
          <ac:spMkLst>
            <pc:docMk/>
            <pc:sldMk cId="1521616188" sldId="321"/>
            <ac:spMk id="7" creationId="{973FBAF8-355A-A636-1C31-635C8C9430DF}"/>
          </ac:spMkLst>
        </pc:spChg>
        <pc:spChg chg="add del mod">
          <ac:chgData name="Pouria Forouzesh" userId="475bbfa581636a77" providerId="LiveId" clId="{7376800E-67B7-4F83-81B3-2B2471A25A21}" dt="2023-02-25T09:40:46.645" v="2383" actId="21"/>
          <ac:spMkLst>
            <pc:docMk/>
            <pc:sldMk cId="1521616188" sldId="321"/>
            <ac:spMk id="8" creationId="{73FB30CC-C815-506E-2838-484622ED2F98}"/>
          </ac:spMkLst>
        </pc:spChg>
        <pc:picChg chg="add mod">
          <ac:chgData name="Pouria Forouzesh" userId="475bbfa581636a77" providerId="LiveId" clId="{7376800E-67B7-4F83-81B3-2B2471A25A21}" dt="2023-02-25T09:33:11.753" v="2353" actId="1076"/>
          <ac:picMkLst>
            <pc:docMk/>
            <pc:sldMk cId="1521616188" sldId="321"/>
            <ac:picMk id="4" creationId="{8B9334FF-FB46-3F05-7B6E-A8F34CA8E341}"/>
          </ac:picMkLst>
        </pc:picChg>
        <pc:picChg chg="add del mod">
          <ac:chgData name="Pouria Forouzesh" userId="475bbfa581636a77" providerId="LiveId" clId="{7376800E-67B7-4F83-81B3-2B2471A25A21}" dt="2023-02-25T09:29:42.377" v="2328" actId="21"/>
          <ac:picMkLst>
            <pc:docMk/>
            <pc:sldMk cId="1521616188" sldId="321"/>
            <ac:picMk id="3074" creationId="{A23D1EB0-B04C-D48B-DA47-8F7A0A790E23}"/>
          </ac:picMkLst>
        </pc:picChg>
        <pc:picChg chg="add mod">
          <ac:chgData name="Pouria Forouzesh" userId="475bbfa581636a77" providerId="LiveId" clId="{7376800E-67B7-4F83-81B3-2B2471A25A21}" dt="2023-02-25T09:32:01.538" v="2345" actId="14100"/>
          <ac:picMkLst>
            <pc:docMk/>
            <pc:sldMk cId="1521616188" sldId="321"/>
            <ac:picMk id="3076" creationId="{79F74F6E-07F8-F18C-84FA-9115F08F4C23}"/>
          </ac:picMkLst>
        </pc:picChg>
        <pc:picChg chg="add mod">
          <ac:chgData name="Pouria Forouzesh" userId="475bbfa581636a77" providerId="LiveId" clId="{7376800E-67B7-4F83-81B3-2B2471A25A21}" dt="2023-02-25T09:32:32.343" v="2349" actId="1035"/>
          <ac:picMkLst>
            <pc:docMk/>
            <pc:sldMk cId="1521616188" sldId="321"/>
            <ac:picMk id="3078" creationId="{E2DC8BEF-58D2-640B-E20D-C42C5FE593E1}"/>
          </ac:picMkLst>
        </pc:picChg>
      </pc:sldChg>
      <pc:sldChg chg="addSp modSp mod ord modTransition">
        <pc:chgData name="Pouria Forouzesh" userId="475bbfa581636a77" providerId="LiveId" clId="{7376800E-67B7-4F83-81B3-2B2471A25A21}" dt="2023-03-01T09:38:24.904" v="2706"/>
        <pc:sldMkLst>
          <pc:docMk/>
          <pc:sldMk cId="1466526980" sldId="322"/>
        </pc:sldMkLst>
        <pc:spChg chg="add mod">
          <ac:chgData name="Pouria Forouzesh" userId="475bbfa581636a77" providerId="LiveId" clId="{7376800E-67B7-4F83-81B3-2B2471A25A21}" dt="2023-02-25T09:48:54.670" v="2490" actId="14100"/>
          <ac:spMkLst>
            <pc:docMk/>
            <pc:sldMk cId="1466526980" sldId="322"/>
            <ac:spMk id="6" creationId="{F5562C45-97E2-A5C9-F234-22E23907513C}"/>
          </ac:spMkLst>
        </pc:spChg>
        <pc:picChg chg="add mod">
          <ac:chgData name="Pouria Forouzesh" userId="475bbfa581636a77" providerId="LiveId" clId="{7376800E-67B7-4F83-81B3-2B2471A25A21}" dt="2023-02-25T09:48:58.527" v="2491" actId="14100"/>
          <ac:picMkLst>
            <pc:docMk/>
            <pc:sldMk cId="1466526980" sldId="322"/>
            <ac:picMk id="3" creationId="{BDEB70C7-18DF-E2EF-CEA2-C33C6F114624}"/>
          </ac:picMkLst>
        </pc:picChg>
        <pc:picChg chg="add mod">
          <ac:chgData name="Pouria Forouzesh" userId="475bbfa581636a77" providerId="LiveId" clId="{7376800E-67B7-4F83-81B3-2B2471A25A21}" dt="2023-02-25T09:48:20.899" v="2483" actId="1076"/>
          <ac:picMkLst>
            <pc:docMk/>
            <pc:sldMk cId="1466526980" sldId="322"/>
            <ac:picMk id="5" creationId="{60A0C479-1511-3454-3F37-061915D3A472}"/>
          </ac:picMkLst>
        </pc:picChg>
      </pc:sldChg>
      <pc:sldChg chg="del ord">
        <pc:chgData name="Pouria Forouzesh" userId="475bbfa581636a77" providerId="LiveId" clId="{7376800E-67B7-4F83-81B3-2B2471A25A21}" dt="2023-02-25T09:49:21.008" v="2492" actId="47"/>
        <pc:sldMkLst>
          <pc:docMk/>
          <pc:sldMk cId="3356848838" sldId="323"/>
        </pc:sldMkLst>
      </pc:sldChg>
      <pc:sldChg chg="del">
        <pc:chgData name="Pouria Forouzesh" userId="475bbfa581636a77" providerId="LiveId" clId="{7376800E-67B7-4F83-81B3-2B2471A25A21}" dt="2023-02-24T13:38:25.456" v="2281" actId="47"/>
        <pc:sldMkLst>
          <pc:docMk/>
          <pc:sldMk cId="2643338835" sldId="324"/>
        </pc:sldMkLst>
      </pc:sldChg>
      <pc:sldChg chg="del">
        <pc:chgData name="Pouria Forouzesh" userId="475bbfa581636a77" providerId="LiveId" clId="{7376800E-67B7-4F83-81B3-2B2471A25A21}" dt="2023-02-24T13:38:23.288" v="2280" actId="47"/>
        <pc:sldMkLst>
          <pc:docMk/>
          <pc:sldMk cId="1709379703" sldId="325"/>
        </pc:sldMkLst>
      </pc:sldChg>
      <pc:sldChg chg="del">
        <pc:chgData name="Pouria Forouzesh" userId="475bbfa581636a77" providerId="LiveId" clId="{7376800E-67B7-4F83-81B3-2B2471A25A21}" dt="2023-02-24T13:38:22.935" v="2279" actId="47"/>
        <pc:sldMkLst>
          <pc:docMk/>
          <pc:sldMk cId="460765191" sldId="326"/>
        </pc:sldMkLst>
      </pc:sldChg>
      <pc:sldChg chg="del">
        <pc:chgData name="Pouria Forouzesh" userId="475bbfa581636a77" providerId="LiveId" clId="{7376800E-67B7-4F83-81B3-2B2471A25A21}" dt="2023-02-24T13:38:22.560" v="2278" actId="47"/>
        <pc:sldMkLst>
          <pc:docMk/>
          <pc:sldMk cId="241946084" sldId="327"/>
        </pc:sldMkLst>
      </pc:sldChg>
      <pc:sldChg chg="del">
        <pc:chgData name="Pouria Forouzesh" userId="475bbfa581636a77" providerId="LiveId" clId="{7376800E-67B7-4F83-81B3-2B2471A25A21}" dt="2023-02-24T13:38:22.199" v="2277" actId="47"/>
        <pc:sldMkLst>
          <pc:docMk/>
          <pc:sldMk cId="1362242538" sldId="328"/>
        </pc:sldMkLst>
      </pc:sldChg>
      <pc:sldChg chg="del">
        <pc:chgData name="Pouria Forouzesh" userId="475bbfa581636a77" providerId="LiveId" clId="{7376800E-67B7-4F83-81B3-2B2471A25A21}" dt="2023-02-24T13:38:20.120" v="2273" actId="47"/>
        <pc:sldMkLst>
          <pc:docMk/>
          <pc:sldMk cId="929353883" sldId="329"/>
        </pc:sldMkLst>
      </pc:sldChg>
      <pc:sldChg chg="del">
        <pc:chgData name="Pouria Forouzesh" userId="475bbfa581636a77" providerId="LiveId" clId="{7376800E-67B7-4F83-81B3-2B2471A25A21}" dt="2023-02-24T13:38:20.587" v="2274" actId="47"/>
        <pc:sldMkLst>
          <pc:docMk/>
          <pc:sldMk cId="1115204286" sldId="330"/>
        </pc:sldMkLst>
      </pc:sldChg>
      <pc:sldChg chg="del">
        <pc:chgData name="Pouria Forouzesh" userId="475bbfa581636a77" providerId="LiveId" clId="{7376800E-67B7-4F83-81B3-2B2471A25A21}" dt="2023-02-24T13:38:21.156" v="2275" actId="47"/>
        <pc:sldMkLst>
          <pc:docMk/>
          <pc:sldMk cId="508690246" sldId="331"/>
        </pc:sldMkLst>
      </pc:sldChg>
      <pc:sldChg chg="del">
        <pc:chgData name="Pouria Forouzesh" userId="475bbfa581636a77" providerId="LiveId" clId="{7376800E-67B7-4F83-81B3-2B2471A25A21}" dt="2023-02-24T13:38:21.665" v="2276" actId="47"/>
        <pc:sldMkLst>
          <pc:docMk/>
          <pc:sldMk cId="1470775152" sldId="332"/>
        </pc:sldMkLst>
      </pc:sldChg>
      <pc:sldChg chg="modSp mod ord modTransition">
        <pc:chgData name="Pouria Forouzesh" userId="475bbfa581636a77" providerId="LiveId" clId="{7376800E-67B7-4F83-81B3-2B2471A25A21}" dt="2023-03-01T09:38:24.904" v="2706"/>
        <pc:sldMkLst>
          <pc:docMk/>
          <pc:sldMk cId="2811367570" sldId="333"/>
        </pc:sldMkLst>
        <pc:spChg chg="mod">
          <ac:chgData name="Pouria Forouzesh" userId="475bbfa581636a77" providerId="LiveId" clId="{7376800E-67B7-4F83-81B3-2B2471A25A21}" dt="2023-02-28T22:18:34.285" v="2607" actId="790"/>
          <ac:spMkLst>
            <pc:docMk/>
            <pc:sldMk cId="2811367570" sldId="333"/>
            <ac:spMk id="8" creationId="{00000000-0000-0000-0000-000000000000}"/>
          </ac:spMkLst>
        </pc:spChg>
      </pc:sldChg>
      <pc:sldChg chg="del">
        <pc:chgData name="Pouria Forouzesh" userId="475bbfa581636a77" providerId="LiveId" clId="{7376800E-67B7-4F83-81B3-2B2471A25A21}" dt="2023-02-24T13:38:26.818" v="2282" actId="47"/>
        <pc:sldMkLst>
          <pc:docMk/>
          <pc:sldMk cId="1253768723" sldId="334"/>
        </pc:sldMkLst>
      </pc:sldChg>
      <pc:sldChg chg="addSp modSp mod ord modTransition modAnim">
        <pc:chgData name="Pouria Forouzesh" userId="475bbfa581636a77" providerId="LiveId" clId="{7376800E-67B7-4F83-81B3-2B2471A25A21}" dt="2023-03-01T09:41:50.574" v="2723" actId="14100"/>
        <pc:sldMkLst>
          <pc:docMk/>
          <pc:sldMk cId="1068891729" sldId="335"/>
        </pc:sldMkLst>
        <pc:spChg chg="add mod">
          <ac:chgData name="Pouria Forouzesh" userId="475bbfa581636a77" providerId="LiveId" clId="{7376800E-67B7-4F83-81B3-2B2471A25A21}" dt="2023-02-25T09:41:18.772" v="2447" actId="14100"/>
          <ac:spMkLst>
            <pc:docMk/>
            <pc:sldMk cId="1068891729" sldId="335"/>
            <ac:spMk id="2" creationId="{6EA00E8A-A598-CC47-5B48-C8E93598F277}"/>
          </ac:spMkLst>
        </pc:spChg>
        <pc:spChg chg="add mod">
          <ac:chgData name="Pouria Forouzesh" userId="475bbfa581636a77" providerId="LiveId" clId="{7376800E-67B7-4F83-81B3-2B2471A25A21}" dt="2023-02-25T09:41:12.727" v="2446" actId="14100"/>
          <ac:spMkLst>
            <pc:docMk/>
            <pc:sldMk cId="1068891729" sldId="335"/>
            <ac:spMk id="3" creationId="{07231469-1CC7-F6AC-D0CB-0E45223FF62E}"/>
          </ac:spMkLst>
        </pc:spChg>
        <pc:spChg chg="add mod">
          <ac:chgData name="Pouria Forouzesh" userId="475bbfa581636a77" providerId="LiveId" clId="{7376800E-67B7-4F83-81B3-2B2471A25A21}" dt="2023-03-01T09:41:50.574" v="2723" actId="14100"/>
          <ac:spMkLst>
            <pc:docMk/>
            <pc:sldMk cId="1068891729" sldId="335"/>
            <ac:spMk id="4" creationId="{0EF82F71-18C2-82BA-3024-2E7D1416E0DB}"/>
          </ac:spMkLst>
        </pc:spChg>
        <pc:picChg chg="add mod">
          <ac:chgData name="Pouria Forouzesh" userId="475bbfa581636a77" providerId="LiveId" clId="{7376800E-67B7-4F83-81B3-2B2471A25A21}" dt="2023-02-25T09:43:34.497" v="2453" actId="14100"/>
          <ac:picMkLst>
            <pc:docMk/>
            <pc:sldMk cId="1068891729" sldId="335"/>
            <ac:picMk id="5" creationId="{880847FC-7F23-9A22-8BB1-9244FE0BD4E0}"/>
          </ac:picMkLst>
        </pc:picChg>
        <pc:picChg chg="add mod">
          <ac:chgData name="Pouria Forouzesh" userId="475bbfa581636a77" providerId="LiveId" clId="{7376800E-67B7-4F83-81B3-2B2471A25A21}" dt="2023-02-25T09:43:43.651" v="2456" actId="14100"/>
          <ac:picMkLst>
            <pc:docMk/>
            <pc:sldMk cId="1068891729" sldId="335"/>
            <ac:picMk id="7" creationId="{F2CECF86-E82C-3EDE-533E-70D33569CF55}"/>
          </ac:picMkLst>
        </pc:picChg>
        <pc:picChg chg="add mod">
          <ac:chgData name="Pouria Forouzesh" userId="475bbfa581636a77" providerId="LiveId" clId="{7376800E-67B7-4F83-81B3-2B2471A25A21}" dt="2023-02-25T09:38:26.120" v="2381" actId="1076"/>
          <ac:picMkLst>
            <pc:docMk/>
            <pc:sldMk cId="1068891729" sldId="335"/>
            <ac:picMk id="4098" creationId="{B1BD5B45-FDCB-DBD5-FC6A-16E9A9037215}"/>
          </ac:picMkLst>
        </pc:picChg>
        <pc:cxnChg chg="add mod">
          <ac:chgData name="Pouria Forouzesh" userId="475bbfa581636a77" providerId="LiveId" clId="{7376800E-67B7-4F83-81B3-2B2471A25A21}" dt="2023-03-01T09:40:02.514" v="2714" actId="1076"/>
          <ac:cxnSpMkLst>
            <pc:docMk/>
            <pc:sldMk cId="1068891729" sldId="335"/>
            <ac:cxnSpMk id="8" creationId="{23F5DA4D-754B-8597-8067-7AAF008269E1}"/>
          </ac:cxnSpMkLst>
        </pc:cxnChg>
        <pc:cxnChg chg="add mod">
          <ac:chgData name="Pouria Forouzesh" userId="475bbfa581636a77" providerId="LiveId" clId="{7376800E-67B7-4F83-81B3-2B2471A25A21}" dt="2023-03-01T09:40:17.246" v="2717" actId="14100"/>
          <ac:cxnSpMkLst>
            <pc:docMk/>
            <pc:sldMk cId="1068891729" sldId="335"/>
            <ac:cxnSpMk id="10" creationId="{D799B7B8-93FE-159D-EA2A-CFB411D815CC}"/>
          </ac:cxnSpMkLst>
        </pc:cxnChg>
      </pc:sldChg>
      <pc:sldChg chg="addSp delSp modSp mod modTransition modAnim">
        <pc:chgData name="Pouria Forouzesh" userId="475bbfa581636a77" providerId="LiveId" clId="{7376800E-67B7-4F83-81B3-2B2471A25A21}" dt="2023-03-01T09:38:24.904" v="2706"/>
        <pc:sldMkLst>
          <pc:docMk/>
          <pc:sldMk cId="3696454244" sldId="336"/>
        </pc:sldMkLst>
        <pc:spChg chg="add del mod">
          <ac:chgData name="Pouria Forouzesh" userId="475bbfa581636a77" providerId="LiveId" clId="{7376800E-67B7-4F83-81B3-2B2471A25A21}" dt="2023-02-24T10:14:18.998" v="1832" actId="478"/>
          <ac:spMkLst>
            <pc:docMk/>
            <pc:sldMk cId="3696454244" sldId="336"/>
            <ac:spMk id="5" creationId="{994A0FCC-980D-546E-3016-482A71D8C915}"/>
          </ac:spMkLst>
        </pc:spChg>
        <pc:spChg chg="add mod">
          <ac:chgData name="Pouria Forouzesh" userId="475bbfa581636a77" providerId="LiveId" clId="{7376800E-67B7-4F83-81B3-2B2471A25A21}" dt="2023-02-24T10:14:21.341" v="1833"/>
          <ac:spMkLst>
            <pc:docMk/>
            <pc:sldMk cId="3696454244" sldId="336"/>
            <ac:spMk id="6" creationId="{BCEDECE5-1D58-1305-60C3-78843789FABF}"/>
          </ac:spMkLst>
        </pc:spChg>
        <pc:spChg chg="del">
          <ac:chgData name="Pouria Forouzesh" userId="475bbfa581636a77" providerId="LiveId" clId="{7376800E-67B7-4F83-81B3-2B2471A25A21}" dt="2023-02-24T08:45:40.848" v="1819" actId="478"/>
          <ac:spMkLst>
            <pc:docMk/>
            <pc:sldMk cId="3696454244" sldId="336"/>
            <ac:spMk id="9" creationId="{072D32B2-D41A-DD6F-EA17-66EBDB1B2F35}"/>
          </ac:spMkLst>
        </pc:spChg>
        <pc:spChg chg="add mod">
          <ac:chgData name="Pouria Forouzesh" userId="475bbfa581636a77" providerId="LiveId" clId="{7376800E-67B7-4F83-81B3-2B2471A25A21}" dt="2023-02-24T10:16:05.092" v="1843" actId="1076"/>
          <ac:spMkLst>
            <pc:docMk/>
            <pc:sldMk cId="3696454244" sldId="336"/>
            <ac:spMk id="10" creationId="{2E046BA4-6020-00E6-21F0-1ACDADBC547F}"/>
          </ac:spMkLst>
        </pc:spChg>
        <pc:spChg chg="add mod">
          <ac:chgData name="Pouria Forouzesh" userId="475bbfa581636a77" providerId="LiveId" clId="{7376800E-67B7-4F83-81B3-2B2471A25A21}" dt="2023-02-24T10:20:37.664" v="1863" actId="207"/>
          <ac:spMkLst>
            <pc:docMk/>
            <pc:sldMk cId="3696454244" sldId="336"/>
            <ac:spMk id="18" creationId="{D69242DD-3A28-CF87-51C3-4411AFBED042}"/>
          </ac:spMkLst>
        </pc:spChg>
        <pc:spChg chg="add mod">
          <ac:chgData name="Pouria Forouzesh" userId="475bbfa581636a77" providerId="LiveId" clId="{7376800E-67B7-4F83-81B3-2B2471A25A21}" dt="2023-02-24T10:20:55.684" v="1867" actId="1036"/>
          <ac:spMkLst>
            <pc:docMk/>
            <pc:sldMk cId="3696454244" sldId="336"/>
            <ac:spMk id="19" creationId="{033DBE52-4F2B-AB92-A9A9-D61995A84376}"/>
          </ac:spMkLst>
        </pc:spChg>
        <pc:spChg chg="add mod">
          <ac:chgData name="Pouria Forouzesh" userId="475bbfa581636a77" providerId="LiveId" clId="{7376800E-67B7-4F83-81B3-2B2471A25A21}" dt="2023-02-24T10:30:48.543" v="1908" actId="1076"/>
          <ac:spMkLst>
            <pc:docMk/>
            <pc:sldMk cId="3696454244" sldId="336"/>
            <ac:spMk id="20" creationId="{CDDB4621-12F2-039E-7C9E-76481C2856AD}"/>
          </ac:spMkLst>
        </pc:spChg>
        <pc:picChg chg="add del mod">
          <ac:chgData name="Pouria Forouzesh" userId="475bbfa581636a77" providerId="LiveId" clId="{7376800E-67B7-4F83-81B3-2B2471A25A21}" dt="2023-02-24T08:46:02.189" v="1821" actId="478"/>
          <ac:picMkLst>
            <pc:docMk/>
            <pc:sldMk cId="3696454244" sldId="336"/>
            <ac:picMk id="3" creationId="{5287856E-CBB0-11A0-0125-75B7FCD108EA}"/>
          </ac:picMkLst>
        </pc:picChg>
        <pc:picChg chg="add del mod">
          <ac:chgData name="Pouria Forouzesh" userId="475bbfa581636a77" providerId="LiveId" clId="{7376800E-67B7-4F83-81B3-2B2471A25A21}" dt="2023-02-24T10:19:43.566" v="1856" actId="478"/>
          <ac:picMkLst>
            <pc:docMk/>
            <pc:sldMk cId="3696454244" sldId="336"/>
            <ac:picMk id="8" creationId="{49411A65-CF3F-C744-3A48-A014704966D2}"/>
          </ac:picMkLst>
        </pc:picChg>
        <pc:picChg chg="del">
          <ac:chgData name="Pouria Forouzesh" userId="475bbfa581636a77" providerId="LiveId" clId="{7376800E-67B7-4F83-81B3-2B2471A25A21}" dt="2023-02-24T08:45:39.547" v="1818" actId="478"/>
          <ac:picMkLst>
            <pc:docMk/>
            <pc:sldMk cId="3696454244" sldId="336"/>
            <ac:picMk id="11" creationId="{23BB37D9-1CAF-B841-8A83-D225A99966DD}"/>
          </ac:picMkLst>
        </pc:picChg>
        <pc:picChg chg="add del mod">
          <ac:chgData name="Pouria Forouzesh" userId="475bbfa581636a77" providerId="LiveId" clId="{7376800E-67B7-4F83-81B3-2B2471A25A21}" dt="2023-02-24T10:19:35.855" v="1849" actId="478"/>
          <ac:picMkLst>
            <pc:docMk/>
            <pc:sldMk cId="3696454244" sldId="336"/>
            <ac:picMk id="13" creationId="{06138C1C-2172-575F-CB2E-B231C098AE1C}"/>
          </ac:picMkLst>
        </pc:picChg>
        <pc:picChg chg="add mod">
          <ac:chgData name="Pouria Forouzesh" userId="475bbfa581636a77" providerId="LiveId" clId="{7376800E-67B7-4F83-81B3-2B2471A25A21}" dt="2023-02-24T10:20:12.932" v="1860" actId="1076"/>
          <ac:picMkLst>
            <pc:docMk/>
            <pc:sldMk cId="3696454244" sldId="336"/>
            <ac:picMk id="15" creationId="{1BC532F0-F226-4C28-3EC5-21BE884FA449}"/>
          </ac:picMkLst>
        </pc:picChg>
        <pc:picChg chg="add mod">
          <ac:chgData name="Pouria Forouzesh" userId="475bbfa581636a77" providerId="LiveId" clId="{7376800E-67B7-4F83-81B3-2B2471A25A21}" dt="2023-02-24T10:20:09.395" v="1859" actId="1076"/>
          <ac:picMkLst>
            <pc:docMk/>
            <pc:sldMk cId="3696454244" sldId="336"/>
            <ac:picMk id="17" creationId="{A7AFC620-284D-E6D1-0F51-3B6E5B4E3F5E}"/>
          </ac:picMkLst>
        </pc:picChg>
        <pc:picChg chg="add del mod">
          <ac:chgData name="Pouria Forouzesh" userId="475bbfa581636a77" providerId="LiveId" clId="{7376800E-67B7-4F83-81B3-2B2471A25A21}" dt="2023-02-24T10:15:22.960" v="1838" actId="21"/>
          <ac:picMkLst>
            <pc:docMk/>
            <pc:sldMk cId="3696454244" sldId="336"/>
            <ac:picMk id="5122" creationId="{FBDF2FEB-E448-0DC5-496F-05D15CC02668}"/>
          </ac:picMkLst>
        </pc:picChg>
      </pc:sldChg>
      <pc:sldChg chg="addSp delSp modSp mod modTransition delAnim">
        <pc:chgData name="Pouria Forouzesh" userId="475bbfa581636a77" providerId="LiveId" clId="{7376800E-67B7-4F83-81B3-2B2471A25A21}" dt="2023-03-01T09:38:24.904" v="2706"/>
        <pc:sldMkLst>
          <pc:docMk/>
          <pc:sldMk cId="3302732022" sldId="337"/>
        </pc:sldMkLst>
        <pc:spChg chg="del">
          <ac:chgData name="Pouria Forouzesh" userId="475bbfa581636a77" providerId="LiveId" clId="{7376800E-67B7-4F83-81B3-2B2471A25A21}" dt="2023-02-24T10:12:12.855" v="1823" actId="478"/>
          <ac:spMkLst>
            <pc:docMk/>
            <pc:sldMk cId="3302732022" sldId="337"/>
            <ac:spMk id="2" creationId="{4EA7F3CF-E615-6042-BBC6-DDC05A2992A4}"/>
          </ac:spMkLst>
        </pc:spChg>
        <pc:spChg chg="del">
          <ac:chgData name="Pouria Forouzesh" userId="475bbfa581636a77" providerId="LiveId" clId="{7376800E-67B7-4F83-81B3-2B2471A25A21}" dt="2023-02-24T10:12:12.855" v="1823" actId="478"/>
          <ac:spMkLst>
            <pc:docMk/>
            <pc:sldMk cId="3302732022" sldId="337"/>
            <ac:spMk id="4" creationId="{9FA5BB24-9A1D-45B9-A118-CB3EDC207B3B}"/>
          </ac:spMkLst>
        </pc:spChg>
        <pc:spChg chg="del">
          <ac:chgData name="Pouria Forouzesh" userId="475bbfa581636a77" providerId="LiveId" clId="{7376800E-67B7-4F83-81B3-2B2471A25A21}" dt="2023-02-24T10:12:12.855" v="1823" actId="478"/>
          <ac:spMkLst>
            <pc:docMk/>
            <pc:sldMk cId="3302732022" sldId="337"/>
            <ac:spMk id="11" creationId="{73A3338D-FCF2-F1AC-0451-E334F13F09FF}"/>
          </ac:spMkLst>
        </pc:spChg>
        <pc:picChg chg="add mod">
          <ac:chgData name="Pouria Forouzesh" userId="475bbfa581636a77" providerId="LiveId" clId="{7376800E-67B7-4F83-81B3-2B2471A25A21}" dt="2023-02-24T10:22:05.591" v="1872" actId="1076"/>
          <ac:picMkLst>
            <pc:docMk/>
            <pc:sldMk cId="3302732022" sldId="337"/>
            <ac:picMk id="3" creationId="{B22AC07E-AEC0-2A22-445C-713EF14B9C8E}"/>
          </ac:picMkLst>
        </pc:picChg>
        <pc:picChg chg="del">
          <ac:chgData name="Pouria Forouzesh" userId="475bbfa581636a77" providerId="LiveId" clId="{7376800E-67B7-4F83-81B3-2B2471A25A21}" dt="2023-02-24T10:12:12.855" v="1823" actId="478"/>
          <ac:picMkLst>
            <pc:docMk/>
            <pc:sldMk cId="3302732022" sldId="337"/>
            <ac:picMk id="10" creationId="{61E57E02-0011-1B2B-A520-2B97D4613E50}"/>
          </ac:picMkLst>
        </pc:picChg>
        <pc:picChg chg="del">
          <ac:chgData name="Pouria Forouzesh" userId="475bbfa581636a77" providerId="LiveId" clId="{7376800E-67B7-4F83-81B3-2B2471A25A21}" dt="2023-02-24T10:12:12.855" v="1823" actId="478"/>
          <ac:picMkLst>
            <pc:docMk/>
            <pc:sldMk cId="3302732022" sldId="337"/>
            <ac:picMk id="13" creationId="{09199D15-956D-BC18-400F-51D588281A57}"/>
          </ac:picMkLst>
        </pc:picChg>
        <pc:picChg chg="add mod">
          <ac:chgData name="Pouria Forouzesh" userId="475bbfa581636a77" providerId="LiveId" clId="{7376800E-67B7-4F83-81B3-2B2471A25A21}" dt="2023-02-24T10:22:11.085" v="1874" actId="14100"/>
          <ac:picMkLst>
            <pc:docMk/>
            <pc:sldMk cId="3302732022" sldId="337"/>
            <ac:picMk id="7170" creationId="{362C6E33-FE8E-D6E0-D303-EE19C6D9DC6A}"/>
          </ac:picMkLst>
        </pc:picChg>
      </pc:sldChg>
      <pc:sldChg chg="addSp delSp modSp mod modTransition delAnim">
        <pc:chgData name="Pouria Forouzesh" userId="475bbfa581636a77" providerId="LiveId" clId="{7376800E-67B7-4F83-81B3-2B2471A25A21}" dt="2023-03-01T09:38:24.904" v="2706"/>
        <pc:sldMkLst>
          <pc:docMk/>
          <pc:sldMk cId="1547881233" sldId="338"/>
        </pc:sldMkLst>
        <pc:spChg chg="del">
          <ac:chgData name="Pouria Forouzesh" userId="475bbfa581636a77" providerId="LiveId" clId="{7376800E-67B7-4F83-81B3-2B2471A25A21}" dt="2023-02-24T10:12:21.662" v="1825" actId="478"/>
          <ac:spMkLst>
            <pc:docMk/>
            <pc:sldMk cId="1547881233" sldId="338"/>
            <ac:spMk id="2" creationId="{B73C6543-920D-2321-1715-6B311E25E96F}"/>
          </ac:spMkLst>
        </pc:spChg>
        <pc:spChg chg="del">
          <ac:chgData name="Pouria Forouzesh" userId="475bbfa581636a77" providerId="LiveId" clId="{7376800E-67B7-4F83-81B3-2B2471A25A21}" dt="2023-02-24T10:12:21.662" v="1825" actId="478"/>
          <ac:spMkLst>
            <pc:docMk/>
            <pc:sldMk cId="1547881233" sldId="338"/>
            <ac:spMk id="4" creationId="{C069A61E-C690-59A8-DC72-4168E06FF5B2}"/>
          </ac:spMkLst>
        </pc:spChg>
        <pc:spChg chg="del">
          <ac:chgData name="Pouria Forouzesh" userId="475bbfa581636a77" providerId="LiveId" clId="{7376800E-67B7-4F83-81B3-2B2471A25A21}" dt="2023-02-24T10:12:21.662" v="1825" actId="478"/>
          <ac:spMkLst>
            <pc:docMk/>
            <pc:sldMk cId="1547881233" sldId="338"/>
            <ac:spMk id="5" creationId="{24FF4EBE-1E83-CC64-FBD9-55CAD0523000}"/>
          </ac:spMkLst>
        </pc:spChg>
        <pc:spChg chg="del">
          <ac:chgData name="Pouria Forouzesh" userId="475bbfa581636a77" providerId="LiveId" clId="{7376800E-67B7-4F83-81B3-2B2471A25A21}" dt="2023-02-24T10:12:21.662" v="1825" actId="478"/>
          <ac:spMkLst>
            <pc:docMk/>
            <pc:sldMk cId="1547881233" sldId="338"/>
            <ac:spMk id="9" creationId="{68938AAC-D8D2-D77D-325A-148EC094358C}"/>
          </ac:spMkLst>
        </pc:spChg>
        <pc:picChg chg="add mod">
          <ac:chgData name="Pouria Forouzesh" userId="475bbfa581636a77" providerId="LiveId" clId="{7376800E-67B7-4F83-81B3-2B2471A25A21}" dt="2023-02-24T10:29:11.090" v="1899" actId="14100"/>
          <ac:picMkLst>
            <pc:docMk/>
            <pc:sldMk cId="1547881233" sldId="338"/>
            <ac:picMk id="6" creationId="{69A88304-C9E8-0A02-D763-D80FF8D54BE7}"/>
          </ac:picMkLst>
        </pc:picChg>
        <pc:picChg chg="del">
          <ac:chgData name="Pouria Forouzesh" userId="475bbfa581636a77" providerId="LiveId" clId="{7376800E-67B7-4F83-81B3-2B2471A25A21}" dt="2023-02-24T10:12:21.662" v="1825" actId="478"/>
          <ac:picMkLst>
            <pc:docMk/>
            <pc:sldMk cId="1547881233" sldId="338"/>
            <ac:picMk id="11" creationId="{0124F481-3155-7458-02B2-D90A1BADB3D4}"/>
          </ac:picMkLst>
        </pc:picChg>
        <pc:picChg chg="add mod">
          <ac:chgData name="Pouria Forouzesh" userId="475bbfa581636a77" providerId="LiveId" clId="{7376800E-67B7-4F83-81B3-2B2471A25A21}" dt="2023-02-24T10:29:19.669" v="1900" actId="14100"/>
          <ac:picMkLst>
            <pc:docMk/>
            <pc:sldMk cId="1547881233" sldId="338"/>
            <ac:picMk id="9218" creationId="{BD38827A-2BC2-31EC-947E-6E814F5FCCE4}"/>
          </ac:picMkLst>
        </pc:picChg>
      </pc:sldChg>
      <pc:sldChg chg="addSp delSp modSp mod modTransition delAnim">
        <pc:chgData name="Pouria Forouzesh" userId="475bbfa581636a77" providerId="LiveId" clId="{7376800E-67B7-4F83-81B3-2B2471A25A21}" dt="2023-03-01T09:38:24.904" v="2706"/>
        <pc:sldMkLst>
          <pc:docMk/>
          <pc:sldMk cId="4220924973" sldId="339"/>
        </pc:sldMkLst>
        <pc:spChg chg="del">
          <ac:chgData name="Pouria Forouzesh" userId="475bbfa581636a77" providerId="LiveId" clId="{7376800E-67B7-4F83-81B3-2B2471A25A21}" dt="2023-02-24T10:12:17.485" v="1824" actId="478"/>
          <ac:spMkLst>
            <pc:docMk/>
            <pc:sldMk cId="4220924973" sldId="339"/>
            <ac:spMk id="2" creationId="{9122F80C-45F0-905A-9A96-5BD6585D4CD6}"/>
          </ac:spMkLst>
        </pc:spChg>
        <pc:spChg chg="del">
          <ac:chgData name="Pouria Forouzesh" userId="475bbfa581636a77" providerId="LiveId" clId="{7376800E-67B7-4F83-81B3-2B2471A25A21}" dt="2023-02-24T10:12:17.485" v="1824" actId="478"/>
          <ac:spMkLst>
            <pc:docMk/>
            <pc:sldMk cId="4220924973" sldId="339"/>
            <ac:spMk id="3" creationId="{1B990636-1B81-AC90-F513-9A02ADA7DC8B}"/>
          </ac:spMkLst>
        </pc:spChg>
        <pc:spChg chg="del">
          <ac:chgData name="Pouria Forouzesh" userId="475bbfa581636a77" providerId="LiveId" clId="{7376800E-67B7-4F83-81B3-2B2471A25A21}" dt="2023-02-24T10:12:17.485" v="1824" actId="478"/>
          <ac:spMkLst>
            <pc:docMk/>
            <pc:sldMk cId="4220924973" sldId="339"/>
            <ac:spMk id="4" creationId="{946A3A80-CECC-9024-11BC-2D2B65BD01F2}"/>
          </ac:spMkLst>
        </pc:spChg>
        <pc:spChg chg="del">
          <ac:chgData name="Pouria Forouzesh" userId="475bbfa581636a77" providerId="LiveId" clId="{7376800E-67B7-4F83-81B3-2B2471A25A21}" dt="2023-02-24T10:12:17.485" v="1824" actId="478"/>
          <ac:spMkLst>
            <pc:docMk/>
            <pc:sldMk cId="4220924973" sldId="339"/>
            <ac:spMk id="5" creationId="{5E895319-D93D-1852-ECEE-9A16DFBB138E}"/>
          </ac:spMkLst>
        </pc:spChg>
        <pc:spChg chg="add mod">
          <ac:chgData name="Pouria Forouzesh" userId="475bbfa581636a77" providerId="LiveId" clId="{7376800E-67B7-4F83-81B3-2B2471A25A21}" dt="2023-02-26T19:13:26.815" v="2605"/>
          <ac:spMkLst>
            <pc:docMk/>
            <pc:sldMk cId="4220924973" sldId="339"/>
            <ac:spMk id="6" creationId="{A8CB414E-B4A4-D2F1-D21E-BCD20DA242C5}"/>
          </ac:spMkLst>
        </pc:spChg>
        <pc:spChg chg="add mod">
          <ac:chgData name="Pouria Forouzesh" userId="475bbfa581636a77" providerId="LiveId" clId="{7376800E-67B7-4F83-81B3-2B2471A25A21}" dt="2023-02-24T10:25:04.976" v="1879" actId="1076"/>
          <ac:spMkLst>
            <pc:docMk/>
            <pc:sldMk cId="4220924973" sldId="339"/>
            <ac:spMk id="7" creationId="{A9E2B8C1-A634-0811-998F-DE4D642E0B92}"/>
          </ac:spMkLst>
        </pc:spChg>
        <pc:spChg chg="del">
          <ac:chgData name="Pouria Forouzesh" userId="475bbfa581636a77" providerId="LiveId" clId="{7376800E-67B7-4F83-81B3-2B2471A25A21}" dt="2023-02-24T10:12:17.485" v="1824" actId="478"/>
          <ac:spMkLst>
            <pc:docMk/>
            <pc:sldMk cId="4220924973" sldId="339"/>
            <ac:spMk id="9" creationId="{06568215-469A-BC5B-9601-A5D9FDEC9780}"/>
          </ac:spMkLst>
        </pc:spChg>
        <pc:picChg chg="add mod">
          <ac:chgData name="Pouria Forouzesh" userId="475bbfa581636a77" providerId="LiveId" clId="{7376800E-67B7-4F83-81B3-2B2471A25A21}" dt="2023-02-24T10:26:11.151" v="1882" actId="1076"/>
          <ac:picMkLst>
            <pc:docMk/>
            <pc:sldMk cId="4220924973" sldId="339"/>
            <ac:picMk id="10" creationId="{2051416E-F1B2-BCCB-A943-C23774EBF80B}"/>
          </ac:picMkLst>
        </pc:picChg>
        <pc:picChg chg="del">
          <ac:chgData name="Pouria Forouzesh" userId="475bbfa581636a77" providerId="LiveId" clId="{7376800E-67B7-4F83-81B3-2B2471A25A21}" dt="2023-02-24T10:12:17.485" v="1824" actId="478"/>
          <ac:picMkLst>
            <pc:docMk/>
            <pc:sldMk cId="4220924973" sldId="339"/>
            <ac:picMk id="11" creationId="{E24A0E50-1456-6519-7151-9593215B647C}"/>
          </ac:picMkLst>
        </pc:picChg>
        <pc:picChg chg="add mod">
          <ac:chgData name="Pouria Forouzesh" userId="475bbfa581636a77" providerId="LiveId" clId="{7376800E-67B7-4F83-81B3-2B2471A25A21}" dt="2023-02-24T10:36:51.956" v="1936" actId="1036"/>
          <ac:picMkLst>
            <pc:docMk/>
            <pc:sldMk cId="4220924973" sldId="339"/>
            <ac:picMk id="13" creationId="{2E24DE3A-C6E5-81C7-2C60-ED6D9D7B7C4C}"/>
          </ac:picMkLst>
        </pc:picChg>
      </pc:sldChg>
      <pc:sldChg chg="addSp delSp modSp mod ord modTransition modAnim">
        <pc:chgData name="Pouria Forouzesh" userId="475bbfa581636a77" providerId="LiveId" clId="{7376800E-67B7-4F83-81B3-2B2471A25A21}" dt="2023-03-01T09:38:24.904" v="2706"/>
        <pc:sldMkLst>
          <pc:docMk/>
          <pc:sldMk cId="3939729726" sldId="340"/>
        </pc:sldMkLst>
        <pc:spChg chg="add mod">
          <ac:chgData name="Pouria Forouzesh" userId="475bbfa581636a77" providerId="LiveId" clId="{7376800E-67B7-4F83-81B3-2B2471A25A21}" dt="2023-02-25T10:08:01.256" v="2577" actId="208"/>
          <ac:spMkLst>
            <pc:docMk/>
            <pc:sldMk cId="3939729726" sldId="340"/>
            <ac:spMk id="2" creationId="{4F678ABB-1DC4-24AC-7C5F-904458D04C5B}"/>
          </ac:spMkLst>
        </pc:spChg>
        <pc:spChg chg="add mod">
          <ac:chgData name="Pouria Forouzesh" userId="475bbfa581636a77" providerId="LiveId" clId="{7376800E-67B7-4F83-81B3-2B2471A25A21}" dt="2023-02-25T10:09:09.392" v="2583" actId="1076"/>
          <ac:spMkLst>
            <pc:docMk/>
            <pc:sldMk cId="3939729726" sldId="340"/>
            <ac:spMk id="3" creationId="{9476921C-7F4C-49DD-42BA-2142638666B1}"/>
          </ac:spMkLst>
        </pc:spChg>
        <pc:picChg chg="del">
          <ac:chgData name="Pouria Forouzesh" userId="475bbfa581636a77" providerId="LiveId" clId="{7376800E-67B7-4F83-81B3-2B2471A25A21}" dt="2023-02-24T10:41:25.990" v="1965" actId="478"/>
          <ac:picMkLst>
            <pc:docMk/>
            <pc:sldMk cId="3939729726" sldId="340"/>
            <ac:picMk id="3" creationId="{AF42DA6F-395C-A0B7-D075-C1D218D13157}"/>
          </ac:picMkLst>
        </pc:picChg>
        <pc:picChg chg="add mod">
          <ac:chgData name="Pouria Forouzesh" userId="475bbfa581636a77" providerId="LiveId" clId="{7376800E-67B7-4F83-81B3-2B2471A25A21}" dt="2023-02-24T10:52:06.121" v="2031" actId="1076"/>
          <ac:picMkLst>
            <pc:docMk/>
            <pc:sldMk cId="3939729726" sldId="340"/>
            <ac:picMk id="12290" creationId="{6F231AF7-CF29-4289-CE6D-B14CF6381945}"/>
          </ac:picMkLst>
        </pc:picChg>
        <pc:picChg chg="add mod">
          <ac:chgData name="Pouria Forouzesh" userId="475bbfa581636a77" providerId="LiveId" clId="{7376800E-67B7-4F83-81B3-2B2471A25A21}" dt="2023-02-25T10:09:00.997" v="2580" actId="14100"/>
          <ac:picMkLst>
            <pc:docMk/>
            <pc:sldMk cId="3939729726" sldId="340"/>
            <ac:picMk id="12292" creationId="{6B91429B-7064-A0FF-5D37-C7572795BE8C}"/>
          </ac:picMkLst>
        </pc:picChg>
      </pc:sldChg>
      <pc:sldChg chg="addSp delSp modSp add mod ord modTransition">
        <pc:chgData name="Pouria Forouzesh" userId="475bbfa581636a77" providerId="LiveId" clId="{7376800E-67B7-4F83-81B3-2B2471A25A21}" dt="2023-03-01T09:38:24.904" v="2706"/>
        <pc:sldMkLst>
          <pc:docMk/>
          <pc:sldMk cId="3662519932" sldId="341"/>
        </pc:sldMkLst>
        <pc:spChg chg="mod">
          <ac:chgData name="Pouria Forouzesh" userId="475bbfa581636a77" providerId="LiveId" clId="{7376800E-67B7-4F83-81B3-2B2471A25A21}" dt="2023-02-22T10:08:58.604" v="731"/>
          <ac:spMkLst>
            <pc:docMk/>
            <pc:sldMk cId="3662519932" sldId="341"/>
            <ac:spMk id="552" creationId="{00000000-0000-0000-0000-000000000000}"/>
          </ac:spMkLst>
        </pc:spChg>
        <pc:spChg chg="mod">
          <ac:chgData name="Pouria Forouzesh" userId="475bbfa581636a77" providerId="LiveId" clId="{7376800E-67B7-4F83-81B3-2B2471A25A21}" dt="2023-02-22T10:08:25.008" v="723" actId="20577"/>
          <ac:spMkLst>
            <pc:docMk/>
            <pc:sldMk cId="3662519932" sldId="341"/>
            <ac:spMk id="553" creationId="{00000000-0000-0000-0000-000000000000}"/>
          </ac:spMkLst>
        </pc:spChg>
        <pc:picChg chg="add del">
          <ac:chgData name="Pouria Forouzesh" userId="475bbfa581636a77" providerId="LiveId" clId="{7376800E-67B7-4F83-81B3-2B2471A25A21}" dt="2023-02-22T10:08:52.804" v="730" actId="22"/>
          <ac:picMkLst>
            <pc:docMk/>
            <pc:sldMk cId="3662519932" sldId="341"/>
            <ac:picMk id="3" creationId="{55B98D27-7B80-EBB9-73CD-853F7FB47A78}"/>
          </ac:picMkLst>
        </pc:picChg>
      </pc:sldChg>
      <pc:sldChg chg="add modTransition">
        <pc:chgData name="Pouria Forouzesh" userId="475bbfa581636a77" providerId="LiveId" clId="{7376800E-67B7-4F83-81B3-2B2471A25A21}" dt="2023-03-01T09:38:24.904" v="2706"/>
        <pc:sldMkLst>
          <pc:docMk/>
          <pc:sldMk cId="3926938099" sldId="342"/>
        </pc:sldMkLst>
      </pc:sldChg>
      <pc:sldChg chg="addSp modSp add mod modTransition">
        <pc:chgData name="Pouria Forouzesh" userId="475bbfa581636a77" providerId="LiveId" clId="{7376800E-67B7-4F83-81B3-2B2471A25A21}" dt="2023-03-01T09:38:24.904" v="2706"/>
        <pc:sldMkLst>
          <pc:docMk/>
          <pc:sldMk cId="3163137131" sldId="343"/>
        </pc:sldMkLst>
        <pc:spChg chg="mod">
          <ac:chgData name="Pouria Forouzesh" userId="475bbfa581636a77" providerId="LiveId" clId="{7376800E-67B7-4F83-81B3-2B2471A25A21}" dt="2023-02-22T10:27:12.139" v="833"/>
          <ac:spMkLst>
            <pc:docMk/>
            <pc:sldMk cId="3163137131" sldId="343"/>
            <ac:spMk id="2" creationId="{85D6E401-BCEB-2E72-D4DE-158353592913}"/>
          </ac:spMkLst>
        </pc:spChg>
        <pc:spChg chg="add mod">
          <ac:chgData name="Pouria Forouzesh" userId="475bbfa581636a77" providerId="LiveId" clId="{7376800E-67B7-4F83-81B3-2B2471A25A21}" dt="2023-02-22T10:57:56.298" v="1161" actId="207"/>
          <ac:spMkLst>
            <pc:docMk/>
            <pc:sldMk cId="3163137131" sldId="343"/>
            <ac:spMk id="11" creationId="{33624823-9294-A541-73F8-872662BEDC60}"/>
          </ac:spMkLst>
        </pc:spChg>
        <pc:spChg chg="add mod">
          <ac:chgData name="Pouria Forouzesh" userId="475bbfa581636a77" providerId="LiveId" clId="{7376800E-67B7-4F83-81B3-2B2471A25A21}" dt="2023-02-22T10:58:51.833" v="1167" actId="14100"/>
          <ac:spMkLst>
            <pc:docMk/>
            <pc:sldMk cId="3163137131" sldId="343"/>
            <ac:spMk id="12" creationId="{131129E0-3B5D-3385-1DB9-C46BA14E4DFC}"/>
          </ac:spMkLst>
        </pc:spChg>
        <pc:spChg chg="add mod">
          <ac:chgData name="Pouria Forouzesh" userId="475bbfa581636a77" providerId="LiveId" clId="{7376800E-67B7-4F83-81B3-2B2471A25A21}" dt="2023-02-22T10:59:27.038" v="1172" actId="207"/>
          <ac:spMkLst>
            <pc:docMk/>
            <pc:sldMk cId="3163137131" sldId="343"/>
            <ac:spMk id="13" creationId="{627E3044-5475-345E-409D-C7DA505C5BA8}"/>
          </ac:spMkLst>
        </pc:spChg>
        <pc:picChg chg="add mod">
          <ac:chgData name="Pouria Forouzesh" userId="475bbfa581636a77" providerId="LiveId" clId="{7376800E-67B7-4F83-81B3-2B2471A25A21}" dt="2023-02-22T10:57:46.844" v="1158" actId="1076"/>
          <ac:picMkLst>
            <pc:docMk/>
            <pc:sldMk cId="3163137131" sldId="343"/>
            <ac:picMk id="4" creationId="{31802017-DBB5-DA0A-04B8-7357A797F01B}"/>
          </ac:picMkLst>
        </pc:picChg>
        <pc:picChg chg="add mod">
          <ac:chgData name="Pouria Forouzesh" userId="475bbfa581636a77" providerId="LiveId" clId="{7376800E-67B7-4F83-81B3-2B2471A25A21}" dt="2023-02-22T10:57:11.369" v="1153" actId="1076"/>
          <ac:picMkLst>
            <pc:docMk/>
            <pc:sldMk cId="3163137131" sldId="343"/>
            <ac:picMk id="6" creationId="{29FBE872-9AD1-D89B-8179-FBE75343FEFC}"/>
          </ac:picMkLst>
        </pc:picChg>
        <pc:picChg chg="add mod">
          <ac:chgData name="Pouria Forouzesh" userId="475bbfa581636a77" providerId="LiveId" clId="{7376800E-67B7-4F83-81B3-2B2471A25A21}" dt="2023-02-22T10:57:05.855" v="1152" actId="1076"/>
          <ac:picMkLst>
            <pc:docMk/>
            <pc:sldMk cId="3163137131" sldId="343"/>
            <ac:picMk id="8" creationId="{70FC3D4C-6136-0C75-6CEE-8E238D5F929C}"/>
          </ac:picMkLst>
        </pc:picChg>
        <pc:picChg chg="add mod">
          <ac:chgData name="Pouria Forouzesh" userId="475bbfa581636a77" providerId="LiveId" clId="{7376800E-67B7-4F83-81B3-2B2471A25A21}" dt="2023-02-22T10:59:33.391" v="1175" actId="1037"/>
          <ac:picMkLst>
            <pc:docMk/>
            <pc:sldMk cId="3163137131" sldId="343"/>
            <ac:picMk id="10" creationId="{053E8986-45FF-8D83-EDB4-292E52F89F9D}"/>
          </ac:picMkLst>
        </pc:picChg>
      </pc:sldChg>
      <pc:sldChg chg="addSp delSp modSp add mod ord modTransition delAnim modAnim">
        <pc:chgData name="Pouria Forouzesh" userId="475bbfa581636a77" providerId="LiveId" clId="{7376800E-67B7-4F83-81B3-2B2471A25A21}" dt="2023-03-01T09:38:24.904" v="2706"/>
        <pc:sldMkLst>
          <pc:docMk/>
          <pc:sldMk cId="986684284" sldId="344"/>
        </pc:sldMkLst>
        <pc:spChg chg="add mod">
          <ac:chgData name="Pouria Forouzesh" userId="475bbfa581636a77" providerId="LiveId" clId="{7376800E-67B7-4F83-81B3-2B2471A25A21}" dt="2023-02-25T09:59:03.910" v="2523" actId="14100"/>
          <ac:spMkLst>
            <pc:docMk/>
            <pc:sldMk cId="986684284" sldId="344"/>
            <ac:spMk id="2" creationId="{D15FE522-C7A3-DC4E-4C5E-3735E77B3D4A}"/>
          </ac:spMkLst>
        </pc:spChg>
        <pc:spChg chg="add mod">
          <ac:chgData name="Pouria Forouzesh" userId="475bbfa581636a77" providerId="LiveId" clId="{7376800E-67B7-4F83-81B3-2B2471A25A21}" dt="2023-02-25T09:58:16.449" v="2517" actId="207"/>
          <ac:spMkLst>
            <pc:docMk/>
            <pc:sldMk cId="986684284" sldId="344"/>
            <ac:spMk id="3" creationId="{F3D3B575-6B95-A579-BDC3-C48B0B0B45F6}"/>
          </ac:spMkLst>
        </pc:spChg>
        <pc:spChg chg="add mod">
          <ac:chgData name="Pouria Forouzesh" userId="475bbfa581636a77" providerId="LiveId" clId="{7376800E-67B7-4F83-81B3-2B2471A25A21}" dt="2023-02-25T10:00:08.512" v="2534" actId="207"/>
          <ac:spMkLst>
            <pc:docMk/>
            <pc:sldMk cId="986684284" sldId="344"/>
            <ac:spMk id="4" creationId="{3FE07522-082E-7E72-4709-F7EEE4A7314C}"/>
          </ac:spMkLst>
        </pc:spChg>
        <pc:spChg chg="del mod">
          <ac:chgData name="Pouria Forouzesh" userId="475bbfa581636a77" providerId="LiveId" clId="{7376800E-67B7-4F83-81B3-2B2471A25A21}" dt="2023-02-24T07:52:43.786" v="1349" actId="21"/>
          <ac:spMkLst>
            <pc:docMk/>
            <pc:sldMk cId="986684284" sldId="344"/>
            <ac:spMk id="6" creationId="{B2E4C515-DA77-8399-B4CD-2855BBC8FDD0}"/>
          </ac:spMkLst>
        </pc:spChg>
        <pc:spChg chg="del">
          <ac:chgData name="Pouria Forouzesh" userId="475bbfa581636a77" providerId="LiveId" clId="{7376800E-67B7-4F83-81B3-2B2471A25A21}" dt="2023-02-24T07:48:13.521" v="1309" actId="478"/>
          <ac:spMkLst>
            <pc:docMk/>
            <pc:sldMk cId="986684284" sldId="344"/>
            <ac:spMk id="14" creationId="{AFE7AD68-2006-6891-1332-000633D15F77}"/>
          </ac:spMkLst>
        </pc:spChg>
        <pc:spChg chg="del">
          <ac:chgData name="Pouria Forouzesh" userId="475bbfa581636a77" providerId="LiveId" clId="{7376800E-67B7-4F83-81B3-2B2471A25A21}" dt="2023-02-24T07:48:13.521" v="1309" actId="478"/>
          <ac:spMkLst>
            <pc:docMk/>
            <pc:sldMk cId="986684284" sldId="344"/>
            <ac:spMk id="15" creationId="{1405D070-22E9-87D5-6BE4-4DEDFEB0B3F7}"/>
          </ac:spMkLst>
        </pc:spChg>
        <pc:spChg chg="add mod">
          <ac:chgData name="Pouria Forouzesh" userId="475bbfa581636a77" providerId="LiveId" clId="{7376800E-67B7-4F83-81B3-2B2471A25A21}" dt="2023-02-25T09:59:38.551" v="2531" actId="14100"/>
          <ac:spMkLst>
            <pc:docMk/>
            <pc:sldMk cId="986684284" sldId="344"/>
            <ac:spMk id="20" creationId="{5D55B1D2-24B9-5F79-B931-6EBA4DA11887}"/>
          </ac:spMkLst>
        </pc:spChg>
        <pc:spChg chg="add mod">
          <ac:chgData name="Pouria Forouzesh" userId="475bbfa581636a77" providerId="LiveId" clId="{7376800E-67B7-4F83-81B3-2B2471A25A21}" dt="2023-02-24T08:15:20.735" v="1653" actId="20577"/>
          <ac:spMkLst>
            <pc:docMk/>
            <pc:sldMk cId="986684284" sldId="344"/>
            <ac:spMk id="25" creationId="{E6489D1B-EE52-3AB8-A7AD-07D6FAB47B42}"/>
          </ac:spMkLst>
        </pc:spChg>
        <pc:spChg chg="add mod">
          <ac:chgData name="Pouria Forouzesh" userId="475bbfa581636a77" providerId="LiveId" clId="{7376800E-67B7-4F83-81B3-2B2471A25A21}" dt="2023-02-25T10:01:15.503" v="2543" actId="1036"/>
          <ac:spMkLst>
            <pc:docMk/>
            <pc:sldMk cId="986684284" sldId="344"/>
            <ac:spMk id="26" creationId="{737AABFF-8AA7-BB47-F719-73BE762D9283}"/>
          </ac:spMkLst>
        </pc:spChg>
        <pc:spChg chg="add mod">
          <ac:chgData name="Pouria Forouzesh" userId="475bbfa581636a77" providerId="LiveId" clId="{7376800E-67B7-4F83-81B3-2B2471A25A21}" dt="2023-02-25T10:01:00.526" v="2542" actId="14100"/>
          <ac:spMkLst>
            <pc:docMk/>
            <pc:sldMk cId="986684284" sldId="344"/>
            <ac:spMk id="27" creationId="{6999105C-9120-CDBA-0767-3AA20FE4CD2B}"/>
          </ac:spMkLst>
        </pc:spChg>
        <pc:picChg chg="add del mod">
          <ac:chgData name="Pouria Forouzesh" userId="475bbfa581636a77" providerId="LiveId" clId="{7376800E-67B7-4F83-81B3-2B2471A25A21}" dt="2023-02-24T07:52:43.786" v="1349" actId="21"/>
          <ac:picMkLst>
            <pc:docMk/>
            <pc:sldMk cId="986684284" sldId="344"/>
            <ac:picMk id="3" creationId="{A0AF8F25-0246-25E3-82EF-8714516156EE}"/>
          </ac:picMkLst>
        </pc:picChg>
        <pc:picChg chg="add del mod">
          <ac:chgData name="Pouria Forouzesh" userId="475bbfa581636a77" providerId="LiveId" clId="{7376800E-67B7-4F83-81B3-2B2471A25A21}" dt="2023-02-24T07:52:43.786" v="1349" actId="21"/>
          <ac:picMkLst>
            <pc:docMk/>
            <pc:sldMk cId="986684284" sldId="344"/>
            <ac:picMk id="5" creationId="{7F6A5C26-71B2-C925-F54D-9BC3CF58C4A8}"/>
          </ac:picMkLst>
        </pc:picChg>
        <pc:picChg chg="add del mod">
          <ac:chgData name="Pouria Forouzesh" userId="475bbfa581636a77" providerId="LiveId" clId="{7376800E-67B7-4F83-81B3-2B2471A25A21}" dt="2023-02-24T07:52:43.786" v="1349" actId="21"/>
          <ac:picMkLst>
            <pc:docMk/>
            <pc:sldMk cId="986684284" sldId="344"/>
            <ac:picMk id="8" creationId="{4898AD30-65B7-9387-19FA-A3CC0F3D630E}"/>
          </ac:picMkLst>
        </pc:picChg>
        <pc:picChg chg="add del mod">
          <ac:chgData name="Pouria Forouzesh" userId="475bbfa581636a77" providerId="LiveId" clId="{7376800E-67B7-4F83-81B3-2B2471A25A21}" dt="2023-02-24T07:52:43.786" v="1349" actId="21"/>
          <ac:picMkLst>
            <pc:docMk/>
            <pc:sldMk cId="986684284" sldId="344"/>
            <ac:picMk id="10" creationId="{8A975F3E-E62E-C44F-DAD0-29F26EB5349F}"/>
          </ac:picMkLst>
        </pc:picChg>
        <pc:picChg chg="add del mod">
          <ac:chgData name="Pouria Forouzesh" userId="475bbfa581636a77" providerId="LiveId" clId="{7376800E-67B7-4F83-81B3-2B2471A25A21}" dt="2023-02-24T08:01:00.287" v="1414" actId="21"/>
          <ac:picMkLst>
            <pc:docMk/>
            <pc:sldMk cId="986684284" sldId="344"/>
            <ac:picMk id="12" creationId="{11FE029E-EF10-4930-488E-82C8EA87457F}"/>
          </ac:picMkLst>
        </pc:picChg>
        <pc:picChg chg="del">
          <ac:chgData name="Pouria Forouzesh" userId="475bbfa581636a77" providerId="LiveId" clId="{7376800E-67B7-4F83-81B3-2B2471A25A21}" dt="2023-02-24T07:48:13.521" v="1309" actId="478"/>
          <ac:picMkLst>
            <pc:docMk/>
            <pc:sldMk cId="986684284" sldId="344"/>
            <ac:picMk id="13" creationId="{0E0889FE-21C2-2F82-259C-FDDC0691B2EB}"/>
          </ac:picMkLst>
        </pc:picChg>
        <pc:picChg chg="add del mod">
          <ac:chgData name="Pouria Forouzesh" userId="475bbfa581636a77" providerId="LiveId" clId="{7376800E-67B7-4F83-81B3-2B2471A25A21}" dt="2023-02-24T08:12:58.513" v="1625" actId="478"/>
          <ac:picMkLst>
            <pc:docMk/>
            <pc:sldMk cId="986684284" sldId="344"/>
            <ac:picMk id="17" creationId="{03CE5175-1908-1E00-8DFF-E49DEF4ABD98}"/>
          </ac:picMkLst>
        </pc:picChg>
        <pc:picChg chg="add mod">
          <ac:chgData name="Pouria Forouzesh" userId="475bbfa581636a77" providerId="LiveId" clId="{7376800E-67B7-4F83-81B3-2B2471A25A21}" dt="2023-02-24T08:13:07.080" v="1629" actId="1036"/>
          <ac:picMkLst>
            <pc:docMk/>
            <pc:sldMk cId="986684284" sldId="344"/>
            <ac:picMk id="19" creationId="{9540F11D-4272-AC5C-EA24-35D5B46C2413}"/>
          </ac:picMkLst>
        </pc:picChg>
        <pc:picChg chg="add mod">
          <ac:chgData name="Pouria Forouzesh" userId="475bbfa581636a77" providerId="LiveId" clId="{7376800E-67B7-4F83-81B3-2B2471A25A21}" dt="2023-02-24T08:14:32.426" v="1642" actId="14100"/>
          <ac:picMkLst>
            <pc:docMk/>
            <pc:sldMk cId="986684284" sldId="344"/>
            <ac:picMk id="22" creationId="{9C8C9BD0-41EC-6455-B3BD-7540E8D4422A}"/>
          </ac:picMkLst>
        </pc:picChg>
        <pc:picChg chg="add mod">
          <ac:chgData name="Pouria Forouzesh" userId="475bbfa581636a77" providerId="LiveId" clId="{7376800E-67B7-4F83-81B3-2B2471A25A21}" dt="2023-02-24T08:14:58.898" v="1646" actId="1076"/>
          <ac:picMkLst>
            <pc:docMk/>
            <pc:sldMk cId="986684284" sldId="344"/>
            <ac:picMk id="24" creationId="{90662063-F08E-D6B9-0CAF-B22146ABD73D}"/>
          </ac:picMkLst>
        </pc:picChg>
        <pc:picChg chg="add mod">
          <ac:chgData name="Pouria Forouzesh" userId="475bbfa581636a77" providerId="LiveId" clId="{7376800E-67B7-4F83-81B3-2B2471A25A21}" dt="2023-02-24T08:13:51.008" v="1636" actId="1076"/>
          <ac:picMkLst>
            <pc:docMk/>
            <pc:sldMk cId="986684284" sldId="344"/>
            <ac:picMk id="3074" creationId="{D6CDB512-3844-5048-596E-9F8EFD9CA1A9}"/>
          </ac:picMkLst>
        </pc:picChg>
      </pc:sldChg>
      <pc:sldChg chg="addSp delSp modSp add mod modTransition delAnim modAnim">
        <pc:chgData name="Pouria Forouzesh" userId="475bbfa581636a77" providerId="LiveId" clId="{7376800E-67B7-4F83-81B3-2B2471A25A21}" dt="2023-03-01T09:38:24.904" v="2706"/>
        <pc:sldMkLst>
          <pc:docMk/>
          <pc:sldMk cId="2742181713" sldId="345"/>
        </pc:sldMkLst>
        <pc:spChg chg="add mod">
          <ac:chgData name="Pouria Forouzesh" userId="475bbfa581636a77" providerId="LiveId" clId="{7376800E-67B7-4F83-81B3-2B2471A25A21}" dt="2023-02-25T09:56:10.577" v="2498" actId="207"/>
          <ac:spMkLst>
            <pc:docMk/>
            <pc:sldMk cId="2742181713" sldId="345"/>
            <ac:spMk id="3" creationId="{67A33AD7-10EE-120E-E9A9-33E304E8370E}"/>
          </ac:spMkLst>
        </pc:spChg>
        <pc:spChg chg="add mod">
          <ac:chgData name="Pouria Forouzesh" userId="475bbfa581636a77" providerId="LiveId" clId="{7376800E-67B7-4F83-81B3-2B2471A25A21}" dt="2023-02-25T09:56:27.481" v="2503" actId="207"/>
          <ac:spMkLst>
            <pc:docMk/>
            <pc:sldMk cId="2742181713" sldId="345"/>
            <ac:spMk id="4" creationId="{04AB043B-F185-16BC-78DA-905CF9787397}"/>
          </ac:spMkLst>
        </pc:spChg>
        <pc:spChg chg="add mod">
          <ac:chgData name="Pouria Forouzesh" userId="475bbfa581636a77" providerId="LiveId" clId="{7376800E-67B7-4F83-81B3-2B2471A25A21}" dt="2023-02-24T08:00:48.818" v="1412" actId="1076"/>
          <ac:spMkLst>
            <pc:docMk/>
            <pc:sldMk cId="2742181713" sldId="345"/>
            <ac:spMk id="5" creationId="{663DC14D-A176-ECFA-6D33-6DAE35029ADF}"/>
          </ac:spMkLst>
        </pc:spChg>
        <pc:spChg chg="add mod">
          <ac:chgData name="Pouria Forouzesh" userId="475bbfa581636a77" providerId="LiveId" clId="{7376800E-67B7-4F83-81B3-2B2471A25A21}" dt="2023-03-01T09:32:48.324" v="2612" actId="208"/>
          <ac:spMkLst>
            <pc:docMk/>
            <pc:sldMk cId="2742181713" sldId="345"/>
            <ac:spMk id="6" creationId="{499330F0-A769-D278-358F-72CF06430BC8}"/>
          </ac:spMkLst>
        </pc:spChg>
        <pc:spChg chg="del">
          <ac:chgData name="Pouria Forouzesh" userId="475bbfa581636a77" providerId="LiveId" clId="{7376800E-67B7-4F83-81B3-2B2471A25A21}" dt="2023-02-24T08:00:08.061" v="1406" actId="478"/>
          <ac:spMkLst>
            <pc:docMk/>
            <pc:sldMk cId="2742181713" sldId="345"/>
            <ac:spMk id="9" creationId="{672A16B8-67D4-61FC-B6FC-759578346FB6}"/>
          </ac:spMkLst>
        </pc:spChg>
        <pc:spChg chg="del">
          <ac:chgData name="Pouria Forouzesh" userId="475bbfa581636a77" providerId="LiveId" clId="{7376800E-67B7-4F83-81B3-2B2471A25A21}" dt="2023-02-24T08:00:08.061" v="1406" actId="478"/>
          <ac:spMkLst>
            <pc:docMk/>
            <pc:sldMk cId="2742181713" sldId="345"/>
            <ac:spMk id="10" creationId="{8762FBC7-BCA5-0E66-0C40-35583FA7A567}"/>
          </ac:spMkLst>
        </pc:spChg>
        <pc:spChg chg="del">
          <ac:chgData name="Pouria Forouzesh" userId="475bbfa581636a77" providerId="LiveId" clId="{7376800E-67B7-4F83-81B3-2B2471A25A21}" dt="2023-02-24T08:00:08.061" v="1406" actId="478"/>
          <ac:spMkLst>
            <pc:docMk/>
            <pc:sldMk cId="2742181713" sldId="345"/>
            <ac:spMk id="11" creationId="{2086D5D0-4021-2010-AB6B-FF8D22B81B85}"/>
          </ac:spMkLst>
        </pc:spChg>
        <pc:spChg chg="add mod">
          <ac:chgData name="Pouria Forouzesh" userId="475bbfa581636a77" providerId="LiveId" clId="{7376800E-67B7-4F83-81B3-2B2471A25A21}" dt="2023-02-24T08:01:42.568" v="1423" actId="208"/>
          <ac:spMkLst>
            <pc:docMk/>
            <pc:sldMk cId="2742181713" sldId="345"/>
            <ac:spMk id="12" creationId="{E7535A60-16B5-499D-900B-5B71E55ECA3A}"/>
          </ac:spMkLst>
        </pc:spChg>
        <pc:spChg chg="del">
          <ac:chgData name="Pouria Forouzesh" userId="475bbfa581636a77" providerId="LiveId" clId="{7376800E-67B7-4F83-81B3-2B2471A25A21}" dt="2023-02-24T08:00:50.698" v="1413" actId="478"/>
          <ac:spMkLst>
            <pc:docMk/>
            <pc:sldMk cId="2742181713" sldId="345"/>
            <ac:spMk id="13" creationId="{AFD0852F-B192-2A43-D9DF-52C8D6EDCF10}"/>
          </ac:spMkLst>
        </pc:spChg>
        <pc:spChg chg="add mod">
          <ac:chgData name="Pouria Forouzesh" userId="475bbfa581636a77" providerId="LiveId" clId="{7376800E-67B7-4F83-81B3-2B2471A25A21}" dt="2023-02-24T08:06:40.892" v="1595" actId="1038"/>
          <ac:spMkLst>
            <pc:docMk/>
            <pc:sldMk cId="2742181713" sldId="345"/>
            <ac:spMk id="14" creationId="{EDEBF436-3A2D-114B-826A-97F0FEA107D3}"/>
          </ac:spMkLst>
        </pc:spChg>
        <pc:spChg chg="add mod">
          <ac:chgData name="Pouria Forouzesh" userId="475bbfa581636a77" providerId="LiveId" clId="{7376800E-67B7-4F83-81B3-2B2471A25A21}" dt="2023-02-24T08:06:29.284" v="1566" actId="1038"/>
          <ac:spMkLst>
            <pc:docMk/>
            <pc:sldMk cId="2742181713" sldId="345"/>
            <ac:spMk id="17" creationId="{79B417C4-9168-F62E-4395-F91E17E87B53}"/>
          </ac:spMkLst>
        </pc:spChg>
        <pc:spChg chg="add mod">
          <ac:chgData name="Pouria Forouzesh" userId="475bbfa581636a77" providerId="LiveId" clId="{7376800E-67B7-4F83-81B3-2B2471A25A21}" dt="2023-02-24T08:06:56.310" v="1597" actId="14100"/>
          <ac:spMkLst>
            <pc:docMk/>
            <pc:sldMk cId="2742181713" sldId="345"/>
            <ac:spMk id="18" creationId="{A5649EBE-77DB-FFFC-4D21-6C0AE46453AD}"/>
          </ac:spMkLst>
        </pc:spChg>
        <pc:spChg chg="add mod">
          <ac:chgData name="Pouria Forouzesh" userId="475bbfa581636a77" providerId="LiveId" clId="{7376800E-67B7-4F83-81B3-2B2471A25A21}" dt="2023-02-24T08:07:02.080" v="1598" actId="14100"/>
          <ac:spMkLst>
            <pc:docMk/>
            <pc:sldMk cId="2742181713" sldId="345"/>
            <ac:spMk id="19" creationId="{E0E26570-D5E4-673E-7DF3-859356466F1D}"/>
          </ac:spMkLst>
        </pc:spChg>
        <pc:picChg chg="del">
          <ac:chgData name="Pouria Forouzesh" userId="475bbfa581636a77" providerId="LiveId" clId="{7376800E-67B7-4F83-81B3-2B2471A25A21}" dt="2023-02-24T08:00:10.865" v="1408" actId="478"/>
          <ac:picMkLst>
            <pc:docMk/>
            <pc:sldMk cId="2742181713" sldId="345"/>
            <ac:picMk id="3" creationId="{31144001-095B-1638-1711-800AE8BAC641}"/>
          </ac:picMkLst>
        </pc:picChg>
        <pc:picChg chg="del">
          <ac:chgData name="Pouria Forouzesh" userId="475bbfa581636a77" providerId="LiveId" clId="{7376800E-67B7-4F83-81B3-2B2471A25A21}" dt="2023-02-24T08:00:10.219" v="1407" actId="478"/>
          <ac:picMkLst>
            <pc:docMk/>
            <pc:sldMk cId="2742181713" sldId="345"/>
            <ac:picMk id="4" creationId="{19F8C68C-44E1-D217-9C1A-5010C560C47B}"/>
          </ac:picMkLst>
        </pc:picChg>
        <pc:picChg chg="del">
          <ac:chgData name="Pouria Forouzesh" userId="475bbfa581636a77" providerId="LiveId" clId="{7376800E-67B7-4F83-81B3-2B2471A25A21}" dt="2023-02-24T08:00:08.061" v="1406" actId="478"/>
          <ac:picMkLst>
            <pc:docMk/>
            <pc:sldMk cId="2742181713" sldId="345"/>
            <ac:picMk id="6" creationId="{13893E34-BF2E-4D56-B59E-299DA5A40DF6}"/>
          </ac:picMkLst>
        </pc:picChg>
        <pc:picChg chg="add mod">
          <ac:chgData name="Pouria Forouzesh" userId="475bbfa581636a77" providerId="LiveId" clId="{7376800E-67B7-4F83-81B3-2B2471A25A21}" dt="2023-02-24T08:01:04.071" v="1416" actId="1076"/>
          <ac:picMkLst>
            <pc:docMk/>
            <pc:sldMk cId="2742181713" sldId="345"/>
            <ac:picMk id="7" creationId="{6A5B4194-E305-48D0-093D-0AC357F8D5C6}"/>
          </ac:picMkLst>
        </pc:picChg>
        <pc:picChg chg="del">
          <ac:chgData name="Pouria Forouzesh" userId="475bbfa581636a77" providerId="LiveId" clId="{7376800E-67B7-4F83-81B3-2B2471A25A21}" dt="2023-02-24T08:00:08.061" v="1406" actId="478"/>
          <ac:picMkLst>
            <pc:docMk/>
            <pc:sldMk cId="2742181713" sldId="345"/>
            <ac:picMk id="8" creationId="{FA052602-BB94-A01C-365E-4EFC9B6CA7CC}"/>
          </ac:picMkLst>
        </pc:picChg>
        <pc:picChg chg="add mod">
          <ac:chgData name="Pouria Forouzesh" userId="475bbfa581636a77" providerId="LiveId" clId="{7376800E-67B7-4F83-81B3-2B2471A25A21}" dt="2023-02-25T09:56:15.342" v="2500" actId="1076"/>
          <ac:picMkLst>
            <pc:docMk/>
            <pc:sldMk cId="2742181713" sldId="345"/>
            <ac:picMk id="16" creationId="{8752419E-8B8A-FD18-43D8-0A7FAED2AAE3}"/>
          </ac:picMkLst>
        </pc:picChg>
        <pc:picChg chg="add mod">
          <ac:chgData name="Pouria Forouzesh" userId="475bbfa581636a77" providerId="LiveId" clId="{7376800E-67B7-4F83-81B3-2B2471A25A21}" dt="2023-02-24T08:04:06.178" v="1520" actId="1035"/>
          <ac:picMkLst>
            <pc:docMk/>
            <pc:sldMk cId="2742181713" sldId="345"/>
            <ac:picMk id="2051" creationId="{0FDE5C1B-1C24-47BF-06CA-EE8B7E9AB003}"/>
          </ac:picMkLst>
        </pc:picChg>
        <pc:picChg chg="add mod">
          <ac:chgData name="Pouria Forouzesh" userId="475bbfa581636a77" providerId="LiveId" clId="{7376800E-67B7-4F83-81B3-2B2471A25A21}" dt="2023-02-24T08:04:15.202" v="1530" actId="1076"/>
          <ac:picMkLst>
            <pc:docMk/>
            <pc:sldMk cId="2742181713" sldId="345"/>
            <ac:picMk id="2053" creationId="{256CDA96-9209-8D92-CE3D-F91C11B40F06}"/>
          </ac:picMkLst>
        </pc:picChg>
      </pc:sldChg>
      <pc:sldChg chg="addSp delSp modSp add mod ord modTransition">
        <pc:chgData name="Pouria Forouzesh" userId="475bbfa581636a77" providerId="LiveId" clId="{7376800E-67B7-4F83-81B3-2B2471A25A21}" dt="2023-03-01T09:38:24.904" v="2706"/>
        <pc:sldMkLst>
          <pc:docMk/>
          <pc:sldMk cId="3078335584" sldId="346"/>
        </pc:sldMkLst>
        <pc:spChg chg="add mod">
          <ac:chgData name="Pouria Forouzesh" userId="475bbfa581636a77" providerId="LiveId" clId="{7376800E-67B7-4F83-81B3-2B2471A25A21}" dt="2023-02-24T10:33:18.659" v="1914" actId="1076"/>
          <ac:spMkLst>
            <pc:docMk/>
            <pc:sldMk cId="3078335584" sldId="346"/>
            <ac:spMk id="2" creationId="{01C66A14-1EE9-3E5A-C89E-DE158F08506E}"/>
          </ac:spMkLst>
        </pc:spChg>
        <pc:spChg chg="add mod">
          <ac:chgData name="Pouria Forouzesh" userId="475bbfa581636a77" providerId="LiveId" clId="{7376800E-67B7-4F83-81B3-2B2471A25A21}" dt="2023-02-24T10:33:58.746" v="1919" actId="1076"/>
          <ac:spMkLst>
            <pc:docMk/>
            <pc:sldMk cId="3078335584" sldId="346"/>
            <ac:spMk id="3" creationId="{785A7383-40EB-47A9-180A-BF4043CFE7DF}"/>
          </ac:spMkLst>
        </pc:spChg>
        <pc:spChg chg="add mod">
          <ac:chgData name="Pouria Forouzesh" userId="475bbfa581636a77" providerId="LiveId" clId="{7376800E-67B7-4F83-81B3-2B2471A25A21}" dt="2023-02-24T10:34:20.358" v="1923" actId="1076"/>
          <ac:spMkLst>
            <pc:docMk/>
            <pc:sldMk cId="3078335584" sldId="346"/>
            <ac:spMk id="4" creationId="{2B3C1161-77B2-D6E3-53DE-24A6A40CA15E}"/>
          </ac:spMkLst>
        </pc:spChg>
        <pc:spChg chg="add mod">
          <ac:chgData name="Pouria Forouzesh" userId="475bbfa581636a77" providerId="LiveId" clId="{7376800E-67B7-4F83-81B3-2B2471A25A21}" dt="2023-02-24T10:34:46.559" v="1926" actId="1076"/>
          <ac:spMkLst>
            <pc:docMk/>
            <pc:sldMk cId="3078335584" sldId="346"/>
            <ac:spMk id="5" creationId="{99B76335-2715-A0CB-8AA0-4814DA65FFEE}"/>
          </ac:spMkLst>
        </pc:spChg>
        <pc:spChg chg="mod">
          <ac:chgData name="Pouria Forouzesh" userId="475bbfa581636a77" providerId="LiveId" clId="{7376800E-67B7-4F83-81B3-2B2471A25A21}" dt="2023-02-24T10:32:56.248" v="1910"/>
          <ac:spMkLst>
            <pc:docMk/>
            <pc:sldMk cId="3078335584" sldId="346"/>
            <ac:spMk id="6" creationId="{A8CB414E-B4A4-D2F1-D21E-BCD20DA242C5}"/>
          </ac:spMkLst>
        </pc:spChg>
        <pc:spChg chg="del mod">
          <ac:chgData name="Pouria Forouzesh" userId="475bbfa581636a77" providerId="LiveId" clId="{7376800E-67B7-4F83-81B3-2B2471A25A21}" dt="2023-02-24T10:29:54.601" v="1905" actId="478"/>
          <ac:spMkLst>
            <pc:docMk/>
            <pc:sldMk cId="3078335584" sldId="346"/>
            <ac:spMk id="7" creationId="{A9E2B8C1-A634-0811-998F-DE4D642E0B92}"/>
          </ac:spMkLst>
        </pc:spChg>
        <pc:picChg chg="add mod">
          <ac:chgData name="Pouria Forouzesh" userId="475bbfa581636a77" providerId="LiveId" clId="{7376800E-67B7-4F83-81B3-2B2471A25A21}" dt="2023-02-24T10:35:52.141" v="1931" actId="1076"/>
          <ac:picMkLst>
            <pc:docMk/>
            <pc:sldMk cId="3078335584" sldId="346"/>
            <ac:picMk id="9" creationId="{A836DAB4-ED89-0476-9C21-3DD7DDE3E585}"/>
          </ac:picMkLst>
        </pc:picChg>
        <pc:picChg chg="del">
          <ac:chgData name="Pouria Forouzesh" userId="475bbfa581636a77" providerId="LiveId" clId="{7376800E-67B7-4F83-81B3-2B2471A25A21}" dt="2023-02-24T10:34:48.792" v="1927" actId="478"/>
          <ac:picMkLst>
            <pc:docMk/>
            <pc:sldMk cId="3078335584" sldId="346"/>
            <ac:picMk id="10" creationId="{2051416E-F1B2-BCCB-A943-C23774EBF80B}"/>
          </ac:picMkLst>
        </pc:picChg>
        <pc:picChg chg="add mod">
          <ac:chgData name="Pouria Forouzesh" userId="475bbfa581636a77" providerId="LiveId" clId="{7376800E-67B7-4F83-81B3-2B2471A25A21}" dt="2023-02-24T10:36:38.939" v="1933" actId="14100"/>
          <ac:picMkLst>
            <pc:docMk/>
            <pc:sldMk cId="3078335584" sldId="346"/>
            <ac:picMk id="12" creationId="{8D9CD12C-457D-F7DB-A459-4E11D7F14AC5}"/>
          </ac:picMkLst>
        </pc:picChg>
        <pc:picChg chg="del">
          <ac:chgData name="Pouria Forouzesh" userId="475bbfa581636a77" providerId="LiveId" clId="{7376800E-67B7-4F83-81B3-2B2471A25A21}" dt="2023-02-24T10:34:49.381" v="1928" actId="478"/>
          <ac:picMkLst>
            <pc:docMk/>
            <pc:sldMk cId="3078335584" sldId="346"/>
            <ac:picMk id="13" creationId="{2E24DE3A-C6E5-81C7-2C60-ED6D9D7B7C4C}"/>
          </ac:picMkLst>
        </pc:picChg>
      </pc:sldChg>
      <pc:sldChg chg="addSp delSp modSp add mod ord modTransition modAnim">
        <pc:chgData name="Pouria Forouzesh" userId="475bbfa581636a77" providerId="LiveId" clId="{7376800E-67B7-4F83-81B3-2B2471A25A21}" dt="2023-03-01T09:38:24.904" v="2706"/>
        <pc:sldMkLst>
          <pc:docMk/>
          <pc:sldMk cId="635227825" sldId="347"/>
        </pc:sldMkLst>
        <pc:spChg chg="add mod">
          <ac:chgData name="Pouria Forouzesh" userId="475bbfa581636a77" providerId="LiveId" clId="{7376800E-67B7-4F83-81B3-2B2471A25A21}" dt="2023-02-24T10:39:38.383" v="1955" actId="208"/>
          <ac:spMkLst>
            <pc:docMk/>
            <pc:sldMk cId="635227825" sldId="347"/>
            <ac:spMk id="2" creationId="{FE36E370-DAB8-8144-4975-A6210D10368B}"/>
          </ac:spMkLst>
        </pc:spChg>
        <pc:spChg chg="add mod">
          <ac:chgData name="Pouria Forouzesh" userId="475bbfa581636a77" providerId="LiveId" clId="{7376800E-67B7-4F83-81B3-2B2471A25A21}" dt="2023-02-24T10:39:35.748" v="1953" actId="208"/>
          <ac:spMkLst>
            <pc:docMk/>
            <pc:sldMk cId="635227825" sldId="347"/>
            <ac:spMk id="3" creationId="{5BF95A45-0CE7-218D-89A3-64FCBA812E76}"/>
          </ac:spMkLst>
        </pc:spChg>
        <pc:picChg chg="del">
          <ac:chgData name="Pouria Forouzesh" userId="475bbfa581636a77" providerId="LiveId" clId="{7376800E-67B7-4F83-81B3-2B2471A25A21}" dt="2023-02-24T10:37:29.167" v="1943" actId="478"/>
          <ac:picMkLst>
            <pc:docMk/>
            <pc:sldMk cId="635227825" sldId="347"/>
            <ac:picMk id="6" creationId="{69A88304-C9E8-0A02-D763-D80FF8D54BE7}"/>
          </ac:picMkLst>
        </pc:picChg>
        <pc:picChg chg="del">
          <ac:chgData name="Pouria Forouzesh" userId="475bbfa581636a77" providerId="LiveId" clId="{7376800E-67B7-4F83-81B3-2B2471A25A21}" dt="2023-02-24T10:37:28.648" v="1942" actId="478"/>
          <ac:picMkLst>
            <pc:docMk/>
            <pc:sldMk cId="635227825" sldId="347"/>
            <ac:picMk id="9218" creationId="{BD38827A-2BC2-31EC-947E-6E814F5FCCE4}"/>
          </ac:picMkLst>
        </pc:picChg>
        <pc:picChg chg="add mod">
          <ac:chgData name="Pouria Forouzesh" userId="475bbfa581636a77" providerId="LiveId" clId="{7376800E-67B7-4F83-81B3-2B2471A25A21}" dt="2023-02-24T10:38:01.336" v="1945" actId="14100"/>
          <ac:picMkLst>
            <pc:docMk/>
            <pc:sldMk cId="635227825" sldId="347"/>
            <ac:picMk id="11266" creationId="{E0ACABF3-B158-63E3-5502-8468FFD5746A}"/>
          </ac:picMkLst>
        </pc:picChg>
        <pc:picChg chg="add mod">
          <ac:chgData name="Pouria Forouzesh" userId="475bbfa581636a77" providerId="LiveId" clId="{7376800E-67B7-4F83-81B3-2B2471A25A21}" dt="2023-02-24T10:38:20.787" v="1948" actId="14100"/>
          <ac:picMkLst>
            <pc:docMk/>
            <pc:sldMk cId="635227825" sldId="347"/>
            <ac:picMk id="11268" creationId="{0FFEB040-640F-E2E5-D89A-21CF005FAF0A}"/>
          </ac:picMkLst>
        </pc:picChg>
      </pc:sldChg>
      <pc:sldChg chg="add del ord">
        <pc:chgData name="Pouria Forouzesh" userId="475bbfa581636a77" providerId="LiveId" clId="{7376800E-67B7-4F83-81B3-2B2471A25A21}" dt="2023-02-24T10:54:19.790" v="2041" actId="2696"/>
        <pc:sldMkLst>
          <pc:docMk/>
          <pc:sldMk cId="751015468" sldId="348"/>
        </pc:sldMkLst>
      </pc:sldChg>
      <pc:sldMasterChg chg="modTransition delSldLayout modSldLayout">
        <pc:chgData name="Pouria Forouzesh" userId="475bbfa581636a77" providerId="LiveId" clId="{7376800E-67B7-4F83-81B3-2B2471A25A21}" dt="2023-03-01T09:38:24.904" v="2706"/>
        <pc:sldMasterMkLst>
          <pc:docMk/>
          <pc:sldMasterMk cId="0" sldId="2147483692"/>
        </pc:sldMasterMkLst>
        <pc:sldLayoutChg chg="modTransition">
          <pc:chgData name="Pouria Forouzesh" userId="475bbfa581636a77" providerId="LiveId" clId="{7376800E-67B7-4F83-81B3-2B2471A25A21}" dt="2023-03-01T09:38:24.904" v="2706"/>
          <pc:sldLayoutMkLst>
            <pc:docMk/>
            <pc:sldMasterMk cId="0" sldId="2147483692"/>
            <pc:sldLayoutMk cId="0" sldId="2147483648"/>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49"/>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53"/>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55"/>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58"/>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59"/>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63"/>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65"/>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67"/>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71"/>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72"/>
          </pc:sldLayoutMkLst>
        </pc:sldLayoutChg>
        <pc:sldLayoutChg chg="del">
          <pc:chgData name="Pouria Forouzesh" userId="475bbfa581636a77" providerId="LiveId" clId="{7376800E-67B7-4F83-81B3-2B2471A25A21}" dt="2023-02-24T13:38:11.109" v="2270" actId="2696"/>
          <pc:sldLayoutMkLst>
            <pc:docMk/>
            <pc:sldMasterMk cId="0" sldId="2147483692"/>
            <pc:sldLayoutMk cId="0" sldId="2147483673"/>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74"/>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75"/>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76"/>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78"/>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83"/>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84"/>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89"/>
          </pc:sldLayoutMkLst>
        </pc:sldLayoutChg>
        <pc:sldLayoutChg chg="modTransition">
          <pc:chgData name="Pouria Forouzesh" userId="475bbfa581636a77" providerId="LiveId" clId="{7376800E-67B7-4F83-81B3-2B2471A25A21}" dt="2023-03-01T09:38:24.904" v="2706"/>
          <pc:sldLayoutMkLst>
            <pc:docMk/>
            <pc:sldMasterMk cId="0" sldId="2147483692"/>
            <pc:sldLayoutMk cId="0" sldId="2147483690"/>
          </pc:sldLayoutMkLst>
        </pc:sldLayoutChg>
      </pc:sldMasterChg>
    </pc:docChg>
  </pc:docChgLst>
  <pc:docChgLst>
    <pc:chgData name="Pouria Forouzesh" userId="475bbfa581636a77" providerId="LiveId" clId="{7FF8C3FD-47DC-4CC7-BD41-343CC5C76282}"/>
    <pc:docChg chg="undo custSel modSld">
      <pc:chgData name="Pouria Forouzesh" userId="475bbfa581636a77" providerId="LiveId" clId="{7FF8C3FD-47DC-4CC7-BD41-343CC5C76282}" dt="2023-10-09T07:49:19.629" v="133" actId="1038"/>
      <pc:docMkLst>
        <pc:docMk/>
      </pc:docMkLst>
      <pc:sldChg chg="addSp delSp modSp mod delAnim modAnim">
        <pc:chgData name="Pouria Forouzesh" userId="475bbfa581636a77" providerId="LiveId" clId="{7FF8C3FD-47DC-4CC7-BD41-343CC5C76282}" dt="2023-10-09T07:49:19.629" v="133" actId="1038"/>
        <pc:sldMkLst>
          <pc:docMk/>
          <pc:sldMk cId="2134368635" sldId="422"/>
        </pc:sldMkLst>
        <pc:spChg chg="mod">
          <ac:chgData name="Pouria Forouzesh" userId="475bbfa581636a77" providerId="LiveId" clId="{7FF8C3FD-47DC-4CC7-BD41-343CC5C76282}" dt="2023-10-09T07:40:52.359" v="64" actId="1035"/>
          <ac:spMkLst>
            <pc:docMk/>
            <pc:sldMk cId="2134368635" sldId="422"/>
            <ac:spMk id="13" creationId="{D156AFEC-0F7E-5079-BB0C-57D362353609}"/>
          </ac:spMkLst>
        </pc:spChg>
        <pc:spChg chg="add mod">
          <ac:chgData name="Pouria Forouzesh" userId="475bbfa581636a77" providerId="LiveId" clId="{7FF8C3FD-47DC-4CC7-BD41-343CC5C76282}" dt="2023-10-09T07:42:25.156" v="78" actId="20577"/>
          <ac:spMkLst>
            <pc:docMk/>
            <pc:sldMk cId="2134368635" sldId="422"/>
            <ac:spMk id="22" creationId="{5CC025C6-2B05-28AE-1D96-64949E5AAD42}"/>
          </ac:spMkLst>
        </pc:spChg>
        <pc:picChg chg="mod">
          <ac:chgData name="Pouria Forouzesh" userId="475bbfa581636a77" providerId="LiveId" clId="{7FF8C3FD-47DC-4CC7-BD41-343CC5C76282}" dt="2023-10-09T07:43:44.965" v="87" actId="14100"/>
          <ac:picMkLst>
            <pc:docMk/>
            <pc:sldMk cId="2134368635" sldId="422"/>
            <ac:picMk id="6" creationId="{6A47A457-D54B-7D27-9647-A9DFF4825A9A}"/>
          </ac:picMkLst>
        </pc:picChg>
        <pc:picChg chg="mod">
          <ac:chgData name="Pouria Forouzesh" userId="475bbfa581636a77" providerId="LiveId" clId="{7FF8C3FD-47DC-4CC7-BD41-343CC5C76282}" dt="2023-10-09T07:48:50.162" v="131" actId="14100"/>
          <ac:picMkLst>
            <pc:docMk/>
            <pc:sldMk cId="2134368635" sldId="422"/>
            <ac:picMk id="7" creationId="{A49F56D1-75FB-9C28-13F5-DABB1A2B9451}"/>
          </ac:picMkLst>
        </pc:picChg>
        <pc:picChg chg="add del mod">
          <ac:chgData name="Pouria Forouzesh" userId="475bbfa581636a77" providerId="LiveId" clId="{7FF8C3FD-47DC-4CC7-BD41-343CC5C76282}" dt="2023-10-09T07:46:24.611" v="112" actId="478"/>
          <ac:picMkLst>
            <pc:docMk/>
            <pc:sldMk cId="2134368635" sldId="422"/>
            <ac:picMk id="16" creationId="{ED923765-B84B-1C46-5570-3840900BC076}"/>
          </ac:picMkLst>
        </pc:picChg>
        <pc:picChg chg="add mod">
          <ac:chgData name="Pouria Forouzesh" userId="475bbfa581636a77" providerId="LiveId" clId="{7FF8C3FD-47DC-4CC7-BD41-343CC5C76282}" dt="2023-10-09T07:48:13.179" v="127" actId="1037"/>
          <ac:picMkLst>
            <pc:docMk/>
            <pc:sldMk cId="2134368635" sldId="422"/>
            <ac:picMk id="18" creationId="{54C3B025-CF44-1FD4-DB96-8FA2A86FE914}"/>
          </ac:picMkLst>
        </pc:picChg>
        <pc:picChg chg="add mod">
          <ac:chgData name="Pouria Forouzesh" userId="475bbfa581636a77" providerId="LiveId" clId="{7FF8C3FD-47DC-4CC7-BD41-343CC5C76282}" dt="2023-10-09T07:46:50.698" v="123" actId="1440"/>
          <ac:picMkLst>
            <pc:docMk/>
            <pc:sldMk cId="2134368635" sldId="422"/>
            <ac:picMk id="20" creationId="{69C74984-E588-5813-559B-5322DC18A9D2}"/>
          </ac:picMkLst>
        </pc:picChg>
        <pc:picChg chg="mod">
          <ac:chgData name="Pouria Forouzesh" userId="475bbfa581636a77" providerId="LiveId" clId="{7FF8C3FD-47DC-4CC7-BD41-343CC5C76282}" dt="2023-10-09T07:43:49.376" v="88" actId="14100"/>
          <ac:picMkLst>
            <pc:docMk/>
            <pc:sldMk cId="2134368635" sldId="422"/>
            <ac:picMk id="21" creationId="{BCB9B34F-FC33-595F-D796-B56054175341}"/>
          </ac:picMkLst>
        </pc:picChg>
        <pc:picChg chg="mod">
          <ac:chgData name="Pouria Forouzesh" userId="475bbfa581636a77" providerId="LiveId" clId="{7FF8C3FD-47DC-4CC7-BD41-343CC5C76282}" dt="2023-10-09T07:45:00.085" v="90" actId="1076"/>
          <ac:picMkLst>
            <pc:docMk/>
            <pc:sldMk cId="2134368635" sldId="422"/>
            <ac:picMk id="23" creationId="{9276089C-5E75-413F-CF55-2CB5C9253074}"/>
          </ac:picMkLst>
        </pc:picChg>
        <pc:picChg chg="add mod">
          <ac:chgData name="Pouria Forouzesh" userId="475bbfa581636a77" providerId="LiveId" clId="{7FF8C3FD-47DC-4CC7-BD41-343CC5C76282}" dt="2023-10-09T07:49:19.629" v="133" actId="1038"/>
          <ac:picMkLst>
            <pc:docMk/>
            <pc:sldMk cId="2134368635" sldId="422"/>
            <ac:picMk id="24" creationId="{EA22A064-DEC3-BFEB-2F2F-51201C89D7B6}"/>
          </ac:picMkLst>
        </pc:picChg>
        <pc:picChg chg="mod">
          <ac:chgData name="Pouria Forouzesh" userId="475bbfa581636a77" providerId="LiveId" clId="{7FF8C3FD-47DC-4CC7-BD41-343CC5C76282}" dt="2023-10-09T07:45:30.018" v="98" actId="1037"/>
          <ac:picMkLst>
            <pc:docMk/>
            <pc:sldMk cId="2134368635" sldId="422"/>
            <ac:picMk id="25" creationId="{4B799793-6603-CA84-7758-EA015C0E5950}"/>
          </ac:picMkLst>
        </pc:picChg>
        <pc:picChg chg="del">
          <ac:chgData name="Pouria Forouzesh" userId="475bbfa581636a77" providerId="LiveId" clId="{7FF8C3FD-47DC-4CC7-BD41-343CC5C76282}" dt="2023-10-09T07:39:39.121" v="42" actId="478"/>
          <ac:picMkLst>
            <pc:docMk/>
            <pc:sldMk cId="2134368635" sldId="422"/>
            <ac:picMk id="31" creationId="{C54A881D-E7B3-5688-0B8D-6884324781E4}"/>
          </ac:picMkLst>
        </pc:picChg>
      </pc:sldChg>
    </pc:docChg>
  </pc:docChgLst>
  <pc:docChgLst>
    <pc:chgData name="Pouria Forouzesh" userId="475bbfa581636a77" providerId="LiveId" clId="{243C0F8C-57B2-4895-A157-DAEE1D14300F}"/>
    <pc:docChg chg="undo custSel addSld delSld modSld">
      <pc:chgData name="Pouria Forouzesh" userId="475bbfa581636a77" providerId="LiveId" clId="{243C0F8C-57B2-4895-A157-DAEE1D14300F}" dt="2023-05-13T21:10:12.096" v="2675"/>
      <pc:docMkLst>
        <pc:docMk/>
      </pc:docMkLst>
      <pc:sldChg chg="modSp">
        <pc:chgData name="Pouria Forouzesh" userId="475bbfa581636a77" providerId="LiveId" clId="{243C0F8C-57B2-4895-A157-DAEE1D14300F}" dt="2023-05-13T21:01:32.763" v="1838" actId="14861"/>
        <pc:sldMkLst>
          <pc:docMk/>
          <pc:sldMk cId="0" sldId="256"/>
        </pc:sldMkLst>
        <pc:picChg chg="mod">
          <ac:chgData name="Pouria Forouzesh" userId="475bbfa581636a77" providerId="LiveId" clId="{243C0F8C-57B2-4895-A157-DAEE1D14300F}" dt="2023-05-13T21:01:32.763" v="1838" actId="14861"/>
          <ac:picMkLst>
            <pc:docMk/>
            <pc:sldMk cId="0" sldId="256"/>
            <ac:picMk id="2050" creationId="{DA8E69AE-1EE5-9DF7-5C13-6F6FC2AC80B6}"/>
          </ac:picMkLst>
        </pc:picChg>
      </pc:sldChg>
      <pc:sldChg chg="modSp mod">
        <pc:chgData name="Pouria Forouzesh" userId="475bbfa581636a77" providerId="LiveId" clId="{243C0F8C-57B2-4895-A157-DAEE1D14300F}" dt="2023-05-13T21:04:36.462" v="2281" actId="339"/>
        <pc:sldMkLst>
          <pc:docMk/>
          <pc:sldMk cId="0" sldId="261"/>
        </pc:sldMkLst>
        <pc:picChg chg="mod">
          <ac:chgData name="Pouria Forouzesh" userId="475bbfa581636a77" providerId="LiveId" clId="{243C0F8C-57B2-4895-A157-DAEE1D14300F}" dt="2023-05-13T21:03:51.091" v="2260" actId="339"/>
          <ac:picMkLst>
            <pc:docMk/>
            <pc:sldMk cId="0" sldId="261"/>
            <ac:picMk id="4" creationId="{13FDFA67-18C9-3E88-75CF-105F3B37F952}"/>
          </ac:picMkLst>
        </pc:picChg>
        <pc:picChg chg="mod">
          <ac:chgData name="Pouria Forouzesh" userId="475bbfa581636a77" providerId="LiveId" clId="{243C0F8C-57B2-4895-A157-DAEE1D14300F}" dt="2023-05-13T21:04:36.462" v="2281" actId="339"/>
          <ac:picMkLst>
            <pc:docMk/>
            <pc:sldMk cId="0" sldId="261"/>
            <ac:picMk id="12" creationId="{C18064AA-B4EE-8FE2-0918-3B6886C61B00}"/>
          </ac:picMkLst>
        </pc:picChg>
      </pc:sldChg>
      <pc:sldChg chg="modSp mod">
        <pc:chgData name="Pouria Forouzesh" userId="475bbfa581636a77" providerId="LiveId" clId="{243C0F8C-57B2-4895-A157-DAEE1D14300F}" dt="2023-05-13T21:08:47.509" v="2566" actId="14861"/>
        <pc:sldMkLst>
          <pc:docMk/>
          <pc:sldMk cId="3926938099" sldId="342"/>
        </pc:sldMkLst>
        <pc:picChg chg="mod">
          <ac:chgData name="Pouria Forouzesh" userId="475bbfa581636a77" providerId="LiveId" clId="{243C0F8C-57B2-4895-A157-DAEE1D14300F}" dt="2023-05-13T21:08:47.509" v="2566" actId="14861"/>
          <ac:picMkLst>
            <pc:docMk/>
            <pc:sldMk cId="3926938099" sldId="342"/>
            <ac:picMk id="5" creationId="{BFBB7E0F-52CE-C2B2-3553-8A747869E8F0}"/>
          </ac:picMkLst>
        </pc:picChg>
      </pc:sldChg>
      <pc:sldChg chg="modSp mod">
        <pc:chgData name="Pouria Forouzesh" userId="475bbfa581636a77" providerId="LiveId" clId="{243C0F8C-57B2-4895-A157-DAEE1D14300F}" dt="2023-05-13T21:10:12.096" v="2675"/>
        <pc:sldMkLst>
          <pc:docMk/>
          <pc:sldMk cId="3767684172" sldId="348"/>
        </pc:sldMkLst>
        <pc:picChg chg="mod">
          <ac:chgData name="Pouria Forouzesh" userId="475bbfa581636a77" providerId="LiveId" clId="{243C0F8C-57B2-4895-A157-DAEE1D14300F}" dt="2023-05-13T21:10:12.096" v="2675"/>
          <ac:picMkLst>
            <pc:docMk/>
            <pc:sldMk cId="3767684172" sldId="348"/>
            <ac:picMk id="2" creationId="{3FA2587D-410B-BD48-2587-0870B4DF69E8}"/>
          </ac:picMkLst>
        </pc:picChg>
      </pc:sldChg>
      <pc:sldChg chg="modSp">
        <pc:chgData name="Pouria Forouzesh" userId="475bbfa581636a77" providerId="LiveId" clId="{243C0F8C-57B2-4895-A157-DAEE1D14300F}" dt="2023-05-13T21:06:21.411" v="2347" actId="339"/>
        <pc:sldMkLst>
          <pc:docMk/>
          <pc:sldMk cId="2896118615" sldId="369"/>
        </pc:sldMkLst>
        <pc:picChg chg="mod">
          <ac:chgData name="Pouria Forouzesh" userId="475bbfa581636a77" providerId="LiveId" clId="{243C0F8C-57B2-4895-A157-DAEE1D14300F}" dt="2023-05-13T21:06:21.411" v="2347" actId="339"/>
          <ac:picMkLst>
            <pc:docMk/>
            <pc:sldMk cId="2896118615" sldId="369"/>
            <ac:picMk id="12" creationId="{827404A8-AC21-D87B-B322-6442F1C5F2E5}"/>
          </ac:picMkLst>
        </pc:picChg>
      </pc:sldChg>
      <pc:sldChg chg="modSp">
        <pc:chgData name="Pouria Forouzesh" userId="475bbfa581636a77" providerId="LiveId" clId="{243C0F8C-57B2-4895-A157-DAEE1D14300F}" dt="2023-05-13T21:02:18.311" v="1864"/>
        <pc:sldMkLst>
          <pc:docMk/>
          <pc:sldMk cId="1514206587" sldId="381"/>
        </pc:sldMkLst>
        <pc:graphicFrameChg chg="mod">
          <ac:chgData name="Pouria Forouzesh" userId="475bbfa581636a77" providerId="LiveId" clId="{243C0F8C-57B2-4895-A157-DAEE1D14300F}" dt="2023-05-13T21:02:18.311" v="1864"/>
          <ac:graphicFrameMkLst>
            <pc:docMk/>
            <pc:sldMk cId="1514206587" sldId="381"/>
            <ac:graphicFrameMk id="2" creationId="{8932BA2A-3101-A608-83B6-47EB2E5344A6}"/>
          </ac:graphicFrameMkLst>
        </pc:graphicFrameChg>
      </pc:sldChg>
      <pc:sldChg chg="addSp delSp modSp new del mod setBg">
        <pc:chgData name="Pouria Forouzesh" userId="475bbfa581636a77" providerId="LiveId" clId="{243C0F8C-57B2-4895-A157-DAEE1D14300F}" dt="2023-05-13T21:06:51.008" v="2348" actId="2696"/>
        <pc:sldMkLst>
          <pc:docMk/>
          <pc:sldMk cId="293285704" sldId="382"/>
        </pc:sldMkLst>
        <pc:spChg chg="del">
          <ac:chgData name="Pouria Forouzesh" userId="475bbfa581636a77" providerId="LiveId" clId="{243C0F8C-57B2-4895-A157-DAEE1D14300F}" dt="2023-05-13T20:47:21.149" v="2" actId="478"/>
          <ac:spMkLst>
            <pc:docMk/>
            <pc:sldMk cId="293285704" sldId="382"/>
            <ac:spMk id="2" creationId="{BAC1D167-2674-1AED-4F58-46B082A33D48}"/>
          </ac:spMkLst>
        </pc:spChg>
        <pc:spChg chg="del">
          <ac:chgData name="Pouria Forouzesh" userId="475bbfa581636a77" providerId="LiveId" clId="{243C0F8C-57B2-4895-A157-DAEE1D14300F}" dt="2023-05-13T20:47:19.170" v="1" actId="478"/>
          <ac:spMkLst>
            <pc:docMk/>
            <pc:sldMk cId="293285704" sldId="382"/>
            <ac:spMk id="3" creationId="{06DE0E3C-BB64-28D7-35EF-D506C9C464C2}"/>
          </ac:spMkLst>
        </pc:spChg>
        <pc:spChg chg="add del mod">
          <ac:chgData name="Pouria Forouzesh" userId="475bbfa581636a77" providerId="LiveId" clId="{243C0F8C-57B2-4895-A157-DAEE1D14300F}" dt="2023-05-13T20:48:56.256" v="6" actId="478"/>
          <ac:spMkLst>
            <pc:docMk/>
            <pc:sldMk cId="293285704" sldId="382"/>
            <ac:spMk id="4" creationId="{5ED64B8B-B9AA-CC56-F55F-A83E23AA70AE}"/>
          </ac:spMkLst>
        </pc:spChg>
        <pc:spChg chg="add mod">
          <ac:chgData name="Pouria Forouzesh" userId="475bbfa581636a77" providerId="LiveId" clId="{243C0F8C-57B2-4895-A157-DAEE1D14300F}" dt="2023-05-13T20:55:46.496" v="231" actId="207"/>
          <ac:spMkLst>
            <pc:docMk/>
            <pc:sldMk cId="293285704" sldId="382"/>
            <ac:spMk id="5" creationId="{62D30A81-73B1-F80E-1B72-B6A50D628E7F}"/>
          </ac:spMkLst>
        </pc:spChg>
        <pc:spChg chg="add mod">
          <ac:chgData name="Pouria Forouzesh" userId="475bbfa581636a77" providerId="LiveId" clId="{243C0F8C-57B2-4895-A157-DAEE1D14300F}" dt="2023-05-13T20:55:46.496" v="231" actId="207"/>
          <ac:spMkLst>
            <pc:docMk/>
            <pc:sldMk cId="293285704" sldId="382"/>
            <ac:spMk id="6" creationId="{620D0DE7-322F-A8AB-B203-D092D3BB91FF}"/>
          </ac:spMkLst>
        </pc:spChg>
        <pc:spChg chg="add mod">
          <ac:chgData name="Pouria Forouzesh" userId="475bbfa581636a77" providerId="LiveId" clId="{243C0F8C-57B2-4895-A157-DAEE1D14300F}" dt="2023-05-13T20:55:46.496" v="231" actId="207"/>
          <ac:spMkLst>
            <pc:docMk/>
            <pc:sldMk cId="293285704" sldId="382"/>
            <ac:spMk id="7" creationId="{A5393F2B-4E3A-FAEC-19E0-1F41BC1BA6C6}"/>
          </ac:spMkLst>
        </pc:spChg>
        <pc:spChg chg="add mod">
          <ac:chgData name="Pouria Forouzesh" userId="475bbfa581636a77" providerId="LiveId" clId="{243C0F8C-57B2-4895-A157-DAEE1D14300F}" dt="2023-05-13T20:49:23.487" v="12" actId="571"/>
          <ac:spMkLst>
            <pc:docMk/>
            <pc:sldMk cId="293285704" sldId="382"/>
            <ac:spMk id="8" creationId="{C9D343F1-C5F2-945D-038C-0FAC804850F1}"/>
          </ac:spMkLst>
        </pc:spChg>
        <pc:spChg chg="add mod">
          <ac:chgData name="Pouria Forouzesh" userId="475bbfa581636a77" providerId="LiveId" clId="{243C0F8C-57B2-4895-A157-DAEE1D14300F}" dt="2023-05-13T20:49:23.487" v="12" actId="571"/>
          <ac:spMkLst>
            <pc:docMk/>
            <pc:sldMk cId="293285704" sldId="382"/>
            <ac:spMk id="9" creationId="{A5A5B812-99AF-8C80-FC51-AFABD43369D2}"/>
          </ac:spMkLst>
        </pc:spChg>
        <pc:grpChg chg="add mod">
          <ac:chgData name="Pouria Forouzesh" userId="475bbfa581636a77" providerId="LiveId" clId="{243C0F8C-57B2-4895-A157-DAEE1D14300F}" dt="2023-05-13T20:55:46.496" v="231" actId="207"/>
          <ac:grpSpMkLst>
            <pc:docMk/>
            <pc:sldMk cId="293285704" sldId="382"/>
            <ac:grpSpMk id="10" creationId="{5056E73D-F431-92E4-86F1-F9FE515907B2}"/>
          </ac:grpSpMkLst>
        </pc:grpChg>
      </pc:sldChg>
    </pc:docChg>
  </pc:docChgLst>
  <pc:docChgLst>
    <pc:chgData name="Pouria Forouzesh" userId="475bbfa581636a77" providerId="LiveId" clId="{8857373B-5B11-4CFA-873B-841CCF5F8FF8}"/>
    <pc:docChg chg="undo custSel modSld">
      <pc:chgData name="Pouria Forouzesh" userId="475bbfa581636a77" providerId="LiveId" clId="{8857373B-5B11-4CFA-873B-841CCF5F8FF8}" dt="2023-10-11T07:26:36.575" v="26" actId="13900"/>
      <pc:docMkLst>
        <pc:docMk/>
      </pc:docMkLst>
      <pc:sldChg chg="modSp mod">
        <pc:chgData name="Pouria Forouzesh" userId="475bbfa581636a77" providerId="LiveId" clId="{8857373B-5B11-4CFA-873B-841CCF5F8FF8}" dt="2023-10-11T07:26:36.575" v="26" actId="13900"/>
        <pc:sldMkLst>
          <pc:docMk/>
          <pc:sldMk cId="0" sldId="256"/>
        </pc:sldMkLst>
        <pc:spChg chg="mod">
          <ac:chgData name="Pouria Forouzesh" userId="475bbfa581636a77" providerId="LiveId" clId="{8857373B-5B11-4CFA-873B-841CCF5F8FF8}" dt="2023-10-11T07:26:36.575" v="26" actId="13900"/>
          <ac:spMkLst>
            <pc:docMk/>
            <pc:sldMk cId="0" sldId="256"/>
            <ac:spMk id="511" creationId="{00000000-0000-0000-0000-000000000000}"/>
          </ac:spMkLst>
        </pc:spChg>
        <pc:spChg chg="mod">
          <ac:chgData name="Pouria Forouzesh" userId="475bbfa581636a77" providerId="LiveId" clId="{8857373B-5B11-4CFA-873B-841CCF5F8FF8}" dt="2023-10-10T15:29:12.825" v="20" actId="20577"/>
          <ac:spMkLst>
            <pc:docMk/>
            <pc:sldMk cId="0" sldId="256"/>
            <ac:spMk id="512" creationId="{00000000-0000-0000-0000-000000000000}"/>
          </ac:spMkLst>
        </pc:spChg>
      </pc:sldChg>
      <pc:sldChg chg="modSp mod">
        <pc:chgData name="Pouria Forouzesh" userId="475bbfa581636a77" providerId="LiveId" clId="{8857373B-5B11-4CFA-873B-841CCF5F8FF8}" dt="2023-10-11T04:28:29.819" v="22" actId="20577"/>
        <pc:sldMkLst>
          <pc:docMk/>
          <pc:sldMk cId="3926938099" sldId="342"/>
        </pc:sldMkLst>
        <pc:spChg chg="mod">
          <ac:chgData name="Pouria Forouzesh" userId="475bbfa581636a77" providerId="LiveId" clId="{8857373B-5B11-4CFA-873B-841CCF5F8FF8}" dt="2023-10-11T04:28:29.819" v="22" actId="20577"/>
          <ac:spMkLst>
            <pc:docMk/>
            <pc:sldMk cId="3926938099" sldId="342"/>
            <ac:spMk id="41" creationId="{6B27E32F-6313-C7E1-A137-BF65E675B49B}"/>
          </ac:spMkLst>
        </pc:spChg>
      </pc:sldChg>
      <pc:sldChg chg="addSp modSp mod modAnim">
        <pc:chgData name="Pouria Forouzesh" userId="475bbfa581636a77" providerId="LiveId" clId="{8857373B-5B11-4CFA-873B-841CCF5F8FF8}" dt="2023-10-10T13:57:59.531" v="11" actId="1076"/>
        <pc:sldMkLst>
          <pc:docMk/>
          <pc:sldMk cId="2742181713" sldId="345"/>
        </pc:sldMkLst>
        <pc:spChg chg="add mod">
          <ac:chgData name="Pouria Forouzesh" userId="475bbfa581636a77" providerId="LiveId" clId="{8857373B-5B11-4CFA-873B-841CCF5F8FF8}" dt="2023-10-10T13:57:59.531" v="11" actId="1076"/>
          <ac:spMkLst>
            <pc:docMk/>
            <pc:sldMk cId="2742181713" sldId="345"/>
            <ac:spMk id="2" creationId="{F27D75BF-5F3E-0B05-04E9-023FB921F405}"/>
          </ac:spMkLst>
        </pc:spChg>
      </pc:sldChg>
      <pc:sldChg chg="modAnim">
        <pc:chgData name="Pouria Forouzesh" userId="475bbfa581636a77" providerId="LiveId" clId="{8857373B-5B11-4CFA-873B-841CCF5F8FF8}" dt="2023-10-10T13:55:02.861" v="5"/>
        <pc:sldMkLst>
          <pc:docMk/>
          <pc:sldMk cId="3043894300" sldId="420"/>
        </pc:sldMkLst>
      </pc:sldChg>
      <pc:sldChg chg="addSp modSp mod modAnim">
        <pc:chgData name="Pouria Forouzesh" userId="475bbfa581636a77" providerId="LiveId" clId="{8857373B-5B11-4CFA-873B-841CCF5F8FF8}" dt="2023-10-10T13:59:59.837" v="15" actId="208"/>
        <pc:sldMkLst>
          <pc:docMk/>
          <pc:sldMk cId="3068001259" sldId="421"/>
        </pc:sldMkLst>
        <pc:spChg chg="add mod">
          <ac:chgData name="Pouria Forouzesh" userId="475bbfa581636a77" providerId="LiveId" clId="{8857373B-5B11-4CFA-873B-841CCF5F8FF8}" dt="2023-10-10T13:59:59.837" v="15" actId="208"/>
          <ac:spMkLst>
            <pc:docMk/>
            <pc:sldMk cId="3068001259" sldId="421"/>
            <ac:spMk id="3" creationId="{2F3F1AD5-2821-A3EE-68A1-C8E45F8F8F9C}"/>
          </ac:spMkLst>
        </pc:spChg>
      </pc:sldChg>
      <pc:sldChg chg="addSp modSp mod modAnim">
        <pc:chgData name="Pouria Forouzesh" userId="475bbfa581636a77" providerId="LiveId" clId="{8857373B-5B11-4CFA-873B-841CCF5F8FF8}" dt="2023-10-10T14:01:24.953" v="19"/>
        <pc:sldMkLst>
          <pc:docMk/>
          <pc:sldMk cId="3317169531" sldId="430"/>
        </pc:sldMkLst>
        <pc:spChg chg="add mod">
          <ac:chgData name="Pouria Forouzesh" userId="475bbfa581636a77" providerId="LiveId" clId="{8857373B-5B11-4CFA-873B-841CCF5F8FF8}" dt="2023-10-10T14:01:22.653" v="18" actId="208"/>
          <ac:spMkLst>
            <pc:docMk/>
            <pc:sldMk cId="3317169531" sldId="430"/>
            <ac:spMk id="2" creationId="{6FA1DD68-FF22-D127-07FE-B42E8EC99F57}"/>
          </ac:spMkLst>
        </pc:spChg>
      </pc:sldChg>
    </pc:docChg>
  </pc:docChgLst>
  <pc:docChgLst>
    <pc:chgData name="Pouria Forouzesh" userId="475bbfa581636a77" providerId="LiveId" clId="{53271079-BDE0-49BA-AED6-DE06C15F420A}"/>
    <pc:docChg chg="undo custSel addSld delSld modSld sldOrd addSection delSection modSection">
      <pc:chgData name="Pouria Forouzesh" userId="475bbfa581636a77" providerId="LiveId" clId="{53271079-BDE0-49BA-AED6-DE06C15F420A}" dt="2023-11-28T15:50:09.427" v="7001" actId="20577"/>
      <pc:docMkLst>
        <pc:docMk/>
      </pc:docMkLst>
      <pc:sldChg chg="addSp delSp modSp del mod">
        <pc:chgData name="Pouria Forouzesh" userId="475bbfa581636a77" providerId="LiveId" clId="{53271079-BDE0-49BA-AED6-DE06C15F420A}" dt="2023-11-26T10:21:30.379" v="3385" actId="47"/>
        <pc:sldMkLst>
          <pc:docMk/>
          <pc:sldMk cId="0" sldId="256"/>
        </pc:sldMkLst>
        <pc:spChg chg="add del">
          <ac:chgData name="Pouria Forouzesh" userId="475bbfa581636a77" providerId="LiveId" clId="{53271079-BDE0-49BA-AED6-DE06C15F420A}" dt="2023-11-26T09:59:13.276" v="3178" actId="478"/>
          <ac:spMkLst>
            <pc:docMk/>
            <pc:sldMk cId="0" sldId="256"/>
            <ac:spMk id="2" creationId="{A501CEBE-2AF1-326E-5572-7A45BAD53D81}"/>
          </ac:spMkLst>
        </pc:spChg>
        <pc:spChg chg="add del mod">
          <ac:chgData name="Pouria Forouzesh" userId="475bbfa581636a77" providerId="LiveId" clId="{53271079-BDE0-49BA-AED6-DE06C15F420A}" dt="2023-11-26T09:59:13.276" v="3178" actId="478"/>
          <ac:spMkLst>
            <pc:docMk/>
            <pc:sldMk cId="0" sldId="256"/>
            <ac:spMk id="3" creationId="{D079DDA4-43A6-4485-B935-3C833D58314B}"/>
          </ac:spMkLst>
        </pc:spChg>
        <pc:spChg chg="add del mod">
          <ac:chgData name="Pouria Forouzesh" userId="475bbfa581636a77" providerId="LiveId" clId="{53271079-BDE0-49BA-AED6-DE06C15F420A}" dt="2023-11-26T09:59:13.276" v="3178" actId="478"/>
          <ac:spMkLst>
            <pc:docMk/>
            <pc:sldMk cId="0" sldId="256"/>
            <ac:spMk id="4" creationId="{1A852200-BC67-3B51-9494-471AAB96B8EF}"/>
          </ac:spMkLst>
        </pc:spChg>
        <pc:spChg chg="add del mod">
          <ac:chgData name="Pouria Forouzesh" userId="475bbfa581636a77" providerId="LiveId" clId="{53271079-BDE0-49BA-AED6-DE06C15F420A}" dt="2023-11-26T09:59:13.276" v="3178" actId="478"/>
          <ac:spMkLst>
            <pc:docMk/>
            <pc:sldMk cId="0" sldId="256"/>
            <ac:spMk id="5" creationId="{A21648E5-25A9-D5BF-633E-1B5299DB8F87}"/>
          </ac:spMkLst>
        </pc:spChg>
        <pc:spChg chg="mod">
          <ac:chgData name="Pouria Forouzesh" userId="475bbfa581636a77" providerId="LiveId" clId="{53271079-BDE0-49BA-AED6-DE06C15F420A}" dt="2023-11-23T09:30:26.537" v="1493" actId="313"/>
          <ac:spMkLst>
            <pc:docMk/>
            <pc:sldMk cId="0" sldId="256"/>
            <ac:spMk id="511" creationId="{00000000-0000-0000-0000-000000000000}"/>
          </ac:spMkLst>
        </pc:spChg>
        <pc:spChg chg="mod">
          <ac:chgData name="Pouria Forouzesh" userId="475bbfa581636a77" providerId="LiveId" clId="{53271079-BDE0-49BA-AED6-DE06C15F420A}" dt="2023-11-22T09:02:35.012" v="79" actId="20577"/>
          <ac:spMkLst>
            <pc:docMk/>
            <pc:sldMk cId="0" sldId="256"/>
            <ac:spMk id="512" creationId="{00000000-0000-0000-0000-000000000000}"/>
          </ac:spMkLst>
        </pc:spChg>
      </pc:sldChg>
      <pc:sldChg chg="addSp delSp modSp mod ord">
        <pc:chgData name="Pouria Forouzesh" userId="475bbfa581636a77" providerId="LiveId" clId="{53271079-BDE0-49BA-AED6-DE06C15F420A}" dt="2023-11-23T09:59:32.573" v="1511"/>
        <pc:sldMkLst>
          <pc:docMk/>
          <pc:sldMk cId="0" sldId="273"/>
        </pc:sldMkLst>
        <pc:spChg chg="del">
          <ac:chgData name="Pouria Forouzesh" userId="475bbfa581636a77" providerId="LiveId" clId="{53271079-BDE0-49BA-AED6-DE06C15F420A}" dt="2023-11-22T09:19:29.230" v="292" actId="478"/>
          <ac:spMkLst>
            <pc:docMk/>
            <pc:sldMk cId="0" sldId="273"/>
            <ac:spMk id="2" creationId="{C40053B5-0BE8-2D1D-BF14-3B7E434256FE}"/>
          </ac:spMkLst>
        </pc:spChg>
        <pc:spChg chg="add del mod">
          <ac:chgData name="Pouria Forouzesh" userId="475bbfa581636a77" providerId="LiveId" clId="{53271079-BDE0-49BA-AED6-DE06C15F420A}" dt="2023-11-22T09:59:44.159" v="481" actId="478"/>
          <ac:spMkLst>
            <pc:docMk/>
            <pc:sldMk cId="0" sldId="273"/>
            <ac:spMk id="3" creationId="{9739F9CB-603C-1F82-4442-C1E5C694FE39}"/>
          </ac:spMkLst>
        </pc:spChg>
        <pc:spChg chg="add mod">
          <ac:chgData name="Pouria Forouzesh" userId="475bbfa581636a77" providerId="LiveId" clId="{53271079-BDE0-49BA-AED6-DE06C15F420A}" dt="2023-11-22T10:01:41.805" v="565" actId="20577"/>
          <ac:spMkLst>
            <pc:docMk/>
            <pc:sldMk cId="0" sldId="273"/>
            <ac:spMk id="9" creationId="{A8E7CC8F-7005-9723-917B-0F8394E22FF3}"/>
          </ac:spMkLst>
        </pc:spChg>
        <pc:grpChg chg="mod">
          <ac:chgData name="Pouria Forouzesh" userId="475bbfa581636a77" providerId="LiveId" clId="{53271079-BDE0-49BA-AED6-DE06C15F420A}" dt="2023-11-22T10:01:48.375" v="566" actId="14100"/>
          <ac:grpSpMkLst>
            <pc:docMk/>
            <pc:sldMk cId="0" sldId="273"/>
            <ac:grpSpMk id="4" creationId="{0656840C-34B5-8432-DA9A-EE9E9E843ECA}"/>
          </ac:grpSpMkLst>
        </pc:grpChg>
      </pc:sldChg>
      <pc:sldChg chg="addSp delSp modSp mod ord">
        <pc:chgData name="Pouria Forouzesh" userId="475bbfa581636a77" providerId="LiveId" clId="{53271079-BDE0-49BA-AED6-DE06C15F420A}" dt="2023-11-27T09:56:21.763" v="4969"/>
        <pc:sldMkLst>
          <pc:docMk/>
          <pc:sldMk cId="0" sldId="280"/>
        </pc:sldMkLst>
        <pc:spChg chg="del">
          <ac:chgData name="Pouria Forouzesh" userId="475bbfa581636a77" providerId="LiveId" clId="{53271079-BDE0-49BA-AED6-DE06C15F420A}" dt="2023-11-22T09:19:40.585" v="301" actId="478"/>
          <ac:spMkLst>
            <pc:docMk/>
            <pc:sldMk cId="0" sldId="280"/>
            <ac:spMk id="2" creationId="{13AC5E35-8A7F-EF33-AA73-3E81EBDD98A2}"/>
          </ac:spMkLst>
        </pc:spChg>
        <pc:spChg chg="add del mod">
          <ac:chgData name="Pouria Forouzesh" userId="475bbfa581636a77" providerId="LiveId" clId="{53271079-BDE0-49BA-AED6-DE06C15F420A}" dt="2023-11-22T09:59:57.467" v="491" actId="478"/>
          <ac:spMkLst>
            <pc:docMk/>
            <pc:sldMk cId="0" sldId="280"/>
            <ac:spMk id="8" creationId="{238544DD-5983-FE22-5240-2C337A377E1B}"/>
          </ac:spMkLst>
        </pc:spChg>
        <pc:spChg chg="add del mod">
          <ac:chgData name="Pouria Forouzesh" userId="475bbfa581636a77" providerId="LiveId" clId="{53271079-BDE0-49BA-AED6-DE06C15F420A}" dt="2023-11-22T10:02:03.064" v="567" actId="478"/>
          <ac:spMkLst>
            <pc:docMk/>
            <pc:sldMk cId="0" sldId="280"/>
            <ac:spMk id="9" creationId="{BB5956DF-BB30-06F5-E956-9CC355C80075}"/>
          </ac:spMkLst>
        </pc:spChg>
        <pc:spChg chg="add mod">
          <ac:chgData name="Pouria Forouzesh" userId="475bbfa581636a77" providerId="LiveId" clId="{53271079-BDE0-49BA-AED6-DE06C15F420A}" dt="2023-11-22T10:02:06.110" v="608" actId="1037"/>
          <ac:spMkLst>
            <pc:docMk/>
            <pc:sldMk cId="0" sldId="280"/>
            <ac:spMk id="10" creationId="{CC7ED4B0-1661-2788-CDC9-636BEC2DE97B}"/>
          </ac:spMkLst>
        </pc:spChg>
        <pc:grpChg chg="mod">
          <ac:chgData name="Pouria Forouzesh" userId="475bbfa581636a77" providerId="LiveId" clId="{53271079-BDE0-49BA-AED6-DE06C15F420A}" dt="2023-11-22T10:02:09.755" v="609" actId="14100"/>
          <ac:grpSpMkLst>
            <pc:docMk/>
            <pc:sldMk cId="0" sldId="280"/>
            <ac:grpSpMk id="3" creationId="{E4FD7154-F8C9-BFCE-5290-9BE58B6BB507}"/>
          </ac:grpSpMkLst>
        </pc:grpChg>
      </pc:sldChg>
      <pc:sldChg chg="addSp delSp modSp mod">
        <pc:chgData name="Pouria Forouzesh" userId="475bbfa581636a77" providerId="LiveId" clId="{53271079-BDE0-49BA-AED6-DE06C15F420A}" dt="2023-11-22T10:02:40.889" v="630" actId="14100"/>
        <pc:sldMkLst>
          <pc:docMk/>
          <pc:sldMk cId="3662519932" sldId="341"/>
        </pc:sldMkLst>
        <pc:spChg chg="add mod">
          <ac:chgData name="Pouria Forouzesh" userId="475bbfa581636a77" providerId="LiveId" clId="{53271079-BDE0-49BA-AED6-DE06C15F420A}" dt="2023-11-22T10:02:36.241" v="629" actId="1038"/>
          <ac:spMkLst>
            <pc:docMk/>
            <pc:sldMk cId="3662519932" sldId="341"/>
            <ac:spMk id="2" creationId="{99026DC0-C0C4-8AA8-18E8-E165B37D09AB}"/>
          </ac:spMkLst>
        </pc:spChg>
        <pc:spChg chg="del mod">
          <ac:chgData name="Pouria Forouzesh" userId="475bbfa581636a77" providerId="LiveId" clId="{53271079-BDE0-49BA-AED6-DE06C15F420A}" dt="2023-11-22T10:02:32.452" v="619" actId="478"/>
          <ac:spMkLst>
            <pc:docMk/>
            <pc:sldMk cId="3662519932" sldId="341"/>
            <ac:spMk id="3" creationId="{7930E066-1F1C-C2FB-FA52-FC641EF4754A}"/>
          </ac:spMkLst>
        </pc:spChg>
        <pc:grpChg chg="mod">
          <ac:chgData name="Pouria Forouzesh" userId="475bbfa581636a77" providerId="LiveId" clId="{53271079-BDE0-49BA-AED6-DE06C15F420A}" dt="2023-11-22T10:02:40.889" v="630" actId="14100"/>
          <ac:grpSpMkLst>
            <pc:docMk/>
            <pc:sldMk cId="3662519932" sldId="341"/>
            <ac:grpSpMk id="4" creationId="{F95E5C9E-DCD5-B340-87AB-6E39480623D0}"/>
          </ac:grpSpMkLst>
        </pc:grpChg>
      </pc:sldChg>
      <pc:sldChg chg="addSp delSp modSp mod">
        <pc:chgData name="Pouria Forouzesh" userId="475bbfa581636a77" providerId="LiveId" clId="{53271079-BDE0-49BA-AED6-DE06C15F420A}" dt="2023-11-28T15:17:43.091" v="6997" actId="20577"/>
        <pc:sldMkLst>
          <pc:docMk/>
          <pc:sldMk cId="3926938099" sldId="342"/>
        </pc:sldMkLst>
        <pc:spChg chg="mod">
          <ac:chgData name="Pouria Forouzesh" userId="475bbfa581636a77" providerId="LiveId" clId="{53271079-BDE0-49BA-AED6-DE06C15F420A}" dt="2023-11-28T15:17:43.091" v="6997" actId="20577"/>
          <ac:spMkLst>
            <pc:docMk/>
            <pc:sldMk cId="3926938099" sldId="342"/>
            <ac:spMk id="41" creationId="{6B27E32F-6313-C7E1-A137-BF65E675B49B}"/>
          </ac:spMkLst>
        </pc:spChg>
        <pc:picChg chg="del">
          <ac:chgData name="Pouria Forouzesh" userId="475bbfa581636a77" providerId="LiveId" clId="{53271079-BDE0-49BA-AED6-DE06C15F420A}" dt="2023-11-22T09:33:54.167" v="368" actId="478"/>
          <ac:picMkLst>
            <pc:docMk/>
            <pc:sldMk cId="3926938099" sldId="342"/>
            <ac:picMk id="4" creationId="{B74BCCD5-6915-8E2C-F442-07EF01538D58}"/>
          </ac:picMkLst>
        </pc:picChg>
        <pc:picChg chg="add mod">
          <ac:chgData name="Pouria Forouzesh" userId="475bbfa581636a77" providerId="LiveId" clId="{53271079-BDE0-49BA-AED6-DE06C15F420A}" dt="2023-11-28T15:16:15.151" v="6993" actId="1440"/>
          <ac:picMkLst>
            <pc:docMk/>
            <pc:sldMk cId="3926938099" sldId="342"/>
            <ac:picMk id="5" creationId="{86FEAC1F-71CE-6998-9B0B-C1E2E56B646C}"/>
          </ac:picMkLst>
        </pc:picChg>
      </pc:sldChg>
      <pc:sldChg chg="addSp delSp modSp del mod delAnim modAnim">
        <pc:chgData name="Pouria Forouzesh" userId="475bbfa581636a77" providerId="LiveId" clId="{53271079-BDE0-49BA-AED6-DE06C15F420A}" dt="2023-11-23T11:02:56.897" v="2089" actId="47"/>
        <pc:sldMkLst>
          <pc:docMk/>
          <pc:sldMk cId="2742181713" sldId="345"/>
        </pc:sldMkLst>
        <pc:spChg chg="del">
          <ac:chgData name="Pouria Forouzesh" userId="475bbfa581636a77" providerId="LiveId" clId="{53271079-BDE0-49BA-AED6-DE06C15F420A}" dt="2023-11-22T17:24:11.090" v="1226" actId="478"/>
          <ac:spMkLst>
            <pc:docMk/>
            <pc:sldMk cId="2742181713" sldId="345"/>
            <ac:spMk id="2" creationId="{F27D75BF-5F3E-0B05-04E9-023FB921F405}"/>
          </ac:spMkLst>
        </pc:spChg>
        <pc:spChg chg="mod">
          <ac:chgData name="Pouria Forouzesh" userId="475bbfa581636a77" providerId="LiveId" clId="{53271079-BDE0-49BA-AED6-DE06C15F420A}" dt="2023-11-23T10:48:51.234" v="1794" actId="21"/>
          <ac:spMkLst>
            <pc:docMk/>
            <pc:sldMk cId="2742181713" sldId="345"/>
            <ac:spMk id="13" creationId="{D0BC30DE-1BDA-3A4F-0FC1-4C55D3244CBE}"/>
          </ac:spMkLst>
        </pc:spChg>
        <pc:spChg chg="del">
          <ac:chgData name="Pouria Forouzesh" userId="475bbfa581636a77" providerId="LiveId" clId="{53271079-BDE0-49BA-AED6-DE06C15F420A}" dt="2023-11-22T17:24:11.090" v="1226" actId="478"/>
          <ac:spMkLst>
            <pc:docMk/>
            <pc:sldMk cId="2742181713" sldId="345"/>
            <ac:spMk id="16" creationId="{30EA8AD6-7EB5-4EDA-7D2D-95BDADA063A7}"/>
          </ac:spMkLst>
        </pc:spChg>
        <pc:picChg chg="del">
          <ac:chgData name="Pouria Forouzesh" userId="475bbfa581636a77" providerId="LiveId" clId="{53271079-BDE0-49BA-AED6-DE06C15F420A}" dt="2023-11-22T17:24:11.090" v="1226" actId="478"/>
          <ac:picMkLst>
            <pc:docMk/>
            <pc:sldMk cId="2742181713" sldId="345"/>
            <ac:picMk id="3" creationId="{CEDC1D9C-E40F-C250-5C4A-E5E4DDB1AF5F}"/>
          </ac:picMkLst>
        </pc:picChg>
        <pc:picChg chg="del">
          <ac:chgData name="Pouria Forouzesh" userId="475bbfa581636a77" providerId="LiveId" clId="{53271079-BDE0-49BA-AED6-DE06C15F420A}" dt="2023-11-22T17:24:11.090" v="1226" actId="478"/>
          <ac:picMkLst>
            <pc:docMk/>
            <pc:sldMk cId="2742181713" sldId="345"/>
            <ac:picMk id="5" creationId="{878853FB-736D-4461-A04D-AA8F960BBA81}"/>
          </ac:picMkLst>
        </pc:picChg>
        <pc:picChg chg="add del mod">
          <ac:chgData name="Pouria Forouzesh" userId="475bbfa581636a77" providerId="LiveId" clId="{53271079-BDE0-49BA-AED6-DE06C15F420A}" dt="2023-11-23T10:49:05.727" v="1803" actId="21"/>
          <ac:picMkLst>
            <pc:docMk/>
            <pc:sldMk cId="2742181713" sldId="345"/>
            <ac:picMk id="6" creationId="{FE67D021-C063-45DE-B701-904BB2137CD8}"/>
          </ac:picMkLst>
        </pc:picChg>
        <pc:picChg chg="del">
          <ac:chgData name="Pouria Forouzesh" userId="475bbfa581636a77" providerId="LiveId" clId="{53271079-BDE0-49BA-AED6-DE06C15F420A}" dt="2023-11-22T17:24:11.090" v="1226" actId="478"/>
          <ac:picMkLst>
            <pc:docMk/>
            <pc:sldMk cId="2742181713" sldId="345"/>
            <ac:picMk id="17" creationId="{C80EEF07-86D0-0E81-5F0E-CC74B268F6FF}"/>
          </ac:picMkLst>
        </pc:picChg>
        <pc:picChg chg="del">
          <ac:chgData name="Pouria Forouzesh" userId="475bbfa581636a77" providerId="LiveId" clId="{53271079-BDE0-49BA-AED6-DE06C15F420A}" dt="2023-11-22T17:24:13.952" v="1227" actId="478"/>
          <ac:picMkLst>
            <pc:docMk/>
            <pc:sldMk cId="2742181713" sldId="345"/>
            <ac:picMk id="3074" creationId="{D284CE0D-E1B1-6E3F-7246-8D348BE673DF}"/>
          </ac:picMkLst>
        </pc:picChg>
      </pc:sldChg>
      <pc:sldChg chg="addSp delSp modSp mod">
        <pc:chgData name="Pouria Forouzesh" userId="475bbfa581636a77" providerId="LiveId" clId="{53271079-BDE0-49BA-AED6-DE06C15F420A}" dt="2023-11-22T10:02:28.210" v="618" actId="1038"/>
        <pc:sldMkLst>
          <pc:docMk/>
          <pc:sldMk cId="3767684172" sldId="348"/>
        </pc:sldMkLst>
        <pc:spChg chg="del">
          <ac:chgData name="Pouria Forouzesh" userId="475bbfa581636a77" providerId="LiveId" clId="{53271079-BDE0-49BA-AED6-DE06C15F420A}" dt="2023-11-22T09:19:22.546" v="290" actId="478"/>
          <ac:spMkLst>
            <pc:docMk/>
            <pc:sldMk cId="3767684172" sldId="348"/>
            <ac:spMk id="3" creationId="{9693DFB2-9776-96D7-F772-353CEDD449DE}"/>
          </ac:spMkLst>
        </pc:spChg>
        <pc:spChg chg="add del mod">
          <ac:chgData name="Pouria Forouzesh" userId="475bbfa581636a77" providerId="LiveId" clId="{53271079-BDE0-49BA-AED6-DE06C15F420A}" dt="2023-11-22T09:59:32.550" v="478" actId="478"/>
          <ac:spMkLst>
            <pc:docMk/>
            <pc:sldMk cId="3767684172" sldId="348"/>
            <ac:spMk id="4" creationId="{01733D32-85D4-A49B-F82C-BF6136A64F57}"/>
          </ac:spMkLst>
        </pc:spChg>
        <pc:spChg chg="add del mod">
          <ac:chgData name="Pouria Forouzesh" userId="475bbfa581636a77" providerId="LiveId" clId="{53271079-BDE0-49BA-AED6-DE06C15F420A}" dt="2023-11-22T10:02:20.547" v="610" actId="478"/>
          <ac:spMkLst>
            <pc:docMk/>
            <pc:sldMk cId="3767684172" sldId="348"/>
            <ac:spMk id="5" creationId="{9E0F168A-6B84-758A-1DB6-F1A1F1D20701}"/>
          </ac:spMkLst>
        </pc:spChg>
        <pc:spChg chg="add mod">
          <ac:chgData name="Pouria Forouzesh" userId="475bbfa581636a77" providerId="LiveId" clId="{53271079-BDE0-49BA-AED6-DE06C15F420A}" dt="2023-11-22T10:02:28.210" v="618" actId="1038"/>
          <ac:spMkLst>
            <pc:docMk/>
            <pc:sldMk cId="3767684172" sldId="348"/>
            <ac:spMk id="6" creationId="{98EA760F-07F4-957A-E23D-A05F9576D301}"/>
          </ac:spMkLst>
        </pc:spChg>
        <pc:picChg chg="mod">
          <ac:chgData name="Pouria Forouzesh" userId="475bbfa581636a77" providerId="LiveId" clId="{53271079-BDE0-49BA-AED6-DE06C15F420A}" dt="2023-11-22T10:02:26.373" v="617" actId="14100"/>
          <ac:picMkLst>
            <pc:docMk/>
            <pc:sldMk cId="3767684172" sldId="348"/>
            <ac:picMk id="2" creationId="{3FA2587D-410B-BD48-2587-0870B4DF69E8}"/>
          </ac:picMkLst>
        </pc:picChg>
      </pc:sldChg>
      <pc:sldChg chg="addSp delSp modSp mod ord delAnim modAnim">
        <pc:chgData name="Pouria Forouzesh" userId="475bbfa581636a77" providerId="LiveId" clId="{53271079-BDE0-49BA-AED6-DE06C15F420A}" dt="2023-11-27T13:20:17.557" v="6445" actId="13822"/>
        <pc:sldMkLst>
          <pc:docMk/>
          <pc:sldMk cId="2896118615" sldId="369"/>
        </pc:sldMkLst>
        <pc:spChg chg="add mod">
          <ac:chgData name="Pouria Forouzesh" userId="475bbfa581636a77" providerId="LiveId" clId="{53271079-BDE0-49BA-AED6-DE06C15F420A}" dt="2023-11-27T13:20:17.557" v="6445" actId="13822"/>
          <ac:spMkLst>
            <pc:docMk/>
            <pc:sldMk cId="2896118615" sldId="369"/>
            <ac:spMk id="2" creationId="{F5AEC683-DF72-D6A2-F439-89559C2B29FA}"/>
          </ac:spMkLst>
        </pc:spChg>
        <pc:spChg chg="mod">
          <ac:chgData name="Pouria Forouzesh" userId="475bbfa581636a77" providerId="LiveId" clId="{53271079-BDE0-49BA-AED6-DE06C15F420A}" dt="2023-11-27T13:20:17.557" v="6445" actId="13822"/>
          <ac:spMkLst>
            <pc:docMk/>
            <pc:sldMk cId="2896118615" sldId="369"/>
            <ac:spMk id="3" creationId="{8A80532C-6803-464C-0E6F-C7F5687E2ADE}"/>
          </ac:spMkLst>
        </pc:spChg>
        <pc:spChg chg="mod">
          <ac:chgData name="Pouria Forouzesh" userId="475bbfa581636a77" providerId="LiveId" clId="{53271079-BDE0-49BA-AED6-DE06C15F420A}" dt="2023-11-22T10:03:22.606" v="633"/>
          <ac:spMkLst>
            <pc:docMk/>
            <pc:sldMk cId="2896118615" sldId="369"/>
            <ac:spMk id="6" creationId="{B2E4C515-DA77-8399-B4CD-2855BBC8FDD0}"/>
          </ac:spMkLst>
        </pc:spChg>
        <pc:spChg chg="del">
          <ac:chgData name="Pouria Forouzesh" userId="475bbfa581636a77" providerId="LiveId" clId="{53271079-BDE0-49BA-AED6-DE06C15F420A}" dt="2023-11-22T09:52:43.320" v="401" actId="478"/>
          <ac:spMkLst>
            <pc:docMk/>
            <pc:sldMk cId="2896118615" sldId="369"/>
            <ac:spMk id="18" creationId="{F13495F4-D558-DE34-C892-ED2EF16A9B5F}"/>
          </ac:spMkLst>
        </pc:spChg>
        <pc:picChg chg="add mod">
          <ac:chgData name="Pouria Forouzesh" userId="475bbfa581636a77" providerId="LiveId" clId="{53271079-BDE0-49BA-AED6-DE06C15F420A}" dt="2023-11-22T09:56:15.290" v="467" actId="1076"/>
          <ac:picMkLst>
            <pc:docMk/>
            <pc:sldMk cId="2896118615" sldId="369"/>
            <ac:picMk id="7" creationId="{01170A3A-1A4C-ADA2-A4BE-93276EA4A0FA}"/>
          </ac:picMkLst>
        </pc:picChg>
        <pc:picChg chg="del">
          <ac:chgData name="Pouria Forouzesh" userId="475bbfa581636a77" providerId="LiveId" clId="{53271079-BDE0-49BA-AED6-DE06C15F420A}" dt="2023-11-22T09:52:42.031" v="400" actId="478"/>
          <ac:picMkLst>
            <pc:docMk/>
            <pc:sldMk cId="2896118615" sldId="369"/>
            <ac:picMk id="17" creationId="{C3F2B3B3-6B8F-6BE1-533E-2AA94293D139}"/>
          </ac:picMkLst>
        </pc:picChg>
      </pc:sldChg>
      <pc:sldChg chg="modSp mod ord">
        <pc:chgData name="Pouria Forouzesh" userId="475bbfa581636a77" providerId="LiveId" clId="{53271079-BDE0-49BA-AED6-DE06C15F420A}" dt="2023-11-28T15:50:09.427" v="7001" actId="20577"/>
        <pc:sldMkLst>
          <pc:docMk/>
          <pc:sldMk cId="2926472865" sldId="379"/>
        </pc:sldMkLst>
        <pc:graphicFrameChg chg="mod modGraphic">
          <ac:chgData name="Pouria Forouzesh" userId="475bbfa581636a77" providerId="LiveId" clId="{53271079-BDE0-49BA-AED6-DE06C15F420A}" dt="2023-11-28T15:50:09.427" v="7001" actId="20577"/>
          <ac:graphicFrameMkLst>
            <pc:docMk/>
            <pc:sldMk cId="2926472865" sldId="379"/>
            <ac:graphicFrameMk id="9" creationId="{31294EA8-4087-77DB-5E8D-79D8962AF7D2}"/>
          </ac:graphicFrameMkLst>
        </pc:graphicFrameChg>
      </pc:sldChg>
      <pc:sldChg chg="modSp">
        <pc:chgData name="Pouria Forouzesh" userId="475bbfa581636a77" providerId="LiveId" clId="{53271079-BDE0-49BA-AED6-DE06C15F420A}" dt="2023-11-28T15:16:42.788" v="6995" actId="20577"/>
        <pc:sldMkLst>
          <pc:docMk/>
          <pc:sldMk cId="1514206587" sldId="381"/>
        </pc:sldMkLst>
        <pc:graphicFrameChg chg="mod">
          <ac:chgData name="Pouria Forouzesh" userId="475bbfa581636a77" providerId="LiveId" clId="{53271079-BDE0-49BA-AED6-DE06C15F420A}" dt="2023-11-28T15:16:42.788" v="6995" actId="20577"/>
          <ac:graphicFrameMkLst>
            <pc:docMk/>
            <pc:sldMk cId="1514206587" sldId="381"/>
            <ac:graphicFrameMk id="2" creationId="{8932BA2A-3101-A608-83B6-47EB2E5344A6}"/>
          </ac:graphicFrameMkLst>
        </pc:graphicFrameChg>
      </pc:sldChg>
      <pc:sldChg chg="del">
        <pc:chgData name="Pouria Forouzesh" userId="475bbfa581636a77" providerId="LiveId" clId="{53271079-BDE0-49BA-AED6-DE06C15F420A}" dt="2023-11-22T16:54:50.219" v="1081" actId="47"/>
        <pc:sldMkLst>
          <pc:docMk/>
          <pc:sldMk cId="2027744009" sldId="403"/>
        </pc:sldMkLst>
      </pc:sldChg>
      <pc:sldChg chg="addSp delSp modSp mod delAnim">
        <pc:chgData name="Pouria Forouzesh" userId="475bbfa581636a77" providerId="LiveId" clId="{53271079-BDE0-49BA-AED6-DE06C15F420A}" dt="2023-11-27T13:28:37.007" v="6521" actId="1035"/>
        <pc:sldMkLst>
          <pc:docMk/>
          <pc:sldMk cId="1248872725" sldId="404"/>
        </pc:sldMkLst>
        <pc:spChg chg="del">
          <ac:chgData name="Pouria Forouzesh" userId="475bbfa581636a77" providerId="LiveId" clId="{53271079-BDE0-49BA-AED6-DE06C15F420A}" dt="2023-11-22T16:39:09.692" v="999" actId="478"/>
          <ac:spMkLst>
            <pc:docMk/>
            <pc:sldMk cId="1248872725" sldId="404"/>
            <ac:spMk id="2" creationId="{63A89AA6-2FA1-5CAD-5B5C-E5DFB849DFEA}"/>
          </ac:spMkLst>
        </pc:spChg>
        <pc:spChg chg="del">
          <ac:chgData name="Pouria Forouzesh" userId="475bbfa581636a77" providerId="LiveId" clId="{53271079-BDE0-49BA-AED6-DE06C15F420A}" dt="2023-11-22T16:39:09.692" v="999" actId="478"/>
          <ac:spMkLst>
            <pc:docMk/>
            <pc:sldMk cId="1248872725" sldId="404"/>
            <ac:spMk id="3" creationId="{5919CABF-E02E-EF0C-2516-DDFDB2C74A5F}"/>
          </ac:spMkLst>
        </pc:spChg>
        <pc:spChg chg="del">
          <ac:chgData name="Pouria Forouzesh" userId="475bbfa581636a77" providerId="LiveId" clId="{53271079-BDE0-49BA-AED6-DE06C15F420A}" dt="2023-11-22T16:39:09.692" v="999" actId="478"/>
          <ac:spMkLst>
            <pc:docMk/>
            <pc:sldMk cId="1248872725" sldId="404"/>
            <ac:spMk id="4" creationId="{25A10485-7F02-2696-BCAD-C1EA8EF17979}"/>
          </ac:spMkLst>
        </pc:spChg>
        <pc:spChg chg="del">
          <ac:chgData name="Pouria Forouzesh" userId="475bbfa581636a77" providerId="LiveId" clId="{53271079-BDE0-49BA-AED6-DE06C15F420A}" dt="2023-11-22T16:39:12.423" v="1001" actId="478"/>
          <ac:spMkLst>
            <pc:docMk/>
            <pc:sldMk cId="1248872725" sldId="404"/>
            <ac:spMk id="5" creationId="{C064D100-F166-4CCB-8AEE-2E52BCDFD31D}"/>
          </ac:spMkLst>
        </pc:spChg>
        <pc:spChg chg="mod">
          <ac:chgData name="Pouria Forouzesh" userId="475bbfa581636a77" providerId="LiveId" clId="{53271079-BDE0-49BA-AED6-DE06C15F420A}" dt="2023-11-22T16:42:47.459" v="1008" actId="21"/>
          <ac:spMkLst>
            <pc:docMk/>
            <pc:sldMk cId="1248872725" sldId="404"/>
            <ac:spMk id="8" creationId="{8CFE4E3E-FDE1-7715-897C-59141CAA2F6C}"/>
          </ac:spMkLst>
        </pc:spChg>
        <pc:spChg chg="del">
          <ac:chgData name="Pouria Forouzesh" userId="475bbfa581636a77" providerId="LiveId" clId="{53271079-BDE0-49BA-AED6-DE06C15F420A}" dt="2023-11-22T16:39:09.692" v="999" actId="478"/>
          <ac:spMkLst>
            <pc:docMk/>
            <pc:sldMk cId="1248872725" sldId="404"/>
            <ac:spMk id="9" creationId="{43554D36-A553-D1C9-C7B3-9FCAEA2612E0}"/>
          </ac:spMkLst>
        </pc:spChg>
        <pc:spChg chg="del">
          <ac:chgData name="Pouria Forouzesh" userId="475bbfa581636a77" providerId="LiveId" clId="{53271079-BDE0-49BA-AED6-DE06C15F420A}" dt="2023-11-22T16:47:26.111" v="1025" actId="478"/>
          <ac:spMkLst>
            <pc:docMk/>
            <pc:sldMk cId="1248872725" sldId="404"/>
            <ac:spMk id="10" creationId="{32091CCD-4756-2EF3-DC7F-7948DC4E8BE0}"/>
          </ac:spMkLst>
        </pc:spChg>
        <pc:spChg chg="del mod">
          <ac:chgData name="Pouria Forouzesh" userId="475bbfa581636a77" providerId="LiveId" clId="{53271079-BDE0-49BA-AED6-DE06C15F420A}" dt="2023-11-22T16:47:22.612" v="1024" actId="478"/>
          <ac:spMkLst>
            <pc:docMk/>
            <pc:sldMk cId="1248872725" sldId="404"/>
            <ac:spMk id="11" creationId="{C1762732-55EF-5277-C1B4-4CA8E9D242B0}"/>
          </ac:spMkLst>
        </pc:spChg>
        <pc:spChg chg="add mod">
          <ac:chgData name="Pouria Forouzesh" userId="475bbfa581636a77" providerId="LiveId" clId="{53271079-BDE0-49BA-AED6-DE06C15F420A}" dt="2023-11-23T10:03:26.122" v="1535"/>
          <ac:spMkLst>
            <pc:docMk/>
            <pc:sldMk cId="1248872725" sldId="404"/>
            <ac:spMk id="14" creationId="{94AED87A-459C-F9C3-A11C-9E43EDEB8E5A}"/>
          </ac:spMkLst>
        </pc:spChg>
        <pc:spChg chg="add del mod">
          <ac:chgData name="Pouria Forouzesh" userId="475bbfa581636a77" providerId="LiveId" clId="{53271079-BDE0-49BA-AED6-DE06C15F420A}" dt="2023-11-27T13:27:56.339" v="6501" actId="478"/>
          <ac:spMkLst>
            <pc:docMk/>
            <pc:sldMk cId="1248872725" sldId="404"/>
            <ac:spMk id="15" creationId="{1360D942-8CDA-A497-2834-3D5CCA123EDD}"/>
          </ac:spMkLst>
        </pc:spChg>
        <pc:spChg chg="add del mod">
          <ac:chgData name="Pouria Forouzesh" userId="475bbfa581636a77" providerId="LiveId" clId="{53271079-BDE0-49BA-AED6-DE06C15F420A}" dt="2023-11-22T16:47:09.446" v="1022"/>
          <ac:spMkLst>
            <pc:docMk/>
            <pc:sldMk cId="1248872725" sldId="404"/>
            <ac:spMk id="17" creationId="{D7940DC5-39DB-3D0E-08F4-6333051E8EEB}"/>
          </ac:spMkLst>
        </pc:spChg>
        <pc:spChg chg="add del mod">
          <ac:chgData name="Pouria Forouzesh" userId="475bbfa581636a77" providerId="LiveId" clId="{53271079-BDE0-49BA-AED6-DE06C15F420A}" dt="2023-11-22T16:47:29.771" v="1027" actId="478"/>
          <ac:spMkLst>
            <pc:docMk/>
            <pc:sldMk cId="1248872725" sldId="404"/>
            <ac:spMk id="20" creationId="{2AEB40DD-BBBC-DDA0-BACA-66A0F98443F4}"/>
          </ac:spMkLst>
        </pc:spChg>
        <pc:spChg chg="del">
          <ac:chgData name="Pouria Forouzesh" userId="475bbfa581636a77" providerId="LiveId" clId="{53271079-BDE0-49BA-AED6-DE06C15F420A}" dt="2023-11-22T16:39:09.692" v="999" actId="478"/>
          <ac:spMkLst>
            <pc:docMk/>
            <pc:sldMk cId="1248872725" sldId="404"/>
            <ac:spMk id="21" creationId="{BFBC0CC3-5D0E-974E-4FE1-3EA400474EA6}"/>
          </ac:spMkLst>
        </pc:spChg>
        <pc:spChg chg="del">
          <ac:chgData name="Pouria Forouzesh" userId="475bbfa581636a77" providerId="LiveId" clId="{53271079-BDE0-49BA-AED6-DE06C15F420A}" dt="2023-11-22T16:47:26.111" v="1025" actId="478"/>
          <ac:spMkLst>
            <pc:docMk/>
            <pc:sldMk cId="1248872725" sldId="404"/>
            <ac:spMk id="22" creationId="{6A22FEB0-F74A-F2E8-E719-4441A201EC6F}"/>
          </ac:spMkLst>
        </pc:spChg>
        <pc:spChg chg="add mod">
          <ac:chgData name="Pouria Forouzesh" userId="475bbfa581636a77" providerId="LiveId" clId="{53271079-BDE0-49BA-AED6-DE06C15F420A}" dt="2023-11-27T13:28:10.720" v="6507" actId="1035"/>
          <ac:spMkLst>
            <pc:docMk/>
            <pc:sldMk cId="1248872725" sldId="404"/>
            <ac:spMk id="26" creationId="{FBBBFA98-6C6C-7223-A0B8-4DBDA9A11EAF}"/>
          </ac:spMkLst>
        </pc:spChg>
        <pc:spChg chg="add del">
          <ac:chgData name="Pouria Forouzesh" userId="475bbfa581636a77" providerId="LiveId" clId="{53271079-BDE0-49BA-AED6-DE06C15F420A}" dt="2023-11-22T16:53:48.028" v="1070" actId="478"/>
          <ac:spMkLst>
            <pc:docMk/>
            <pc:sldMk cId="1248872725" sldId="404"/>
            <ac:spMk id="28" creationId="{BC96CAC6-CB83-AB85-AE25-F439A1BCE041}"/>
          </ac:spMkLst>
        </pc:spChg>
        <pc:grpChg chg="del mod">
          <ac:chgData name="Pouria Forouzesh" userId="475bbfa581636a77" providerId="LiveId" clId="{53271079-BDE0-49BA-AED6-DE06C15F420A}" dt="2023-11-22T16:48:18.317" v="1033" actId="478"/>
          <ac:grpSpMkLst>
            <pc:docMk/>
            <pc:sldMk cId="1248872725" sldId="404"/>
            <ac:grpSpMk id="6" creationId="{0239DCEF-514A-E789-AA1C-DDB0E2731664}"/>
          </ac:grpSpMkLst>
        </pc:grpChg>
        <pc:graphicFrameChg chg="del mod">
          <ac:chgData name="Pouria Forouzesh" userId="475bbfa581636a77" providerId="LiveId" clId="{53271079-BDE0-49BA-AED6-DE06C15F420A}" dt="2023-11-22T16:49:14.591" v="1050" actId="478"/>
          <ac:graphicFrameMkLst>
            <pc:docMk/>
            <pc:sldMk cId="1248872725" sldId="404"/>
            <ac:graphicFrameMk id="13" creationId="{7FBDF842-BF9D-090B-29E1-CCBA5DE62DD8}"/>
          </ac:graphicFrameMkLst>
        </pc:graphicFrameChg>
        <pc:graphicFrameChg chg="del">
          <ac:chgData name="Pouria Forouzesh" userId="475bbfa581636a77" providerId="LiveId" clId="{53271079-BDE0-49BA-AED6-DE06C15F420A}" dt="2023-11-22T16:47:26.111" v="1025" actId="478"/>
          <ac:graphicFrameMkLst>
            <pc:docMk/>
            <pc:sldMk cId="1248872725" sldId="404"/>
            <ac:graphicFrameMk id="23" creationId="{BCC29671-D0AA-1DC1-02E5-AF78AF42BF25}"/>
          </ac:graphicFrameMkLst>
        </pc:graphicFrameChg>
        <pc:picChg chg="del">
          <ac:chgData name="Pouria Forouzesh" userId="475bbfa581636a77" providerId="LiveId" clId="{53271079-BDE0-49BA-AED6-DE06C15F420A}" dt="2023-11-22T16:47:26.111" v="1025" actId="478"/>
          <ac:picMkLst>
            <pc:docMk/>
            <pc:sldMk cId="1248872725" sldId="404"/>
            <ac:picMk id="12" creationId="{A1BFCFB5-F7E0-BE21-DB65-B3C99A00D207}"/>
          </ac:picMkLst>
        </pc:picChg>
        <pc:picChg chg="del">
          <ac:chgData name="Pouria Forouzesh" userId="475bbfa581636a77" providerId="LiveId" clId="{53271079-BDE0-49BA-AED6-DE06C15F420A}" dt="2023-11-22T16:39:09.692" v="999" actId="478"/>
          <ac:picMkLst>
            <pc:docMk/>
            <pc:sldMk cId="1248872725" sldId="404"/>
            <ac:picMk id="19" creationId="{83872F46-6E25-9847-78B7-FA06627482F7}"/>
          </ac:picMkLst>
        </pc:picChg>
        <pc:picChg chg="del">
          <ac:chgData name="Pouria Forouzesh" userId="475bbfa581636a77" providerId="LiveId" clId="{53271079-BDE0-49BA-AED6-DE06C15F420A}" dt="2023-11-22T16:47:26.111" v="1025" actId="478"/>
          <ac:picMkLst>
            <pc:docMk/>
            <pc:sldMk cId="1248872725" sldId="404"/>
            <ac:picMk id="24" creationId="{F808D00F-E089-A5EF-F405-C3652DD94FF7}"/>
          </ac:picMkLst>
        </pc:picChg>
        <pc:picChg chg="add del mod">
          <ac:chgData name="Pouria Forouzesh" userId="475bbfa581636a77" providerId="LiveId" clId="{53271079-BDE0-49BA-AED6-DE06C15F420A}" dt="2023-11-26T11:12:07.449" v="3510" actId="21"/>
          <ac:picMkLst>
            <pc:docMk/>
            <pc:sldMk cId="1248872725" sldId="404"/>
            <ac:picMk id="29" creationId="{973FDE8F-5A83-08C9-C1D2-F3362ABB6635}"/>
          </ac:picMkLst>
        </pc:picChg>
        <pc:picChg chg="del">
          <ac:chgData name="Pouria Forouzesh" userId="475bbfa581636a77" providerId="LiveId" clId="{53271079-BDE0-49BA-AED6-DE06C15F420A}" dt="2023-11-22T16:39:11.026" v="1000" actId="478"/>
          <ac:picMkLst>
            <pc:docMk/>
            <pc:sldMk cId="1248872725" sldId="404"/>
            <ac:picMk id="1026" creationId="{B8815FC8-6FA9-5493-FB85-CCDE6EE2CCC5}"/>
          </ac:picMkLst>
        </pc:picChg>
        <pc:picChg chg="add del mod">
          <ac:chgData name="Pouria Forouzesh" userId="475bbfa581636a77" providerId="LiveId" clId="{53271079-BDE0-49BA-AED6-DE06C15F420A}" dt="2023-11-22T17:10:09.210" v="1205" actId="478"/>
          <ac:picMkLst>
            <pc:docMk/>
            <pc:sldMk cId="1248872725" sldId="404"/>
            <ac:picMk id="4098" creationId="{4008A01E-A720-DD1B-B611-7664353A9CA2}"/>
          </ac:picMkLst>
        </pc:picChg>
        <pc:picChg chg="add mod">
          <ac:chgData name="Pouria Forouzesh" userId="475bbfa581636a77" providerId="LiveId" clId="{53271079-BDE0-49BA-AED6-DE06C15F420A}" dt="2023-11-27T13:28:37.007" v="6521" actId="1035"/>
          <ac:picMkLst>
            <pc:docMk/>
            <pc:sldMk cId="1248872725" sldId="404"/>
            <ac:picMk id="4100" creationId="{6608E1E5-F19B-72D6-A485-A2961E88BC64}"/>
          </ac:picMkLst>
        </pc:picChg>
        <pc:picChg chg="add mod">
          <ac:chgData name="Pouria Forouzesh" userId="475bbfa581636a77" providerId="LiveId" clId="{53271079-BDE0-49BA-AED6-DE06C15F420A}" dt="2023-11-27T13:28:37.007" v="6521" actId="1035"/>
          <ac:picMkLst>
            <pc:docMk/>
            <pc:sldMk cId="1248872725" sldId="404"/>
            <ac:picMk id="4102" creationId="{71785577-7725-F0A4-347B-E208436AE8D1}"/>
          </ac:picMkLst>
        </pc:picChg>
        <pc:picChg chg="add mod">
          <ac:chgData name="Pouria Forouzesh" userId="475bbfa581636a77" providerId="LiveId" clId="{53271079-BDE0-49BA-AED6-DE06C15F420A}" dt="2023-11-27T13:28:37.007" v="6521" actId="1035"/>
          <ac:picMkLst>
            <pc:docMk/>
            <pc:sldMk cId="1248872725" sldId="404"/>
            <ac:picMk id="4104" creationId="{D3147683-9601-56F0-8D2A-8A7C0FBC1A51}"/>
          </ac:picMkLst>
        </pc:picChg>
      </pc:sldChg>
      <pc:sldChg chg="addSp delSp modSp mod modAnim">
        <pc:chgData name="Pouria Forouzesh" userId="475bbfa581636a77" providerId="LiveId" clId="{53271079-BDE0-49BA-AED6-DE06C15F420A}" dt="2023-11-27T14:13:56.859" v="6688" actId="1076"/>
        <pc:sldMkLst>
          <pc:docMk/>
          <pc:sldMk cId="1893256692" sldId="405"/>
        </pc:sldMkLst>
        <pc:spChg chg="del">
          <ac:chgData name="Pouria Forouzesh" userId="475bbfa581636a77" providerId="LiveId" clId="{53271079-BDE0-49BA-AED6-DE06C15F420A}" dt="2023-11-22T10:03:35.108" v="634" actId="478"/>
          <ac:spMkLst>
            <pc:docMk/>
            <pc:sldMk cId="1893256692" sldId="405"/>
            <ac:spMk id="2" creationId="{E4159001-7A6E-3A90-6E70-9F3A8065EAC0}"/>
          </ac:spMkLst>
        </pc:spChg>
        <pc:spChg chg="add mod">
          <ac:chgData name="Pouria Forouzesh" userId="475bbfa581636a77" providerId="LiveId" clId="{53271079-BDE0-49BA-AED6-DE06C15F420A}" dt="2023-11-22T10:04:35.080" v="646"/>
          <ac:spMkLst>
            <pc:docMk/>
            <pc:sldMk cId="1893256692" sldId="405"/>
            <ac:spMk id="3" creationId="{DC11442A-BD2C-600B-F444-1C36093F565D}"/>
          </ac:spMkLst>
        </pc:spChg>
        <pc:spChg chg="add mod">
          <ac:chgData name="Pouria Forouzesh" userId="475bbfa581636a77" providerId="LiveId" clId="{53271079-BDE0-49BA-AED6-DE06C15F420A}" dt="2023-11-26T10:25:07.233" v="3394" actId="20577"/>
          <ac:spMkLst>
            <pc:docMk/>
            <pc:sldMk cId="1893256692" sldId="405"/>
            <ac:spMk id="9" creationId="{29E3537A-EDA7-7943-1FCE-6C94C9F0C69C}"/>
          </ac:spMkLst>
        </pc:spChg>
        <pc:spChg chg="add mod">
          <ac:chgData name="Pouria Forouzesh" userId="475bbfa581636a77" providerId="LiveId" clId="{53271079-BDE0-49BA-AED6-DE06C15F420A}" dt="2023-11-22T10:12:19.120" v="799" actId="113"/>
          <ac:spMkLst>
            <pc:docMk/>
            <pc:sldMk cId="1893256692" sldId="405"/>
            <ac:spMk id="11" creationId="{ECC9A4AB-B178-D32B-65AF-2BC3F1890640}"/>
          </ac:spMkLst>
        </pc:spChg>
        <pc:graphicFrameChg chg="add mod">
          <ac:chgData name="Pouria Forouzesh" userId="475bbfa581636a77" providerId="LiveId" clId="{53271079-BDE0-49BA-AED6-DE06C15F420A}" dt="2023-11-22T10:09:50.427" v="708"/>
          <ac:graphicFrameMkLst>
            <pc:docMk/>
            <pc:sldMk cId="1893256692" sldId="405"/>
            <ac:graphicFrameMk id="6" creationId="{B11706F6-E890-B034-CB50-53605AF04D5A}"/>
          </ac:graphicFrameMkLst>
        </pc:graphicFrameChg>
        <pc:graphicFrameChg chg="mod">
          <ac:chgData name="Pouria Forouzesh" userId="475bbfa581636a77" providerId="LiveId" clId="{53271079-BDE0-49BA-AED6-DE06C15F420A}" dt="2023-11-22T10:08:59.128" v="690" actId="1037"/>
          <ac:graphicFrameMkLst>
            <pc:docMk/>
            <pc:sldMk cId="1893256692" sldId="405"/>
            <ac:graphicFrameMk id="8" creationId="{E8FB1A30-0168-458D-9BCC-80D9C3A8ECD8}"/>
          </ac:graphicFrameMkLst>
        </pc:graphicFrameChg>
        <pc:picChg chg="add mod">
          <ac:chgData name="Pouria Forouzesh" userId="475bbfa581636a77" providerId="LiveId" clId="{53271079-BDE0-49BA-AED6-DE06C15F420A}" dt="2023-11-27T14:13:56.859" v="6688" actId="1076"/>
          <ac:picMkLst>
            <pc:docMk/>
            <pc:sldMk cId="1893256692" sldId="405"/>
            <ac:picMk id="5" creationId="{08ED53D4-718C-96EF-2869-986F210DDAB1}"/>
          </ac:picMkLst>
        </pc:picChg>
        <pc:picChg chg="del">
          <ac:chgData name="Pouria Forouzesh" userId="475bbfa581636a77" providerId="LiveId" clId="{53271079-BDE0-49BA-AED6-DE06C15F420A}" dt="2023-11-22T10:03:35.108" v="634" actId="478"/>
          <ac:picMkLst>
            <pc:docMk/>
            <pc:sldMk cId="1893256692" sldId="405"/>
            <ac:picMk id="10" creationId="{AFFB43D6-9B5D-962E-3D6E-5D63EDB2ADAB}"/>
          </ac:picMkLst>
        </pc:picChg>
        <pc:picChg chg="del">
          <ac:chgData name="Pouria Forouzesh" userId="475bbfa581636a77" providerId="LiveId" clId="{53271079-BDE0-49BA-AED6-DE06C15F420A}" dt="2023-11-22T10:03:35.108" v="634" actId="478"/>
          <ac:picMkLst>
            <pc:docMk/>
            <pc:sldMk cId="1893256692" sldId="405"/>
            <ac:picMk id="16" creationId="{186C7CFB-60C2-F80F-78E7-291818CEC973}"/>
          </ac:picMkLst>
        </pc:picChg>
        <pc:picChg chg="del">
          <ac:chgData name="Pouria Forouzesh" userId="475bbfa581636a77" providerId="LiveId" clId="{53271079-BDE0-49BA-AED6-DE06C15F420A}" dt="2023-11-22T10:03:35.108" v="634" actId="478"/>
          <ac:picMkLst>
            <pc:docMk/>
            <pc:sldMk cId="1893256692" sldId="405"/>
            <ac:picMk id="1026" creationId="{EB02D840-066F-0514-6FC7-2E9BF74FE2F7}"/>
          </ac:picMkLst>
        </pc:picChg>
      </pc:sldChg>
      <pc:sldChg chg="del">
        <pc:chgData name="Pouria Forouzesh" userId="475bbfa581636a77" providerId="LiveId" clId="{53271079-BDE0-49BA-AED6-DE06C15F420A}" dt="2023-11-22T16:54:43.131" v="1078" actId="47"/>
        <pc:sldMkLst>
          <pc:docMk/>
          <pc:sldMk cId="3043894300" sldId="420"/>
        </pc:sldMkLst>
      </pc:sldChg>
      <pc:sldChg chg="addSp delSp modSp del mod modAnim">
        <pc:chgData name="Pouria Forouzesh" userId="475bbfa581636a77" providerId="LiveId" clId="{53271079-BDE0-49BA-AED6-DE06C15F420A}" dt="2023-11-23T11:02:59.317" v="2090" actId="47"/>
        <pc:sldMkLst>
          <pc:docMk/>
          <pc:sldMk cId="3068001259" sldId="421"/>
        </pc:sldMkLst>
        <pc:spChg chg="del">
          <ac:chgData name="Pouria Forouzesh" userId="475bbfa581636a77" providerId="LiveId" clId="{53271079-BDE0-49BA-AED6-DE06C15F420A}" dt="2023-11-22T17:24:41.413" v="1231" actId="478"/>
          <ac:spMkLst>
            <pc:docMk/>
            <pc:sldMk cId="3068001259" sldId="421"/>
            <ac:spMk id="3" creationId="{2F3F1AD5-2821-A3EE-68A1-C8E45F8F8F9C}"/>
          </ac:spMkLst>
        </pc:spChg>
        <pc:spChg chg="del">
          <ac:chgData name="Pouria Forouzesh" userId="475bbfa581636a77" providerId="LiveId" clId="{53271079-BDE0-49BA-AED6-DE06C15F420A}" dt="2023-11-22T17:24:41.413" v="1231" actId="478"/>
          <ac:spMkLst>
            <pc:docMk/>
            <pc:sldMk cId="3068001259" sldId="421"/>
            <ac:spMk id="13" creationId="{79A5451F-B6DE-2885-6159-928F74BBF4CC}"/>
          </ac:spMkLst>
        </pc:spChg>
        <pc:picChg chg="add del mod">
          <ac:chgData name="Pouria Forouzesh" userId="475bbfa581636a77" providerId="LiveId" clId="{53271079-BDE0-49BA-AED6-DE06C15F420A}" dt="2023-11-23T11:01:11.967" v="2073" actId="21"/>
          <ac:picMkLst>
            <pc:docMk/>
            <pc:sldMk cId="3068001259" sldId="421"/>
            <ac:picMk id="7" creationId="{C6D32E4F-F2A9-1C17-E563-4B654B6CF5CE}"/>
          </ac:picMkLst>
        </pc:picChg>
        <pc:picChg chg="del">
          <ac:chgData name="Pouria Forouzesh" userId="475bbfa581636a77" providerId="LiveId" clId="{53271079-BDE0-49BA-AED6-DE06C15F420A}" dt="2023-11-22T17:24:41.413" v="1231" actId="478"/>
          <ac:picMkLst>
            <pc:docMk/>
            <pc:sldMk cId="3068001259" sldId="421"/>
            <ac:picMk id="15" creationId="{68B803BD-AC5A-71FE-0A5E-56C35F39BC08}"/>
          </ac:picMkLst>
        </pc:picChg>
        <pc:picChg chg="del">
          <ac:chgData name="Pouria Forouzesh" userId="475bbfa581636a77" providerId="LiveId" clId="{53271079-BDE0-49BA-AED6-DE06C15F420A}" dt="2023-11-22T17:24:41.413" v="1231" actId="478"/>
          <ac:picMkLst>
            <pc:docMk/>
            <pc:sldMk cId="3068001259" sldId="421"/>
            <ac:picMk id="4098" creationId="{E8C74549-9CBD-9513-914C-B150B8991AB7}"/>
          </ac:picMkLst>
        </pc:picChg>
      </pc:sldChg>
      <pc:sldChg chg="addSp delSp modSp mod delAnim modAnim">
        <pc:chgData name="Pouria Forouzesh" userId="475bbfa581636a77" providerId="LiveId" clId="{53271079-BDE0-49BA-AED6-DE06C15F420A}" dt="2023-11-26T12:30:22.177" v="4052"/>
        <pc:sldMkLst>
          <pc:docMk/>
          <pc:sldMk cId="2134368635" sldId="422"/>
        </pc:sldMkLst>
        <pc:spChg chg="add mod">
          <ac:chgData name="Pouria Forouzesh" userId="475bbfa581636a77" providerId="LiveId" clId="{53271079-BDE0-49BA-AED6-DE06C15F420A}" dt="2023-11-26T12:19:43.968" v="3988" actId="207"/>
          <ac:spMkLst>
            <pc:docMk/>
            <pc:sldMk cId="2134368635" sldId="422"/>
            <ac:spMk id="2" creationId="{CDAB7A92-102D-5EAC-FD55-177164FCFF1C}"/>
          </ac:spMkLst>
        </pc:spChg>
        <pc:spChg chg="add mod">
          <ac:chgData name="Pouria Forouzesh" userId="475bbfa581636a77" providerId="LiveId" clId="{53271079-BDE0-49BA-AED6-DE06C15F420A}" dt="2023-11-26T12:22:06.661" v="4020" actId="1076"/>
          <ac:spMkLst>
            <pc:docMk/>
            <pc:sldMk cId="2134368635" sldId="422"/>
            <ac:spMk id="3" creationId="{A35947B7-EC5C-5B2E-43A7-CE336AD0CBDE}"/>
          </ac:spMkLst>
        </pc:spChg>
        <pc:spChg chg="add mod">
          <ac:chgData name="Pouria Forouzesh" userId="475bbfa581636a77" providerId="LiveId" clId="{53271079-BDE0-49BA-AED6-DE06C15F420A}" dt="2023-11-26T12:23:28.294" v="4022" actId="1076"/>
          <ac:spMkLst>
            <pc:docMk/>
            <pc:sldMk cId="2134368635" sldId="422"/>
            <ac:spMk id="4" creationId="{6C2232A6-2CCF-AAF2-698C-E77AB3B89182}"/>
          </ac:spMkLst>
        </pc:spChg>
        <pc:spChg chg="del">
          <ac:chgData name="Pouria Forouzesh" userId="475bbfa581636a77" providerId="LiveId" clId="{53271079-BDE0-49BA-AED6-DE06C15F420A}" dt="2023-11-22T17:25:52.826" v="1238" actId="478"/>
          <ac:spMkLst>
            <pc:docMk/>
            <pc:sldMk cId="2134368635" sldId="422"/>
            <ac:spMk id="5" creationId="{624E25A4-C6E8-1C55-B8AE-6A74EF63CDB1}"/>
          </ac:spMkLst>
        </pc:spChg>
        <pc:spChg chg="add mod">
          <ac:chgData name="Pouria Forouzesh" userId="475bbfa581636a77" providerId="LiveId" clId="{53271079-BDE0-49BA-AED6-DE06C15F420A}" dt="2023-11-23T11:06:09.521" v="2115"/>
          <ac:spMkLst>
            <pc:docMk/>
            <pc:sldMk cId="2134368635" sldId="422"/>
            <ac:spMk id="5" creationId="{D9B4BA64-CF05-E330-229D-3DFC51412988}"/>
          </ac:spMkLst>
        </pc:spChg>
        <pc:spChg chg="mod">
          <ac:chgData name="Pouria Forouzesh" userId="475bbfa581636a77" providerId="LiveId" clId="{53271079-BDE0-49BA-AED6-DE06C15F420A}" dt="2023-11-23T11:06:09.521" v="2115"/>
          <ac:spMkLst>
            <pc:docMk/>
            <pc:sldMk cId="2134368635" sldId="422"/>
            <ac:spMk id="7" creationId="{BD923C31-CBCC-7EC0-37B2-ECF304E8D7E7}"/>
          </ac:spMkLst>
        </pc:spChg>
        <pc:spChg chg="mod">
          <ac:chgData name="Pouria Forouzesh" userId="475bbfa581636a77" providerId="LiveId" clId="{53271079-BDE0-49BA-AED6-DE06C15F420A}" dt="2023-11-23T11:06:40.006" v="2118" actId="20577"/>
          <ac:spMkLst>
            <pc:docMk/>
            <pc:sldMk cId="2134368635" sldId="422"/>
            <ac:spMk id="8" creationId="{10C79498-2183-478F-9878-4B1FCBDC6E30}"/>
          </ac:spMkLst>
        </pc:spChg>
        <pc:spChg chg="del">
          <ac:chgData name="Pouria Forouzesh" userId="475bbfa581636a77" providerId="LiveId" clId="{53271079-BDE0-49BA-AED6-DE06C15F420A}" dt="2023-11-22T17:25:52.826" v="1238" actId="478"/>
          <ac:spMkLst>
            <pc:docMk/>
            <pc:sldMk cId="2134368635" sldId="422"/>
            <ac:spMk id="8" creationId="{B6BEA80D-DF80-C081-8E48-1CB2E5A12A22}"/>
          </ac:spMkLst>
        </pc:spChg>
        <pc:spChg chg="del">
          <ac:chgData name="Pouria Forouzesh" userId="475bbfa581636a77" providerId="LiveId" clId="{53271079-BDE0-49BA-AED6-DE06C15F420A}" dt="2023-11-22T17:25:52.826" v="1238" actId="478"/>
          <ac:spMkLst>
            <pc:docMk/>
            <pc:sldMk cId="2134368635" sldId="422"/>
            <ac:spMk id="9" creationId="{5852671A-AD52-6ED5-C5B8-174BED372E2D}"/>
          </ac:spMkLst>
        </pc:spChg>
        <pc:spChg chg="add mod">
          <ac:chgData name="Pouria Forouzesh" userId="475bbfa581636a77" providerId="LiveId" clId="{53271079-BDE0-49BA-AED6-DE06C15F420A}" dt="2023-11-26T12:23:31.798" v="4023" actId="571"/>
          <ac:spMkLst>
            <pc:docMk/>
            <pc:sldMk cId="2134368635" sldId="422"/>
            <ac:spMk id="9" creationId="{DF812BB8-9A43-8BF6-59F9-AB10DF2F1A0D}"/>
          </ac:spMkLst>
        </pc:spChg>
        <pc:spChg chg="del">
          <ac:chgData name="Pouria Forouzesh" userId="475bbfa581636a77" providerId="LiveId" clId="{53271079-BDE0-49BA-AED6-DE06C15F420A}" dt="2023-11-22T17:25:52.826" v="1238" actId="478"/>
          <ac:spMkLst>
            <pc:docMk/>
            <pc:sldMk cId="2134368635" sldId="422"/>
            <ac:spMk id="10" creationId="{B6C56093-9A38-4B7F-FE5F-771F011A0FA3}"/>
          </ac:spMkLst>
        </pc:spChg>
        <pc:spChg chg="add del mod">
          <ac:chgData name="Pouria Forouzesh" userId="475bbfa581636a77" providerId="LiveId" clId="{53271079-BDE0-49BA-AED6-DE06C15F420A}" dt="2023-11-23T11:08:41.892" v="2123" actId="478"/>
          <ac:spMkLst>
            <pc:docMk/>
            <pc:sldMk cId="2134368635" sldId="422"/>
            <ac:spMk id="10" creationId="{B889BD98-6010-BD3B-373D-B0C1DB8C190E}"/>
          </ac:spMkLst>
        </pc:spChg>
        <pc:spChg chg="add mod">
          <ac:chgData name="Pouria Forouzesh" userId="475bbfa581636a77" providerId="LiveId" clId="{53271079-BDE0-49BA-AED6-DE06C15F420A}" dt="2023-11-26T12:19:22.299" v="3985" actId="20577"/>
          <ac:spMkLst>
            <pc:docMk/>
            <pc:sldMk cId="2134368635" sldId="422"/>
            <ac:spMk id="11" creationId="{29A4EE63-A135-8F8B-D6F6-C4D56AA7BFDF}"/>
          </ac:spMkLst>
        </pc:spChg>
        <pc:spChg chg="add del">
          <ac:chgData name="Pouria Forouzesh" userId="475bbfa581636a77" providerId="LiveId" clId="{53271079-BDE0-49BA-AED6-DE06C15F420A}" dt="2023-11-23T11:13:32.038" v="2190" actId="478"/>
          <ac:spMkLst>
            <pc:docMk/>
            <pc:sldMk cId="2134368635" sldId="422"/>
            <ac:spMk id="12" creationId="{06CAE915-2289-A3FE-6342-CCC058E1836E}"/>
          </ac:spMkLst>
        </pc:spChg>
        <pc:spChg chg="del">
          <ac:chgData name="Pouria Forouzesh" userId="475bbfa581636a77" providerId="LiveId" clId="{53271079-BDE0-49BA-AED6-DE06C15F420A}" dt="2023-11-22T17:25:52.826" v="1238" actId="478"/>
          <ac:spMkLst>
            <pc:docMk/>
            <pc:sldMk cId="2134368635" sldId="422"/>
            <ac:spMk id="12" creationId="{9303493E-51CE-6F32-C2A3-002EDD43943F}"/>
          </ac:spMkLst>
        </pc:spChg>
        <pc:spChg chg="del">
          <ac:chgData name="Pouria Forouzesh" userId="475bbfa581636a77" providerId="LiveId" clId="{53271079-BDE0-49BA-AED6-DE06C15F420A}" dt="2023-11-22T17:25:52.826" v="1238" actId="478"/>
          <ac:spMkLst>
            <pc:docMk/>
            <pc:sldMk cId="2134368635" sldId="422"/>
            <ac:spMk id="13" creationId="{D156AFEC-0F7E-5079-BB0C-57D362353609}"/>
          </ac:spMkLst>
        </pc:spChg>
        <pc:spChg chg="del">
          <ac:chgData name="Pouria Forouzesh" userId="475bbfa581636a77" providerId="LiveId" clId="{53271079-BDE0-49BA-AED6-DE06C15F420A}" dt="2023-11-22T17:25:52.826" v="1238" actId="478"/>
          <ac:spMkLst>
            <pc:docMk/>
            <pc:sldMk cId="2134368635" sldId="422"/>
            <ac:spMk id="14" creationId="{8CB7F8FE-951E-9C09-4656-63BA6262DCC1}"/>
          </ac:spMkLst>
        </pc:spChg>
        <pc:spChg chg="del">
          <ac:chgData name="Pouria Forouzesh" userId="475bbfa581636a77" providerId="LiveId" clId="{53271079-BDE0-49BA-AED6-DE06C15F420A}" dt="2023-11-22T17:25:52.826" v="1238" actId="478"/>
          <ac:spMkLst>
            <pc:docMk/>
            <pc:sldMk cId="2134368635" sldId="422"/>
            <ac:spMk id="15" creationId="{2A7DC3ED-BFF0-1B61-BF0F-9F9AFDCD2E9F}"/>
          </ac:spMkLst>
        </pc:spChg>
        <pc:spChg chg="mod">
          <ac:chgData name="Pouria Forouzesh" userId="475bbfa581636a77" providerId="LiveId" clId="{53271079-BDE0-49BA-AED6-DE06C15F420A}" dt="2023-11-23T11:14:42.245" v="2202"/>
          <ac:spMkLst>
            <pc:docMk/>
            <pc:sldMk cId="2134368635" sldId="422"/>
            <ac:spMk id="18" creationId="{F8711B09-CAB3-560A-178E-8DE7C2A84382}"/>
          </ac:spMkLst>
        </pc:spChg>
        <pc:spChg chg="mod">
          <ac:chgData name="Pouria Forouzesh" userId="475bbfa581636a77" providerId="LiveId" clId="{53271079-BDE0-49BA-AED6-DE06C15F420A}" dt="2023-11-23T11:16:16.756" v="2270"/>
          <ac:spMkLst>
            <pc:docMk/>
            <pc:sldMk cId="2134368635" sldId="422"/>
            <ac:spMk id="20" creationId="{F508F3AC-16ED-CFF2-3EAC-BE78C27F0215}"/>
          </ac:spMkLst>
        </pc:spChg>
        <pc:spChg chg="del">
          <ac:chgData name="Pouria Forouzesh" userId="475bbfa581636a77" providerId="LiveId" clId="{53271079-BDE0-49BA-AED6-DE06C15F420A}" dt="2023-11-22T17:25:52.826" v="1238" actId="478"/>
          <ac:spMkLst>
            <pc:docMk/>
            <pc:sldMk cId="2134368635" sldId="422"/>
            <ac:spMk id="22" creationId="{5CC025C6-2B05-28AE-1D96-64949E5AAD42}"/>
          </ac:spMkLst>
        </pc:spChg>
        <pc:spChg chg="add del mod">
          <ac:chgData name="Pouria Forouzesh" userId="475bbfa581636a77" providerId="LiveId" clId="{53271079-BDE0-49BA-AED6-DE06C15F420A}" dt="2023-11-23T11:16:32.715" v="2333" actId="478"/>
          <ac:spMkLst>
            <pc:docMk/>
            <pc:sldMk cId="2134368635" sldId="422"/>
            <ac:spMk id="23" creationId="{BBEA75C2-1133-0EA4-2F5B-976D2C3120E9}"/>
          </ac:spMkLst>
        </pc:spChg>
        <pc:spChg chg="add mod">
          <ac:chgData name="Pouria Forouzesh" userId="475bbfa581636a77" providerId="LiveId" clId="{53271079-BDE0-49BA-AED6-DE06C15F420A}" dt="2023-11-26T12:30:22.177" v="4052"/>
          <ac:spMkLst>
            <pc:docMk/>
            <pc:sldMk cId="2134368635" sldId="422"/>
            <ac:spMk id="24" creationId="{DB92FCDB-3A31-801A-DDF2-66740922065B}"/>
          </ac:spMkLst>
        </pc:spChg>
        <pc:grpChg chg="del">
          <ac:chgData name="Pouria Forouzesh" userId="475bbfa581636a77" providerId="LiveId" clId="{53271079-BDE0-49BA-AED6-DE06C15F420A}" dt="2023-11-23T11:06:08.902" v="2114" actId="478"/>
          <ac:grpSpMkLst>
            <pc:docMk/>
            <pc:sldMk cId="2134368635" sldId="422"/>
            <ac:grpSpMk id="2" creationId="{3D392F7D-8BBE-55F8-81EA-D580732AFF08}"/>
          </ac:grpSpMkLst>
        </pc:grpChg>
        <pc:grpChg chg="add mod">
          <ac:chgData name="Pouria Forouzesh" userId="475bbfa581636a77" providerId="LiveId" clId="{53271079-BDE0-49BA-AED6-DE06C15F420A}" dt="2023-11-23T11:06:09.521" v="2115"/>
          <ac:grpSpMkLst>
            <pc:docMk/>
            <pc:sldMk cId="2134368635" sldId="422"/>
            <ac:grpSpMk id="6" creationId="{1BC1A626-0271-16BE-B5F7-BB271267A47C}"/>
          </ac:grpSpMkLst>
        </pc:grpChg>
        <pc:grpChg chg="add mod">
          <ac:chgData name="Pouria Forouzesh" userId="475bbfa581636a77" providerId="LiveId" clId="{53271079-BDE0-49BA-AED6-DE06C15F420A}" dt="2023-11-23T11:16:14.117" v="2269" actId="1076"/>
          <ac:grpSpMkLst>
            <pc:docMk/>
            <pc:sldMk cId="2134368635" sldId="422"/>
            <ac:grpSpMk id="17" creationId="{B39C7C4A-5890-D4C6-2E79-26AAE8152D7E}"/>
          </ac:grpSpMkLst>
        </pc:grpChg>
        <pc:picChg chg="del">
          <ac:chgData name="Pouria Forouzesh" userId="475bbfa581636a77" providerId="LiveId" clId="{53271079-BDE0-49BA-AED6-DE06C15F420A}" dt="2023-11-22T17:25:52.826" v="1238" actId="478"/>
          <ac:picMkLst>
            <pc:docMk/>
            <pc:sldMk cId="2134368635" sldId="422"/>
            <ac:picMk id="6" creationId="{6A47A457-D54B-7D27-9647-A9DFF4825A9A}"/>
          </ac:picMkLst>
        </pc:picChg>
        <pc:picChg chg="del">
          <ac:chgData name="Pouria Forouzesh" userId="475bbfa581636a77" providerId="LiveId" clId="{53271079-BDE0-49BA-AED6-DE06C15F420A}" dt="2023-11-22T17:25:52.826" v="1238" actId="478"/>
          <ac:picMkLst>
            <pc:docMk/>
            <pc:sldMk cId="2134368635" sldId="422"/>
            <ac:picMk id="7" creationId="{A49F56D1-75FB-9C28-13F5-DABB1A2B9451}"/>
          </ac:picMkLst>
        </pc:picChg>
        <pc:picChg chg="add mod">
          <ac:chgData name="Pouria Forouzesh" userId="475bbfa581636a77" providerId="LiveId" clId="{53271079-BDE0-49BA-AED6-DE06C15F420A}" dt="2023-11-26T12:18:37.032" v="3970" actId="1440"/>
          <ac:picMkLst>
            <pc:docMk/>
            <pc:sldMk cId="2134368635" sldId="422"/>
            <ac:picMk id="14" creationId="{D4A241FA-21C5-235E-50C4-FE907718D937}"/>
          </ac:picMkLst>
        </pc:picChg>
        <pc:picChg chg="add mod">
          <ac:chgData name="Pouria Forouzesh" userId="475bbfa581636a77" providerId="LiveId" clId="{53271079-BDE0-49BA-AED6-DE06C15F420A}" dt="2023-11-26T12:18:45.406" v="3972" actId="1440"/>
          <ac:picMkLst>
            <pc:docMk/>
            <pc:sldMk cId="2134368635" sldId="422"/>
            <ac:picMk id="15" creationId="{419A9218-72DA-A5EB-1910-24C35F98DBD1}"/>
          </ac:picMkLst>
        </pc:picChg>
        <pc:picChg chg="add del mod">
          <ac:chgData name="Pouria Forouzesh" userId="475bbfa581636a77" providerId="LiveId" clId="{53271079-BDE0-49BA-AED6-DE06C15F420A}" dt="2023-11-23T11:04:37.575" v="2096" actId="21"/>
          <ac:picMkLst>
            <pc:docMk/>
            <pc:sldMk cId="2134368635" sldId="422"/>
            <ac:picMk id="16" creationId="{6B7E7540-F67B-1FAA-0627-360CE638864F}"/>
          </ac:picMkLst>
        </pc:picChg>
        <pc:picChg chg="del">
          <ac:chgData name="Pouria Forouzesh" userId="475bbfa581636a77" providerId="LiveId" clId="{53271079-BDE0-49BA-AED6-DE06C15F420A}" dt="2023-11-22T17:25:52.826" v="1238" actId="478"/>
          <ac:picMkLst>
            <pc:docMk/>
            <pc:sldMk cId="2134368635" sldId="422"/>
            <ac:picMk id="18" creationId="{54C3B025-CF44-1FD4-DB96-8FA2A86FE914}"/>
          </ac:picMkLst>
        </pc:picChg>
        <pc:picChg chg="add del mod">
          <ac:chgData name="Pouria Forouzesh" userId="475bbfa581636a77" providerId="LiveId" clId="{53271079-BDE0-49BA-AED6-DE06C15F420A}" dt="2023-11-23T11:04:37.575" v="2096" actId="21"/>
          <ac:picMkLst>
            <pc:docMk/>
            <pc:sldMk cId="2134368635" sldId="422"/>
            <ac:picMk id="19" creationId="{5C449BC7-058B-BA66-330E-89E5869F61C9}"/>
          </ac:picMkLst>
        </pc:picChg>
        <pc:picChg chg="del">
          <ac:chgData name="Pouria Forouzesh" userId="475bbfa581636a77" providerId="LiveId" clId="{53271079-BDE0-49BA-AED6-DE06C15F420A}" dt="2023-11-22T17:25:52.826" v="1238" actId="478"/>
          <ac:picMkLst>
            <pc:docMk/>
            <pc:sldMk cId="2134368635" sldId="422"/>
            <ac:picMk id="20" creationId="{69C74984-E588-5813-559B-5322DC18A9D2}"/>
          </ac:picMkLst>
        </pc:picChg>
        <pc:picChg chg="del">
          <ac:chgData name="Pouria Forouzesh" userId="475bbfa581636a77" providerId="LiveId" clId="{53271079-BDE0-49BA-AED6-DE06C15F420A}" dt="2023-11-22T17:25:52.826" v="1238" actId="478"/>
          <ac:picMkLst>
            <pc:docMk/>
            <pc:sldMk cId="2134368635" sldId="422"/>
            <ac:picMk id="21" creationId="{BCB9B34F-FC33-595F-D796-B56054175341}"/>
          </ac:picMkLst>
        </pc:picChg>
        <pc:picChg chg="add mod">
          <ac:chgData name="Pouria Forouzesh" userId="475bbfa581636a77" providerId="LiveId" clId="{53271079-BDE0-49BA-AED6-DE06C15F420A}" dt="2023-11-23T11:17:28.709" v="2349" actId="1076"/>
          <ac:picMkLst>
            <pc:docMk/>
            <pc:sldMk cId="2134368635" sldId="422"/>
            <ac:picMk id="21" creationId="{CE62EFB3-E795-38F8-507D-C63E7754063E}"/>
          </ac:picMkLst>
        </pc:picChg>
        <pc:picChg chg="del">
          <ac:chgData name="Pouria Forouzesh" userId="475bbfa581636a77" providerId="LiveId" clId="{53271079-BDE0-49BA-AED6-DE06C15F420A}" dt="2023-11-22T17:25:52.826" v="1238" actId="478"/>
          <ac:picMkLst>
            <pc:docMk/>
            <pc:sldMk cId="2134368635" sldId="422"/>
            <ac:picMk id="23" creationId="{9276089C-5E75-413F-CF55-2CB5C9253074}"/>
          </ac:picMkLst>
        </pc:picChg>
        <pc:picChg chg="del">
          <ac:chgData name="Pouria Forouzesh" userId="475bbfa581636a77" providerId="LiveId" clId="{53271079-BDE0-49BA-AED6-DE06C15F420A}" dt="2023-11-22T17:25:52.826" v="1238" actId="478"/>
          <ac:picMkLst>
            <pc:docMk/>
            <pc:sldMk cId="2134368635" sldId="422"/>
            <ac:picMk id="24" creationId="{EA22A064-DEC3-BFEB-2F2F-51201C89D7B6}"/>
          </ac:picMkLst>
        </pc:picChg>
        <pc:picChg chg="del">
          <ac:chgData name="Pouria Forouzesh" userId="475bbfa581636a77" providerId="LiveId" clId="{53271079-BDE0-49BA-AED6-DE06C15F420A}" dt="2023-11-22T17:25:52.826" v="1238" actId="478"/>
          <ac:picMkLst>
            <pc:docMk/>
            <pc:sldMk cId="2134368635" sldId="422"/>
            <ac:picMk id="25" creationId="{4B799793-6603-CA84-7758-EA015C0E5950}"/>
          </ac:picMkLst>
        </pc:picChg>
        <pc:picChg chg="add mod">
          <ac:chgData name="Pouria Forouzesh" userId="475bbfa581636a77" providerId="LiveId" clId="{53271079-BDE0-49BA-AED6-DE06C15F420A}" dt="2023-11-23T11:18:08.383" v="2364" actId="1076"/>
          <ac:picMkLst>
            <pc:docMk/>
            <pc:sldMk cId="2134368635" sldId="422"/>
            <ac:picMk id="25" creationId="{AE995FA2-7600-BB50-0E24-8CA30ED5D3BC}"/>
          </ac:picMkLst>
        </pc:picChg>
        <pc:picChg chg="add mod">
          <ac:chgData name="Pouria Forouzesh" userId="475bbfa581636a77" providerId="LiveId" clId="{53271079-BDE0-49BA-AED6-DE06C15F420A}" dt="2023-11-23T11:18:06.687" v="2363" actId="1076"/>
          <ac:picMkLst>
            <pc:docMk/>
            <pc:sldMk cId="2134368635" sldId="422"/>
            <ac:picMk id="26" creationId="{20F29984-2BAC-BFF9-1656-10F66516DA6B}"/>
          </ac:picMkLst>
        </pc:picChg>
      </pc:sldChg>
      <pc:sldChg chg="addSp delSp modSp mod ord delAnim modAnim">
        <pc:chgData name="Pouria Forouzesh" userId="475bbfa581636a77" providerId="LiveId" clId="{53271079-BDE0-49BA-AED6-DE06C15F420A}" dt="2023-11-27T13:47:02.304" v="6651" actId="208"/>
        <pc:sldMkLst>
          <pc:docMk/>
          <pc:sldMk cId="614891053" sldId="423"/>
        </pc:sldMkLst>
        <pc:spChg chg="del">
          <ac:chgData name="Pouria Forouzesh" userId="475bbfa581636a77" providerId="LiveId" clId="{53271079-BDE0-49BA-AED6-DE06C15F420A}" dt="2023-11-22T17:27:01.292" v="1244" actId="478"/>
          <ac:spMkLst>
            <pc:docMk/>
            <pc:sldMk cId="614891053" sldId="423"/>
            <ac:spMk id="2" creationId="{620487F3-33EF-1EB2-A311-F3F462EC4847}"/>
          </ac:spMkLst>
        </pc:spChg>
        <pc:spChg chg="add del mod">
          <ac:chgData name="Pouria Forouzesh" userId="475bbfa581636a77" providerId="LiveId" clId="{53271079-BDE0-49BA-AED6-DE06C15F420A}" dt="2023-11-24T10:06:42.107" v="2556" actId="478"/>
          <ac:spMkLst>
            <pc:docMk/>
            <pc:sldMk cId="614891053" sldId="423"/>
            <ac:spMk id="3" creationId="{16E73D6B-630B-C7A4-CC10-CB9343B18F02}"/>
          </ac:spMkLst>
        </pc:spChg>
        <pc:spChg chg="add del mod">
          <ac:chgData name="Pouria Forouzesh" userId="475bbfa581636a77" providerId="LiveId" clId="{53271079-BDE0-49BA-AED6-DE06C15F420A}" dt="2023-11-23T11:19:17.808" v="2369" actId="478"/>
          <ac:spMkLst>
            <pc:docMk/>
            <pc:sldMk cId="614891053" sldId="423"/>
            <ac:spMk id="3" creationId="{4462F19D-5C40-1461-0D6F-6DC840351E8D}"/>
          </ac:spMkLst>
        </pc:spChg>
        <pc:spChg chg="add mod">
          <ac:chgData name="Pouria Forouzesh" userId="475bbfa581636a77" providerId="LiveId" clId="{53271079-BDE0-49BA-AED6-DE06C15F420A}" dt="2023-11-27T13:43:08.491" v="6632" actId="14100"/>
          <ac:spMkLst>
            <pc:docMk/>
            <pc:sldMk cId="614891053" sldId="423"/>
            <ac:spMk id="4" creationId="{F15986C7-8509-FD31-BFC0-8D950A547C51}"/>
          </ac:spMkLst>
        </pc:spChg>
        <pc:spChg chg="add mod">
          <ac:chgData name="Pouria Forouzesh" userId="475bbfa581636a77" providerId="LiveId" clId="{53271079-BDE0-49BA-AED6-DE06C15F420A}" dt="2023-11-23T11:19:13.297" v="2367"/>
          <ac:spMkLst>
            <pc:docMk/>
            <pc:sldMk cId="614891053" sldId="423"/>
            <ac:spMk id="5" creationId="{FD5AE723-B3BF-D8BF-0940-F9FDE77F7BFE}"/>
          </ac:spMkLst>
        </pc:spChg>
        <pc:spChg chg="mod">
          <ac:chgData name="Pouria Forouzesh" userId="475bbfa581636a77" providerId="LiveId" clId="{53271079-BDE0-49BA-AED6-DE06C15F420A}" dt="2023-11-23T11:19:13.297" v="2367"/>
          <ac:spMkLst>
            <pc:docMk/>
            <pc:sldMk cId="614891053" sldId="423"/>
            <ac:spMk id="8" creationId="{A4D7EC45-3F10-CCCE-5338-3EF67161674D}"/>
          </ac:spMkLst>
        </pc:spChg>
        <pc:spChg chg="mod">
          <ac:chgData name="Pouria Forouzesh" userId="475bbfa581636a77" providerId="LiveId" clId="{53271079-BDE0-49BA-AED6-DE06C15F420A}" dt="2023-11-23T11:27:58.650" v="2546"/>
          <ac:spMkLst>
            <pc:docMk/>
            <pc:sldMk cId="614891053" sldId="423"/>
            <ac:spMk id="9" creationId="{99B0A054-043B-0CBE-8880-9F5B47950005}"/>
          </ac:spMkLst>
        </pc:spChg>
        <pc:spChg chg="add mod">
          <ac:chgData name="Pouria Forouzesh" userId="475bbfa581636a77" providerId="LiveId" clId="{53271079-BDE0-49BA-AED6-DE06C15F420A}" dt="2023-11-27T13:47:02.304" v="6651" actId="208"/>
          <ac:spMkLst>
            <pc:docMk/>
            <pc:sldMk cId="614891053" sldId="423"/>
            <ac:spMk id="15" creationId="{56F0A058-BF57-6A59-0128-1ED3A095F1D4}"/>
          </ac:spMkLst>
        </pc:spChg>
        <pc:spChg chg="add mod">
          <ac:chgData name="Pouria Forouzesh" userId="475bbfa581636a77" providerId="LiveId" clId="{53271079-BDE0-49BA-AED6-DE06C15F420A}" dt="2023-11-27T13:47:02.304" v="6651" actId="208"/>
          <ac:spMkLst>
            <pc:docMk/>
            <pc:sldMk cId="614891053" sldId="423"/>
            <ac:spMk id="16" creationId="{AC4CA348-1630-5E48-102C-8975FB52994A}"/>
          </ac:spMkLst>
        </pc:spChg>
        <pc:spChg chg="del">
          <ac:chgData name="Pouria Forouzesh" userId="475bbfa581636a77" providerId="LiveId" clId="{53271079-BDE0-49BA-AED6-DE06C15F420A}" dt="2023-11-22T17:27:01.292" v="1244" actId="478"/>
          <ac:spMkLst>
            <pc:docMk/>
            <pc:sldMk cId="614891053" sldId="423"/>
            <ac:spMk id="23" creationId="{0E5AA06B-A428-A559-5A82-EBC1ABB1BC81}"/>
          </ac:spMkLst>
        </pc:spChg>
        <pc:grpChg chg="add mod">
          <ac:chgData name="Pouria Forouzesh" userId="475bbfa581636a77" providerId="LiveId" clId="{53271079-BDE0-49BA-AED6-DE06C15F420A}" dt="2023-11-23T11:28:03.411" v="2547" actId="14100"/>
          <ac:grpSpMkLst>
            <pc:docMk/>
            <pc:sldMk cId="614891053" sldId="423"/>
            <ac:grpSpMk id="7" creationId="{7DEFF6A6-1AA2-3699-2EFC-959CADB37C48}"/>
          </ac:grpSpMkLst>
        </pc:grpChg>
        <pc:grpChg chg="del">
          <ac:chgData name="Pouria Forouzesh" userId="475bbfa581636a77" providerId="LiveId" clId="{53271079-BDE0-49BA-AED6-DE06C15F420A}" dt="2023-11-23T11:19:12.172" v="2366" actId="478"/>
          <ac:grpSpMkLst>
            <pc:docMk/>
            <pc:sldMk cId="614891053" sldId="423"/>
            <ac:grpSpMk id="19" creationId="{8827DF7C-41E8-35FC-AFD7-EF9883714593}"/>
          </ac:grpSpMkLst>
        </pc:grpChg>
        <pc:picChg chg="add del mod">
          <ac:chgData name="Pouria Forouzesh" userId="475bbfa581636a77" providerId="LiveId" clId="{53271079-BDE0-49BA-AED6-DE06C15F420A}" dt="2023-11-27T13:41:49.245" v="6623" actId="22"/>
          <ac:picMkLst>
            <pc:docMk/>
            <pc:sldMk cId="614891053" sldId="423"/>
            <ac:picMk id="3" creationId="{F1F07D6A-6905-BFF1-F739-8BEDB95A09B6}"/>
          </ac:picMkLst>
        </pc:picChg>
        <pc:picChg chg="add del mod">
          <ac:chgData name="Pouria Forouzesh" userId="475bbfa581636a77" providerId="LiveId" clId="{53271079-BDE0-49BA-AED6-DE06C15F420A}" dt="2023-11-23T11:14:00.085" v="2194" actId="21"/>
          <ac:picMkLst>
            <pc:docMk/>
            <pc:sldMk cId="614891053" sldId="423"/>
            <ac:picMk id="4" creationId="{3B872973-A13F-63D9-A4EC-123D022003D0}"/>
          </ac:picMkLst>
        </pc:picChg>
        <pc:picChg chg="add del mod">
          <ac:chgData name="Pouria Forouzesh" userId="475bbfa581636a77" providerId="LiveId" clId="{53271079-BDE0-49BA-AED6-DE06C15F420A}" dt="2023-11-23T10:52:02.764" v="1823" actId="21"/>
          <ac:picMkLst>
            <pc:docMk/>
            <pc:sldMk cId="614891053" sldId="423"/>
            <ac:picMk id="6" creationId="{A43ABEF0-B5C0-0733-30CD-41058FD77104}"/>
          </ac:picMkLst>
        </pc:picChg>
        <pc:picChg chg="add del mod">
          <ac:chgData name="Pouria Forouzesh" userId="475bbfa581636a77" providerId="LiveId" clId="{53271079-BDE0-49BA-AED6-DE06C15F420A}" dt="2023-11-27T13:42:47.397" v="6625" actId="478"/>
          <ac:picMkLst>
            <pc:docMk/>
            <pc:sldMk cId="614891053" sldId="423"/>
            <ac:picMk id="10" creationId="{E7FFB924-EED3-13D7-57BA-2E387F933944}"/>
          </ac:picMkLst>
        </pc:picChg>
        <pc:picChg chg="add del mod">
          <ac:chgData name="Pouria Forouzesh" userId="475bbfa581636a77" providerId="LiveId" clId="{53271079-BDE0-49BA-AED6-DE06C15F420A}" dt="2023-11-27T13:43:45.953" v="6635" actId="478"/>
          <ac:picMkLst>
            <pc:docMk/>
            <pc:sldMk cId="614891053" sldId="423"/>
            <ac:picMk id="11" creationId="{4968E147-EC6B-27DA-268B-3CA4E3DFE1BE}"/>
          </ac:picMkLst>
        </pc:picChg>
        <pc:picChg chg="add mod">
          <ac:chgData name="Pouria Forouzesh" userId="475bbfa581636a77" providerId="LiveId" clId="{53271079-BDE0-49BA-AED6-DE06C15F420A}" dt="2023-11-27T13:44:06.477" v="6640" actId="1440"/>
          <ac:picMkLst>
            <pc:docMk/>
            <pc:sldMk cId="614891053" sldId="423"/>
            <ac:picMk id="12" creationId="{7FA21CE8-8A7C-0BE5-A1FA-AA6D1273AB87}"/>
          </ac:picMkLst>
        </pc:picChg>
        <pc:picChg chg="add mod">
          <ac:chgData name="Pouria Forouzesh" userId="475bbfa581636a77" providerId="LiveId" clId="{53271079-BDE0-49BA-AED6-DE06C15F420A}" dt="2023-11-27T13:44:12.199" v="6641" actId="1440"/>
          <ac:picMkLst>
            <pc:docMk/>
            <pc:sldMk cId="614891053" sldId="423"/>
            <ac:picMk id="14" creationId="{59E822E3-FA89-F78A-A653-040EA12B5DB6}"/>
          </ac:picMkLst>
        </pc:picChg>
        <pc:picChg chg="del">
          <ac:chgData name="Pouria Forouzesh" userId="475bbfa581636a77" providerId="LiveId" clId="{53271079-BDE0-49BA-AED6-DE06C15F420A}" dt="2023-11-22T17:27:01.292" v="1244" actId="478"/>
          <ac:picMkLst>
            <pc:docMk/>
            <pc:sldMk cId="614891053" sldId="423"/>
            <ac:picMk id="6148" creationId="{9E9FA871-9922-758E-2E1B-80DF99940DAA}"/>
          </ac:picMkLst>
        </pc:picChg>
        <pc:picChg chg="del">
          <ac:chgData name="Pouria Forouzesh" userId="475bbfa581636a77" providerId="LiveId" clId="{53271079-BDE0-49BA-AED6-DE06C15F420A}" dt="2023-11-22T17:27:01.292" v="1244" actId="478"/>
          <ac:picMkLst>
            <pc:docMk/>
            <pc:sldMk cId="614891053" sldId="423"/>
            <ac:picMk id="6150" creationId="{FA7F948E-7858-E505-67DD-61C9B0C1973C}"/>
          </ac:picMkLst>
        </pc:picChg>
      </pc:sldChg>
      <pc:sldChg chg="addSp delSp modSp mod modAnim">
        <pc:chgData name="Pouria Forouzesh" userId="475bbfa581636a77" providerId="LiveId" clId="{53271079-BDE0-49BA-AED6-DE06C15F420A}" dt="2023-11-27T13:30:42.287" v="6534"/>
        <pc:sldMkLst>
          <pc:docMk/>
          <pc:sldMk cId="3317169531" sldId="430"/>
        </pc:sldMkLst>
        <pc:spChg chg="del">
          <ac:chgData name="Pouria Forouzesh" userId="475bbfa581636a77" providerId="LiveId" clId="{53271079-BDE0-49BA-AED6-DE06C15F420A}" dt="2023-11-22T17:25:25.748" v="1235" actId="478"/>
          <ac:spMkLst>
            <pc:docMk/>
            <pc:sldMk cId="3317169531" sldId="430"/>
            <ac:spMk id="2" creationId="{6FA1DD68-FF22-D127-07FE-B42E8EC99F57}"/>
          </ac:spMkLst>
        </pc:spChg>
        <pc:spChg chg="add mod">
          <ac:chgData name="Pouria Forouzesh" userId="475bbfa581636a77" providerId="LiveId" clId="{53271079-BDE0-49BA-AED6-DE06C15F420A}" dt="2023-11-26T12:16:07.858" v="3945" actId="20577"/>
          <ac:spMkLst>
            <pc:docMk/>
            <pc:sldMk cId="3317169531" sldId="430"/>
            <ac:spMk id="2" creationId="{F38F304C-CA37-AA8A-C9B3-858FAFC0993E}"/>
          </ac:spMkLst>
        </pc:spChg>
        <pc:spChg chg="add mod">
          <ac:chgData name="Pouria Forouzesh" userId="475bbfa581636a77" providerId="LiveId" clId="{53271079-BDE0-49BA-AED6-DE06C15F420A}" dt="2023-11-23T11:03:48.429" v="2094"/>
          <ac:spMkLst>
            <pc:docMk/>
            <pc:sldMk cId="3317169531" sldId="430"/>
            <ac:spMk id="3" creationId="{9DED3D55-4FED-52B3-1538-654CC283FE1F}"/>
          </ac:spMkLst>
        </pc:spChg>
        <pc:spChg chg="add mod">
          <ac:chgData name="Pouria Forouzesh" userId="475bbfa581636a77" providerId="LiveId" clId="{53271079-BDE0-49BA-AED6-DE06C15F420A}" dt="2023-11-27T13:29:45.457" v="6525" actId="207"/>
          <ac:spMkLst>
            <pc:docMk/>
            <pc:sldMk cId="3317169531" sldId="430"/>
            <ac:spMk id="4" creationId="{0306681B-2F05-6961-B55F-35548569B295}"/>
          </ac:spMkLst>
        </pc:spChg>
        <pc:spChg chg="mod">
          <ac:chgData name="Pouria Forouzesh" userId="475bbfa581636a77" providerId="LiveId" clId="{53271079-BDE0-49BA-AED6-DE06C15F420A}" dt="2023-11-23T11:03:57.871" v="2095"/>
          <ac:spMkLst>
            <pc:docMk/>
            <pc:sldMk cId="3317169531" sldId="430"/>
            <ac:spMk id="6" creationId="{6045E91B-3968-0E7E-C8D8-75BD60F91AFF}"/>
          </ac:spMkLst>
        </pc:spChg>
        <pc:spChg chg="mod">
          <ac:chgData name="Pouria Forouzesh" userId="475bbfa581636a77" providerId="LiveId" clId="{53271079-BDE0-49BA-AED6-DE06C15F420A}" dt="2023-11-23T11:05:21.135" v="2111" actId="20577"/>
          <ac:spMkLst>
            <pc:docMk/>
            <pc:sldMk cId="3317169531" sldId="430"/>
            <ac:spMk id="7" creationId="{E8C409A4-96EE-E7FB-E600-9E2749B08D88}"/>
          </ac:spMkLst>
        </pc:spChg>
        <pc:spChg chg="del">
          <ac:chgData name="Pouria Forouzesh" userId="475bbfa581636a77" providerId="LiveId" clId="{53271079-BDE0-49BA-AED6-DE06C15F420A}" dt="2023-11-22T17:25:25.748" v="1235" actId="478"/>
          <ac:spMkLst>
            <pc:docMk/>
            <pc:sldMk cId="3317169531" sldId="430"/>
            <ac:spMk id="8" creationId="{0EAFF657-1B60-0F94-6064-088B39954029}"/>
          </ac:spMkLst>
        </pc:spChg>
        <pc:spChg chg="add mod">
          <ac:chgData name="Pouria Forouzesh" userId="475bbfa581636a77" providerId="LiveId" clId="{53271079-BDE0-49BA-AED6-DE06C15F420A}" dt="2023-11-27T13:30:21.150" v="6531" actId="1076"/>
          <ac:spMkLst>
            <pc:docMk/>
            <pc:sldMk cId="3317169531" sldId="430"/>
            <ac:spMk id="11" creationId="{71305687-D793-279C-51E3-ABE7347B6E79}"/>
          </ac:spMkLst>
        </pc:spChg>
        <pc:spChg chg="add mod">
          <ac:chgData name="Pouria Forouzesh" userId="475bbfa581636a77" providerId="LiveId" clId="{53271079-BDE0-49BA-AED6-DE06C15F420A}" dt="2023-11-27T13:30:26.167" v="6532" actId="571"/>
          <ac:spMkLst>
            <pc:docMk/>
            <pc:sldMk cId="3317169531" sldId="430"/>
            <ac:spMk id="12" creationId="{051EC1CC-EF21-4F74-4CD5-3C7315717C20}"/>
          </ac:spMkLst>
        </pc:spChg>
        <pc:grpChg chg="add mod">
          <ac:chgData name="Pouria Forouzesh" userId="475bbfa581636a77" providerId="LiveId" clId="{53271079-BDE0-49BA-AED6-DE06C15F420A}" dt="2023-11-23T11:03:57.871" v="2095"/>
          <ac:grpSpMkLst>
            <pc:docMk/>
            <pc:sldMk cId="3317169531" sldId="430"/>
            <ac:grpSpMk id="5" creationId="{2C7A7EFB-5CE8-93C3-B63B-67B2E38E73C1}"/>
          </ac:grpSpMkLst>
        </pc:grpChg>
        <pc:grpChg chg="del">
          <ac:chgData name="Pouria Forouzesh" userId="475bbfa581636a77" providerId="LiveId" clId="{53271079-BDE0-49BA-AED6-DE06C15F420A}" dt="2023-11-23T11:03:47.990" v="2093" actId="478"/>
          <ac:grpSpMkLst>
            <pc:docMk/>
            <pc:sldMk cId="3317169531" sldId="430"/>
            <ac:grpSpMk id="11" creationId="{CF737F72-8BC3-9DA9-A0CF-8C7FE503868B}"/>
          </ac:grpSpMkLst>
        </pc:grpChg>
        <pc:picChg chg="add del mod">
          <ac:chgData name="Pouria Forouzesh" userId="475bbfa581636a77" providerId="LiveId" clId="{53271079-BDE0-49BA-AED6-DE06C15F420A}" dt="2023-11-23T11:03:34.889" v="2092"/>
          <ac:picMkLst>
            <pc:docMk/>
            <pc:sldMk cId="3317169531" sldId="430"/>
            <ac:picMk id="2" creationId="{C251B818-C5E4-2299-9581-9C7AC54036CE}"/>
          </ac:picMkLst>
        </pc:picChg>
        <pc:picChg chg="add del mod">
          <ac:chgData name="Pouria Forouzesh" userId="475bbfa581636a77" providerId="LiveId" clId="{53271079-BDE0-49BA-AED6-DE06C15F420A}" dt="2023-11-23T11:01:24.220" v="2079" actId="21"/>
          <ac:picMkLst>
            <pc:docMk/>
            <pc:sldMk cId="3317169531" sldId="430"/>
            <ac:picMk id="4" creationId="{824938B6-4DB1-25C8-E33B-C0B8F878D236}"/>
          </ac:picMkLst>
        </pc:picChg>
        <pc:picChg chg="add mod">
          <ac:chgData name="Pouria Forouzesh" userId="475bbfa581636a77" providerId="LiveId" clId="{53271079-BDE0-49BA-AED6-DE06C15F420A}" dt="2023-11-26T12:16:49.914" v="3951" actId="1076"/>
          <ac:picMkLst>
            <pc:docMk/>
            <pc:sldMk cId="3317169531" sldId="430"/>
            <ac:picMk id="8" creationId="{E96051D6-BB23-7558-FA38-B31E9FC9C65E}"/>
          </ac:picMkLst>
        </pc:picChg>
        <pc:picChg chg="add mod">
          <ac:chgData name="Pouria Forouzesh" userId="475bbfa581636a77" providerId="LiveId" clId="{53271079-BDE0-49BA-AED6-DE06C15F420A}" dt="2023-11-26T12:16:50.779" v="3952" actId="1076"/>
          <ac:picMkLst>
            <pc:docMk/>
            <pc:sldMk cId="3317169531" sldId="430"/>
            <ac:picMk id="9" creationId="{D40105EC-E664-04D3-91E4-67A294CBAB75}"/>
          </ac:picMkLst>
        </pc:picChg>
        <pc:picChg chg="add mod">
          <ac:chgData name="Pouria Forouzesh" userId="475bbfa581636a77" providerId="LiveId" clId="{53271079-BDE0-49BA-AED6-DE06C15F420A}" dt="2023-11-27T13:30:13.655" v="6529" actId="571"/>
          <ac:picMkLst>
            <pc:docMk/>
            <pc:sldMk cId="3317169531" sldId="430"/>
            <ac:picMk id="10" creationId="{D40119C7-E414-3D31-A6A9-07F9305225A6}"/>
          </ac:picMkLst>
        </pc:picChg>
        <pc:picChg chg="del">
          <ac:chgData name="Pouria Forouzesh" userId="475bbfa581636a77" providerId="LiveId" clId="{53271079-BDE0-49BA-AED6-DE06C15F420A}" dt="2023-11-22T17:25:25.748" v="1235" actId="478"/>
          <ac:picMkLst>
            <pc:docMk/>
            <pc:sldMk cId="3317169531" sldId="430"/>
            <ac:picMk id="14" creationId="{2E85B1F1-507E-016E-54CE-AA14C2BE3474}"/>
          </ac:picMkLst>
        </pc:picChg>
        <pc:picChg chg="del">
          <ac:chgData name="Pouria Forouzesh" userId="475bbfa581636a77" providerId="LiveId" clId="{53271079-BDE0-49BA-AED6-DE06C15F420A}" dt="2023-11-22T17:25:25.748" v="1235" actId="478"/>
          <ac:picMkLst>
            <pc:docMk/>
            <pc:sldMk cId="3317169531" sldId="430"/>
            <ac:picMk id="5122" creationId="{C84CF4C1-CCD1-0AB7-D3DE-FB18CBE53BE8}"/>
          </ac:picMkLst>
        </pc:picChg>
      </pc:sldChg>
      <pc:sldChg chg="addSp delSp modSp mod modAnim">
        <pc:chgData name="Pouria Forouzesh" userId="475bbfa581636a77" providerId="LiveId" clId="{53271079-BDE0-49BA-AED6-DE06C15F420A}" dt="2023-11-27T14:02:54.411" v="6686"/>
        <pc:sldMkLst>
          <pc:docMk/>
          <pc:sldMk cId="1899916837" sldId="431"/>
        </pc:sldMkLst>
        <pc:spChg chg="add mod">
          <ac:chgData name="Pouria Forouzesh" userId="475bbfa581636a77" providerId="LiveId" clId="{53271079-BDE0-49BA-AED6-DE06C15F420A}" dt="2023-11-27T14:02:14.288" v="6678" actId="14100"/>
          <ac:spMkLst>
            <pc:docMk/>
            <pc:sldMk cId="1899916837" sldId="431"/>
            <ac:spMk id="2" creationId="{B7A3A9B2-877E-4F55-71BF-39CF077D47E2}"/>
          </ac:spMkLst>
        </pc:spChg>
        <pc:spChg chg="add mod">
          <ac:chgData name="Pouria Forouzesh" userId="475bbfa581636a77" providerId="LiveId" clId="{53271079-BDE0-49BA-AED6-DE06C15F420A}" dt="2023-11-27T14:02:17.067" v="6679" actId="14100"/>
          <ac:spMkLst>
            <pc:docMk/>
            <pc:sldMk cId="1899916837" sldId="431"/>
            <ac:spMk id="4" creationId="{1018EB22-FB56-93BA-F7BD-F4CDD44C3E52}"/>
          </ac:spMkLst>
        </pc:spChg>
        <pc:spChg chg="add mod">
          <ac:chgData name="Pouria Forouzesh" userId="475bbfa581636a77" providerId="LiveId" clId="{53271079-BDE0-49BA-AED6-DE06C15F420A}" dt="2023-11-27T14:02:09.090" v="6677" actId="14100"/>
          <ac:spMkLst>
            <pc:docMk/>
            <pc:sldMk cId="1899916837" sldId="431"/>
            <ac:spMk id="5" creationId="{0C722CA1-2B05-7551-F401-7379730CFC63}"/>
          </ac:spMkLst>
        </pc:spChg>
        <pc:spChg chg="mod">
          <ac:chgData name="Pouria Forouzesh" userId="475bbfa581636a77" providerId="LiveId" clId="{53271079-BDE0-49BA-AED6-DE06C15F420A}" dt="2023-11-23T10:46:58.578" v="1710" actId="21"/>
          <ac:spMkLst>
            <pc:docMk/>
            <pc:sldMk cId="1899916837" sldId="431"/>
            <ac:spMk id="5" creationId="{121027C6-2216-B892-6860-AC8809A00E60}"/>
          </ac:spMkLst>
        </pc:spChg>
        <pc:spChg chg="add mod">
          <ac:chgData name="Pouria Forouzesh" userId="475bbfa581636a77" providerId="LiveId" clId="{53271079-BDE0-49BA-AED6-DE06C15F420A}" dt="2023-11-27T14:02:38.933" v="6684" actId="208"/>
          <ac:spMkLst>
            <pc:docMk/>
            <pc:sldMk cId="1899916837" sldId="431"/>
            <ac:spMk id="6" creationId="{12FAAF79-16AE-2C66-DFF3-1CD7EA269536}"/>
          </ac:spMkLst>
        </pc:spChg>
        <pc:spChg chg="add mod">
          <ac:chgData name="Pouria Forouzesh" userId="475bbfa581636a77" providerId="LiveId" clId="{53271079-BDE0-49BA-AED6-DE06C15F420A}" dt="2023-11-23T10:52:16.384" v="1826"/>
          <ac:spMkLst>
            <pc:docMk/>
            <pc:sldMk cId="1899916837" sldId="431"/>
            <ac:spMk id="7" creationId="{38870A6C-2416-7C90-1EF6-672086562925}"/>
          </ac:spMkLst>
        </pc:spChg>
        <pc:spChg chg="add del mod">
          <ac:chgData name="Pouria Forouzesh" userId="475bbfa581636a77" providerId="LiveId" clId="{53271079-BDE0-49BA-AED6-DE06C15F420A}" dt="2023-11-23T10:53:04.325" v="1882" actId="478"/>
          <ac:spMkLst>
            <pc:docMk/>
            <pc:sldMk cId="1899916837" sldId="431"/>
            <ac:spMk id="10" creationId="{0848868A-0D3C-9680-BDA0-A01E7B2239CA}"/>
          </ac:spMkLst>
        </pc:spChg>
        <pc:spChg chg="del mod">
          <ac:chgData name="Pouria Forouzesh" userId="475bbfa581636a77" providerId="LiveId" clId="{53271079-BDE0-49BA-AED6-DE06C15F420A}" dt="2023-11-23T10:44:33.174" v="1664" actId="478"/>
          <ac:spMkLst>
            <pc:docMk/>
            <pc:sldMk cId="1899916837" sldId="431"/>
            <ac:spMk id="11" creationId="{671AD799-EDD1-6B52-D018-B5F269E156F6}"/>
          </ac:spMkLst>
        </pc:spChg>
        <pc:spChg chg="mod">
          <ac:chgData name="Pouria Forouzesh" userId="475bbfa581636a77" providerId="LiveId" clId="{53271079-BDE0-49BA-AED6-DE06C15F420A}" dt="2023-11-23T10:52:54.345" v="1831"/>
          <ac:spMkLst>
            <pc:docMk/>
            <pc:sldMk cId="1899916837" sldId="431"/>
            <ac:spMk id="13" creationId="{A8B84D93-592E-077F-14CB-549ADBB8FADB}"/>
          </ac:spMkLst>
        </pc:spChg>
        <pc:spChg chg="mod">
          <ac:chgData name="Pouria Forouzesh" userId="475bbfa581636a77" providerId="LiveId" clId="{53271079-BDE0-49BA-AED6-DE06C15F420A}" dt="2023-11-23T10:53:12.677" v="1886" actId="20577"/>
          <ac:spMkLst>
            <pc:docMk/>
            <pc:sldMk cId="1899916837" sldId="431"/>
            <ac:spMk id="14" creationId="{07626945-AB7F-0E62-06F3-CDFFFADD723D}"/>
          </ac:spMkLst>
        </pc:spChg>
        <pc:spChg chg="add del mod">
          <ac:chgData name="Pouria Forouzesh" userId="475bbfa581636a77" providerId="LiveId" clId="{53271079-BDE0-49BA-AED6-DE06C15F420A}" dt="2023-11-23T10:56:29.754" v="1921" actId="478"/>
          <ac:spMkLst>
            <pc:docMk/>
            <pc:sldMk cId="1899916837" sldId="431"/>
            <ac:spMk id="16" creationId="{821700D9-CE16-6643-B518-211A1240A952}"/>
          </ac:spMkLst>
        </pc:spChg>
        <pc:spChg chg="add mod">
          <ac:chgData name="Pouria Forouzesh" userId="475bbfa581636a77" providerId="LiveId" clId="{53271079-BDE0-49BA-AED6-DE06C15F420A}" dt="2023-11-26T12:14:41.657" v="3935" actId="1036"/>
          <ac:spMkLst>
            <pc:docMk/>
            <pc:sldMk cId="1899916837" sldId="431"/>
            <ac:spMk id="17" creationId="{C07401B2-935B-3E22-B99C-1E3E4B2646EE}"/>
          </ac:spMkLst>
        </pc:spChg>
        <pc:spChg chg="mod">
          <ac:chgData name="Pouria Forouzesh" userId="475bbfa581636a77" providerId="LiveId" clId="{53271079-BDE0-49BA-AED6-DE06C15F420A}" dt="2023-11-23T10:58:06.906" v="1938"/>
          <ac:spMkLst>
            <pc:docMk/>
            <pc:sldMk cId="1899916837" sldId="431"/>
            <ac:spMk id="19" creationId="{1893FE26-D9D8-E3A3-7140-794347A9EEB4}"/>
          </ac:spMkLst>
        </pc:spChg>
        <pc:spChg chg="mod">
          <ac:chgData name="Pouria Forouzesh" userId="475bbfa581636a77" providerId="LiveId" clId="{53271079-BDE0-49BA-AED6-DE06C15F420A}" dt="2023-11-23T10:58:32.634" v="2002" actId="20577"/>
          <ac:spMkLst>
            <pc:docMk/>
            <pc:sldMk cId="1899916837" sldId="431"/>
            <ac:spMk id="20" creationId="{C0CF71E2-D1B0-C980-294C-6B88BAE4390A}"/>
          </ac:spMkLst>
        </pc:spChg>
        <pc:spChg chg="add mod">
          <ac:chgData name="Pouria Forouzesh" userId="475bbfa581636a77" providerId="LiveId" clId="{53271079-BDE0-49BA-AED6-DE06C15F420A}" dt="2023-11-27T14:00:25.180" v="6670" actId="20577"/>
          <ac:spMkLst>
            <pc:docMk/>
            <pc:sldMk cId="1899916837" sldId="431"/>
            <ac:spMk id="21" creationId="{EE70B264-B57D-04F0-2173-6A2824D2DE9D}"/>
          </ac:spMkLst>
        </pc:spChg>
        <pc:grpChg chg="del mod">
          <ac:chgData name="Pouria Forouzesh" userId="475bbfa581636a77" providerId="LiveId" clId="{53271079-BDE0-49BA-AED6-DE06C15F420A}" dt="2023-11-23T10:52:53.686" v="1830" actId="478"/>
          <ac:grpSpMkLst>
            <pc:docMk/>
            <pc:sldMk cId="1899916837" sldId="431"/>
            <ac:grpSpMk id="2" creationId="{8FE1AF1C-DE86-5450-D704-0A3174C493FE}"/>
          </ac:grpSpMkLst>
        </pc:grpChg>
        <pc:grpChg chg="add mod">
          <ac:chgData name="Pouria Forouzesh" userId="475bbfa581636a77" providerId="LiveId" clId="{53271079-BDE0-49BA-AED6-DE06C15F420A}" dt="2023-11-23T10:53:44.035" v="1890" actId="1076"/>
          <ac:grpSpMkLst>
            <pc:docMk/>
            <pc:sldMk cId="1899916837" sldId="431"/>
            <ac:grpSpMk id="12" creationId="{1612CE32-ECAC-1227-AA0A-2E0FBDEE32AF}"/>
          </ac:grpSpMkLst>
        </pc:grpChg>
        <pc:grpChg chg="add mod">
          <ac:chgData name="Pouria Forouzesh" userId="475bbfa581636a77" providerId="LiveId" clId="{53271079-BDE0-49BA-AED6-DE06C15F420A}" dt="2023-11-23T10:58:12.687" v="2000" actId="1037"/>
          <ac:grpSpMkLst>
            <pc:docMk/>
            <pc:sldMk cId="1899916837" sldId="431"/>
            <ac:grpSpMk id="18" creationId="{74B8FB69-2B52-4A20-E862-8CD8D679C859}"/>
          </ac:grpSpMkLst>
        </pc:grpChg>
        <pc:picChg chg="add mod">
          <ac:chgData name="Pouria Forouzesh" userId="475bbfa581636a77" providerId="LiveId" clId="{53271079-BDE0-49BA-AED6-DE06C15F420A}" dt="2023-11-26T12:14:22.239" v="3933" actId="1076"/>
          <ac:picMkLst>
            <pc:docMk/>
            <pc:sldMk cId="1899916837" sldId="431"/>
            <ac:picMk id="3" creationId="{28BBA82F-A9F8-568E-C5F7-73526ED8C5E7}"/>
          </ac:picMkLst>
        </pc:picChg>
        <pc:picChg chg="add del mod">
          <ac:chgData name="Pouria Forouzesh" userId="475bbfa581636a77" providerId="LiveId" clId="{53271079-BDE0-49BA-AED6-DE06C15F420A}" dt="2023-11-23T10:47:15.280" v="1717" actId="21"/>
          <ac:picMkLst>
            <pc:docMk/>
            <pc:sldMk cId="1899916837" sldId="431"/>
            <ac:picMk id="6" creationId="{6D0E2477-4212-2496-4A41-D36E3F529A42}"/>
          </ac:picMkLst>
        </pc:picChg>
        <pc:picChg chg="add del mod">
          <ac:chgData name="Pouria Forouzesh" userId="475bbfa581636a77" providerId="LiveId" clId="{53271079-BDE0-49BA-AED6-DE06C15F420A}" dt="2023-11-23T10:47:15.280" v="1717" actId="21"/>
          <ac:picMkLst>
            <pc:docMk/>
            <pc:sldMk cId="1899916837" sldId="431"/>
            <ac:picMk id="8" creationId="{73BF8273-70EF-CA2A-DAA4-2F3E5CB8F7FC}"/>
          </ac:picMkLst>
        </pc:picChg>
        <pc:picChg chg="del">
          <ac:chgData name="Pouria Forouzesh" userId="475bbfa581636a77" providerId="LiveId" clId="{53271079-BDE0-49BA-AED6-DE06C15F420A}" dt="2023-11-22T17:23:59.813" v="1222" actId="478"/>
          <ac:picMkLst>
            <pc:docMk/>
            <pc:sldMk cId="1899916837" sldId="431"/>
            <ac:picMk id="14" creationId="{4DB05E46-C29A-4DEA-6729-048205901AF9}"/>
          </ac:picMkLst>
        </pc:picChg>
        <pc:picChg chg="add mod">
          <ac:chgData name="Pouria Forouzesh" userId="475bbfa581636a77" providerId="LiveId" clId="{53271079-BDE0-49BA-AED6-DE06C15F420A}" dt="2023-11-23T11:01:45.757" v="2087" actId="1440"/>
          <ac:picMkLst>
            <pc:docMk/>
            <pc:sldMk cId="1899916837" sldId="431"/>
            <ac:picMk id="22" creationId="{E53AE133-59BC-8409-67EF-9FEFFBADCC20}"/>
          </ac:picMkLst>
        </pc:picChg>
        <pc:picChg chg="add mod">
          <ac:chgData name="Pouria Forouzesh" userId="475bbfa581636a77" providerId="LiveId" clId="{53271079-BDE0-49BA-AED6-DE06C15F420A}" dt="2023-11-23T11:01:49.354" v="2088" actId="1440"/>
          <ac:picMkLst>
            <pc:docMk/>
            <pc:sldMk cId="1899916837" sldId="431"/>
            <ac:picMk id="23" creationId="{2167F62C-374E-2B44-0528-73693E639385}"/>
          </ac:picMkLst>
        </pc:picChg>
        <pc:picChg chg="del">
          <ac:chgData name="Pouria Forouzesh" userId="475bbfa581636a77" providerId="LiveId" clId="{53271079-BDE0-49BA-AED6-DE06C15F420A}" dt="2023-11-22T17:23:59.813" v="1222" actId="478"/>
          <ac:picMkLst>
            <pc:docMk/>
            <pc:sldMk cId="1899916837" sldId="431"/>
            <ac:picMk id="2050" creationId="{3A592515-FE5D-5C47-8DDA-300816431CE2}"/>
          </ac:picMkLst>
        </pc:picChg>
      </pc:sldChg>
      <pc:sldChg chg="addSp delSp modSp mod delAnim modAnim">
        <pc:chgData name="Pouria Forouzesh" userId="475bbfa581636a77" providerId="LiveId" clId="{53271079-BDE0-49BA-AED6-DE06C15F420A}" dt="2023-11-27T14:24:13.698" v="6720" actId="207"/>
        <pc:sldMkLst>
          <pc:docMk/>
          <pc:sldMk cId="3533957922" sldId="439"/>
        </pc:sldMkLst>
        <pc:spChg chg="add mod">
          <ac:chgData name="Pouria Forouzesh" userId="475bbfa581636a77" providerId="LiveId" clId="{53271079-BDE0-49BA-AED6-DE06C15F420A}" dt="2023-11-23T10:03:20.548" v="1534"/>
          <ac:spMkLst>
            <pc:docMk/>
            <pc:sldMk cId="3533957922" sldId="439"/>
            <ac:spMk id="2" creationId="{13FA43EC-C0C8-9412-0384-3BF103B98E17}"/>
          </ac:spMkLst>
        </pc:spChg>
        <pc:spChg chg="add mod">
          <ac:chgData name="Pouria Forouzesh" userId="475bbfa581636a77" providerId="LiveId" clId="{53271079-BDE0-49BA-AED6-DE06C15F420A}" dt="2023-11-27T14:24:13.698" v="6720" actId="207"/>
          <ac:spMkLst>
            <pc:docMk/>
            <pc:sldMk cId="3533957922" sldId="439"/>
            <ac:spMk id="3" creationId="{FABF8CA9-A5AF-D0F6-9C22-8F410831FAFA}"/>
          </ac:spMkLst>
        </pc:spChg>
        <pc:spChg chg="del">
          <ac:chgData name="Pouria Forouzesh" userId="475bbfa581636a77" providerId="LiveId" clId="{53271079-BDE0-49BA-AED6-DE06C15F420A}" dt="2023-11-22T10:59:46.739" v="971" actId="478"/>
          <ac:spMkLst>
            <pc:docMk/>
            <pc:sldMk cId="3533957922" sldId="439"/>
            <ac:spMk id="4" creationId="{45D574A5-299D-008F-37E1-8EB29CE50833}"/>
          </ac:spMkLst>
        </pc:spChg>
        <pc:spChg chg="del">
          <ac:chgData name="Pouria Forouzesh" userId="475bbfa581636a77" providerId="LiveId" clId="{53271079-BDE0-49BA-AED6-DE06C15F420A}" dt="2023-11-22T10:59:46.739" v="971" actId="478"/>
          <ac:spMkLst>
            <pc:docMk/>
            <pc:sldMk cId="3533957922" sldId="439"/>
            <ac:spMk id="5" creationId="{B8BFB522-574D-DC5E-ECD8-54EEFC5E90CF}"/>
          </ac:spMkLst>
        </pc:spChg>
        <pc:spChg chg="add del mod">
          <ac:chgData name="Pouria Forouzesh" userId="475bbfa581636a77" providerId="LiveId" clId="{53271079-BDE0-49BA-AED6-DE06C15F420A}" dt="2023-11-26T11:18:51.669" v="3576" actId="478"/>
          <ac:spMkLst>
            <pc:docMk/>
            <pc:sldMk cId="3533957922" sldId="439"/>
            <ac:spMk id="6" creationId="{48438958-C178-AF90-666F-926F18B9B5B7}"/>
          </ac:spMkLst>
        </pc:spChg>
        <pc:spChg chg="del">
          <ac:chgData name="Pouria Forouzesh" userId="475bbfa581636a77" providerId="LiveId" clId="{53271079-BDE0-49BA-AED6-DE06C15F420A}" dt="2023-11-22T10:59:46.739" v="971" actId="478"/>
          <ac:spMkLst>
            <pc:docMk/>
            <pc:sldMk cId="3533957922" sldId="439"/>
            <ac:spMk id="6" creationId="{62052337-99E8-EDD6-C333-14B41A510D84}"/>
          </ac:spMkLst>
        </pc:spChg>
        <pc:spChg chg="del">
          <ac:chgData name="Pouria Forouzesh" userId="475bbfa581636a77" providerId="LiveId" clId="{53271079-BDE0-49BA-AED6-DE06C15F420A}" dt="2023-11-22T10:59:46.739" v="971" actId="478"/>
          <ac:spMkLst>
            <pc:docMk/>
            <pc:sldMk cId="3533957922" sldId="439"/>
            <ac:spMk id="7" creationId="{C19DB050-5424-C45D-955D-6B1DA5549624}"/>
          </ac:spMkLst>
        </pc:spChg>
        <pc:spChg chg="del">
          <ac:chgData name="Pouria Forouzesh" userId="475bbfa581636a77" providerId="LiveId" clId="{53271079-BDE0-49BA-AED6-DE06C15F420A}" dt="2023-11-22T10:59:46.739" v="971" actId="478"/>
          <ac:spMkLst>
            <pc:docMk/>
            <pc:sldMk cId="3533957922" sldId="439"/>
            <ac:spMk id="8" creationId="{03A3B5AF-6695-1C05-B67F-749097AD8177}"/>
          </ac:spMkLst>
        </pc:spChg>
        <pc:spChg chg="del">
          <ac:chgData name="Pouria Forouzesh" userId="475bbfa581636a77" providerId="LiveId" clId="{53271079-BDE0-49BA-AED6-DE06C15F420A}" dt="2023-11-22T10:59:46.739" v="971" actId="478"/>
          <ac:spMkLst>
            <pc:docMk/>
            <pc:sldMk cId="3533957922" sldId="439"/>
            <ac:spMk id="22" creationId="{F9CC06AA-0972-48D6-311A-51EBE0792121}"/>
          </ac:spMkLst>
        </pc:spChg>
        <pc:spChg chg="del">
          <ac:chgData name="Pouria Forouzesh" userId="475bbfa581636a77" providerId="LiveId" clId="{53271079-BDE0-49BA-AED6-DE06C15F420A}" dt="2023-11-22T10:59:46.739" v="971" actId="478"/>
          <ac:spMkLst>
            <pc:docMk/>
            <pc:sldMk cId="3533957922" sldId="439"/>
            <ac:spMk id="24" creationId="{2E47CA76-32D9-5C73-6574-F75BF90DCF32}"/>
          </ac:spMkLst>
        </pc:spChg>
        <pc:grpChg chg="del mod">
          <ac:chgData name="Pouria Forouzesh" userId="475bbfa581636a77" providerId="LiveId" clId="{53271079-BDE0-49BA-AED6-DE06C15F420A}" dt="2023-11-23T10:08:22.636" v="1573" actId="478"/>
          <ac:grpSpMkLst>
            <pc:docMk/>
            <pc:sldMk cId="3533957922" sldId="439"/>
            <ac:grpSpMk id="14" creationId="{5B533BAD-5919-D2C1-7544-00A1B727A331}"/>
          </ac:grpSpMkLst>
        </pc:grpChg>
        <pc:graphicFrameChg chg="add mod">
          <ac:chgData name="Pouria Forouzesh" userId="475bbfa581636a77" providerId="LiveId" clId="{53271079-BDE0-49BA-AED6-DE06C15F420A}" dt="2023-11-26T11:18:57.797" v="3578" actId="20577"/>
          <ac:graphicFrameMkLst>
            <pc:docMk/>
            <pc:sldMk cId="3533957922" sldId="439"/>
            <ac:graphicFrameMk id="7" creationId="{DCB202CE-6F7D-3C63-97D9-6557E852AC71}"/>
          </ac:graphicFrameMkLst>
        </pc:graphicFrameChg>
        <pc:picChg chg="del">
          <ac:chgData name="Pouria Forouzesh" userId="475bbfa581636a77" providerId="LiveId" clId="{53271079-BDE0-49BA-AED6-DE06C15F420A}" dt="2023-11-22T10:59:46.739" v="971" actId="478"/>
          <ac:picMkLst>
            <pc:docMk/>
            <pc:sldMk cId="3533957922" sldId="439"/>
            <ac:picMk id="2" creationId="{61F08D56-B7C3-F248-8048-305BBE6E75AA}"/>
          </ac:picMkLst>
        </pc:picChg>
        <pc:picChg chg="del">
          <ac:chgData name="Pouria Forouzesh" userId="475bbfa581636a77" providerId="LiveId" clId="{53271079-BDE0-49BA-AED6-DE06C15F420A}" dt="2023-11-22T10:59:46.739" v="971" actId="478"/>
          <ac:picMkLst>
            <pc:docMk/>
            <pc:sldMk cId="3533957922" sldId="439"/>
            <ac:picMk id="3" creationId="{69BF3333-B9CE-AF29-4E97-A416A756A58C}"/>
          </ac:picMkLst>
        </pc:picChg>
        <pc:picChg chg="add mod">
          <ac:chgData name="Pouria Forouzesh" userId="475bbfa581636a77" providerId="LiveId" clId="{53271079-BDE0-49BA-AED6-DE06C15F420A}" dt="2023-11-27T14:21:48.595" v="6709" actId="1076"/>
          <ac:picMkLst>
            <pc:docMk/>
            <pc:sldMk cId="3533957922" sldId="439"/>
            <ac:picMk id="4" creationId="{C53841EA-E883-1418-9AEC-3603D98002E7}"/>
          </ac:picMkLst>
        </pc:picChg>
        <pc:picChg chg="del">
          <ac:chgData name="Pouria Forouzesh" userId="475bbfa581636a77" providerId="LiveId" clId="{53271079-BDE0-49BA-AED6-DE06C15F420A}" dt="2023-11-22T10:59:46.739" v="971" actId="478"/>
          <ac:picMkLst>
            <pc:docMk/>
            <pc:sldMk cId="3533957922" sldId="439"/>
            <ac:picMk id="9" creationId="{FC6213C8-B9D9-5013-3CBF-51D1FE40F79B}"/>
          </ac:picMkLst>
        </pc:picChg>
        <pc:picChg chg="add del mod">
          <ac:chgData name="Pouria Forouzesh" userId="475bbfa581636a77" providerId="LiveId" clId="{53271079-BDE0-49BA-AED6-DE06C15F420A}" dt="2023-11-22T11:08:59.177" v="995" actId="21"/>
          <ac:picMkLst>
            <pc:docMk/>
            <pc:sldMk cId="3533957922" sldId="439"/>
            <ac:picMk id="10" creationId="{8165F003-5747-5F56-8FF7-C47266B4935D}"/>
          </ac:picMkLst>
        </pc:picChg>
        <pc:picChg chg="del">
          <ac:chgData name="Pouria Forouzesh" userId="475bbfa581636a77" providerId="LiveId" clId="{53271079-BDE0-49BA-AED6-DE06C15F420A}" dt="2023-11-22T10:59:46.739" v="971" actId="478"/>
          <ac:picMkLst>
            <pc:docMk/>
            <pc:sldMk cId="3533957922" sldId="439"/>
            <ac:picMk id="12" creationId="{467B298B-543C-98B5-A61A-26E8A218B1F3}"/>
          </ac:picMkLst>
        </pc:picChg>
        <pc:picChg chg="del">
          <ac:chgData name="Pouria Forouzesh" userId="475bbfa581636a77" providerId="LiveId" clId="{53271079-BDE0-49BA-AED6-DE06C15F420A}" dt="2023-11-22T10:59:46.739" v="971" actId="478"/>
          <ac:picMkLst>
            <pc:docMk/>
            <pc:sldMk cId="3533957922" sldId="439"/>
            <ac:picMk id="25" creationId="{C9270AA5-053C-1678-76D5-ABC65E2F18CC}"/>
          </ac:picMkLst>
        </pc:picChg>
        <pc:picChg chg="del">
          <ac:chgData name="Pouria Forouzesh" userId="475bbfa581636a77" providerId="LiveId" clId="{53271079-BDE0-49BA-AED6-DE06C15F420A}" dt="2023-11-22T10:59:46.739" v="971" actId="478"/>
          <ac:picMkLst>
            <pc:docMk/>
            <pc:sldMk cId="3533957922" sldId="439"/>
            <ac:picMk id="27" creationId="{B16DA11B-ED9E-8027-10C0-127F8D13EB71}"/>
          </ac:picMkLst>
        </pc:picChg>
        <pc:cxnChg chg="del">
          <ac:chgData name="Pouria Forouzesh" userId="475bbfa581636a77" providerId="LiveId" clId="{53271079-BDE0-49BA-AED6-DE06C15F420A}" dt="2023-11-22T10:59:46.739" v="971" actId="478"/>
          <ac:cxnSpMkLst>
            <pc:docMk/>
            <pc:sldMk cId="3533957922" sldId="439"/>
            <ac:cxnSpMk id="28" creationId="{EFFD45A4-0CB1-B0C3-8DC8-59B79EAC99DB}"/>
          </ac:cxnSpMkLst>
        </pc:cxnChg>
      </pc:sldChg>
      <pc:sldChg chg="del">
        <pc:chgData name="Pouria Forouzesh" userId="475bbfa581636a77" providerId="LiveId" clId="{53271079-BDE0-49BA-AED6-DE06C15F420A}" dt="2023-11-22T10:04:02.355" v="642" actId="47"/>
        <pc:sldMkLst>
          <pc:docMk/>
          <pc:sldMk cId="3092540876" sldId="440"/>
        </pc:sldMkLst>
      </pc:sldChg>
      <pc:sldChg chg="del">
        <pc:chgData name="Pouria Forouzesh" userId="475bbfa581636a77" providerId="LiveId" clId="{53271079-BDE0-49BA-AED6-DE06C15F420A}" dt="2023-11-22T16:54:44.262" v="1079" actId="47"/>
        <pc:sldMkLst>
          <pc:docMk/>
          <pc:sldMk cId="1317569197" sldId="441"/>
        </pc:sldMkLst>
      </pc:sldChg>
      <pc:sldChg chg="del">
        <pc:chgData name="Pouria Forouzesh" userId="475bbfa581636a77" providerId="LiveId" clId="{53271079-BDE0-49BA-AED6-DE06C15F420A}" dt="2023-11-22T16:54:49.354" v="1080" actId="47"/>
        <pc:sldMkLst>
          <pc:docMk/>
          <pc:sldMk cId="1670504926" sldId="442"/>
        </pc:sldMkLst>
      </pc:sldChg>
      <pc:sldChg chg="delSp del modAnim">
        <pc:chgData name="Pouria Forouzesh" userId="475bbfa581636a77" providerId="LiveId" clId="{53271079-BDE0-49BA-AED6-DE06C15F420A}" dt="2023-11-22T10:04:43.722" v="647" actId="47"/>
        <pc:sldMkLst>
          <pc:docMk/>
          <pc:sldMk cId="3769448916" sldId="445"/>
        </pc:sldMkLst>
        <pc:picChg chg="del">
          <ac:chgData name="Pouria Forouzesh" userId="475bbfa581636a77" providerId="LiveId" clId="{53271079-BDE0-49BA-AED6-DE06C15F420A}" dt="2023-11-22T10:03:41.911" v="635" actId="478"/>
          <ac:picMkLst>
            <pc:docMk/>
            <pc:sldMk cId="3769448916" sldId="445"/>
            <ac:picMk id="2050" creationId="{39C72277-3E05-BE34-F2E9-B3E5418209AF}"/>
          </ac:picMkLst>
        </pc:picChg>
        <pc:picChg chg="del">
          <ac:chgData name="Pouria Forouzesh" userId="475bbfa581636a77" providerId="LiveId" clId="{53271079-BDE0-49BA-AED6-DE06C15F420A}" dt="2023-11-22T10:03:41.911" v="635" actId="478"/>
          <ac:picMkLst>
            <pc:docMk/>
            <pc:sldMk cId="3769448916" sldId="445"/>
            <ac:picMk id="2052" creationId="{DF50708D-BBC6-AEBC-11AA-9E777866A868}"/>
          </ac:picMkLst>
        </pc:picChg>
        <pc:picChg chg="del">
          <ac:chgData name="Pouria Forouzesh" userId="475bbfa581636a77" providerId="LiveId" clId="{53271079-BDE0-49BA-AED6-DE06C15F420A}" dt="2023-11-22T10:03:41.911" v="635" actId="478"/>
          <ac:picMkLst>
            <pc:docMk/>
            <pc:sldMk cId="3769448916" sldId="445"/>
            <ac:picMk id="2058" creationId="{59D0C574-A407-EF2A-E126-45458425B963}"/>
          </ac:picMkLst>
        </pc:picChg>
      </pc:sldChg>
      <pc:sldChg chg="delSp del">
        <pc:chgData name="Pouria Forouzesh" userId="475bbfa581636a77" providerId="LiveId" clId="{53271079-BDE0-49BA-AED6-DE06C15F420A}" dt="2023-11-22T10:04:44.119" v="648" actId="47"/>
        <pc:sldMkLst>
          <pc:docMk/>
          <pc:sldMk cId="1783101835" sldId="446"/>
        </pc:sldMkLst>
        <pc:spChg chg="del">
          <ac:chgData name="Pouria Forouzesh" userId="475bbfa581636a77" providerId="LiveId" clId="{53271079-BDE0-49BA-AED6-DE06C15F420A}" dt="2023-11-22T10:03:46.185" v="636" actId="478"/>
          <ac:spMkLst>
            <pc:docMk/>
            <pc:sldMk cId="1783101835" sldId="446"/>
            <ac:spMk id="3" creationId="{DE97D301-DD62-466E-47A8-02ABDDE1E679}"/>
          </ac:spMkLst>
        </pc:spChg>
        <pc:spChg chg="del">
          <ac:chgData name="Pouria Forouzesh" userId="475bbfa581636a77" providerId="LiveId" clId="{53271079-BDE0-49BA-AED6-DE06C15F420A}" dt="2023-11-22T10:03:46.185" v="636" actId="478"/>
          <ac:spMkLst>
            <pc:docMk/>
            <pc:sldMk cId="1783101835" sldId="446"/>
            <ac:spMk id="7" creationId="{F4F2D0DB-7616-646E-8A19-D7500B85B929}"/>
          </ac:spMkLst>
        </pc:spChg>
        <pc:picChg chg="del">
          <ac:chgData name="Pouria Forouzesh" userId="475bbfa581636a77" providerId="LiveId" clId="{53271079-BDE0-49BA-AED6-DE06C15F420A}" dt="2023-11-22T10:03:46.185" v="636" actId="478"/>
          <ac:picMkLst>
            <pc:docMk/>
            <pc:sldMk cId="1783101835" sldId="446"/>
            <ac:picMk id="3074" creationId="{A711D276-74DC-0D4B-011A-F2FAD59C9C3E}"/>
          </ac:picMkLst>
        </pc:picChg>
        <pc:picChg chg="del">
          <ac:chgData name="Pouria Forouzesh" userId="475bbfa581636a77" providerId="LiveId" clId="{53271079-BDE0-49BA-AED6-DE06C15F420A}" dt="2023-11-22T10:03:46.185" v="636" actId="478"/>
          <ac:picMkLst>
            <pc:docMk/>
            <pc:sldMk cId="1783101835" sldId="446"/>
            <ac:picMk id="3076" creationId="{2EB94E88-88CF-CB89-5685-6B9A00A0AAEB}"/>
          </ac:picMkLst>
        </pc:picChg>
      </pc:sldChg>
      <pc:sldChg chg="delSp del">
        <pc:chgData name="Pouria Forouzesh" userId="475bbfa581636a77" providerId="LiveId" clId="{53271079-BDE0-49BA-AED6-DE06C15F420A}" dt="2023-11-22T10:04:44.949" v="649" actId="47"/>
        <pc:sldMkLst>
          <pc:docMk/>
          <pc:sldMk cId="3404305410" sldId="447"/>
        </pc:sldMkLst>
        <pc:spChg chg="del">
          <ac:chgData name="Pouria Forouzesh" userId="475bbfa581636a77" providerId="LiveId" clId="{53271079-BDE0-49BA-AED6-DE06C15F420A}" dt="2023-11-22T10:03:50.177" v="637" actId="478"/>
          <ac:spMkLst>
            <pc:docMk/>
            <pc:sldMk cId="3404305410" sldId="447"/>
            <ac:spMk id="2" creationId="{08B6AC49-F78A-326F-F834-381043EA096F}"/>
          </ac:spMkLst>
        </pc:spChg>
        <pc:spChg chg="del">
          <ac:chgData name="Pouria Forouzesh" userId="475bbfa581636a77" providerId="LiveId" clId="{53271079-BDE0-49BA-AED6-DE06C15F420A}" dt="2023-11-22T10:03:50.177" v="637" actId="478"/>
          <ac:spMkLst>
            <pc:docMk/>
            <pc:sldMk cId="3404305410" sldId="447"/>
            <ac:spMk id="3" creationId="{DE97D301-DD62-466E-47A8-02ABDDE1E679}"/>
          </ac:spMkLst>
        </pc:spChg>
        <pc:picChg chg="del">
          <ac:chgData name="Pouria Forouzesh" userId="475bbfa581636a77" providerId="LiveId" clId="{53271079-BDE0-49BA-AED6-DE06C15F420A}" dt="2023-11-22T10:03:50.177" v="637" actId="478"/>
          <ac:picMkLst>
            <pc:docMk/>
            <pc:sldMk cId="3404305410" sldId="447"/>
            <ac:picMk id="4098" creationId="{D1D42FE2-39C4-E9E5-9DE4-84CEC4F97F32}"/>
          </ac:picMkLst>
        </pc:picChg>
        <pc:picChg chg="del">
          <ac:chgData name="Pouria Forouzesh" userId="475bbfa581636a77" providerId="LiveId" clId="{53271079-BDE0-49BA-AED6-DE06C15F420A}" dt="2023-11-22T10:03:50.177" v="637" actId="478"/>
          <ac:picMkLst>
            <pc:docMk/>
            <pc:sldMk cId="3404305410" sldId="447"/>
            <ac:picMk id="4100" creationId="{2B25E640-919C-60ED-454D-A9BA1CF4CE2C}"/>
          </ac:picMkLst>
        </pc:picChg>
      </pc:sldChg>
      <pc:sldChg chg="del">
        <pc:chgData name="Pouria Forouzesh" userId="475bbfa581636a77" providerId="LiveId" clId="{53271079-BDE0-49BA-AED6-DE06C15F420A}" dt="2023-11-22T10:03:52.927" v="638" actId="47"/>
        <pc:sldMkLst>
          <pc:docMk/>
          <pc:sldMk cId="4251105462" sldId="448"/>
        </pc:sldMkLst>
      </pc:sldChg>
      <pc:sldChg chg="del">
        <pc:chgData name="Pouria Forouzesh" userId="475bbfa581636a77" providerId="LiveId" clId="{53271079-BDE0-49BA-AED6-DE06C15F420A}" dt="2023-11-22T10:03:53.730" v="639" actId="47"/>
        <pc:sldMkLst>
          <pc:docMk/>
          <pc:sldMk cId="3551635733" sldId="449"/>
        </pc:sldMkLst>
      </pc:sldChg>
      <pc:sldChg chg="del">
        <pc:chgData name="Pouria Forouzesh" userId="475bbfa581636a77" providerId="LiveId" clId="{53271079-BDE0-49BA-AED6-DE06C15F420A}" dt="2023-11-22T10:03:54.435" v="640" actId="47"/>
        <pc:sldMkLst>
          <pc:docMk/>
          <pc:sldMk cId="3668582777" sldId="450"/>
        </pc:sldMkLst>
      </pc:sldChg>
      <pc:sldChg chg="del">
        <pc:chgData name="Pouria Forouzesh" userId="475bbfa581636a77" providerId="LiveId" clId="{53271079-BDE0-49BA-AED6-DE06C15F420A}" dt="2023-11-22T10:03:56.040" v="641" actId="47"/>
        <pc:sldMkLst>
          <pc:docMk/>
          <pc:sldMk cId="826635031" sldId="451"/>
        </pc:sldMkLst>
      </pc:sldChg>
      <pc:sldChg chg="del">
        <pc:chgData name="Pouria Forouzesh" userId="475bbfa581636a77" providerId="LiveId" clId="{53271079-BDE0-49BA-AED6-DE06C15F420A}" dt="2023-11-22T16:54:39.658" v="1077" actId="47"/>
        <pc:sldMkLst>
          <pc:docMk/>
          <pc:sldMk cId="467882355" sldId="452"/>
        </pc:sldMkLst>
      </pc:sldChg>
      <pc:sldChg chg="addSp delSp modSp add mod">
        <pc:chgData name="Pouria Forouzesh" userId="475bbfa581636a77" providerId="LiveId" clId="{53271079-BDE0-49BA-AED6-DE06C15F420A}" dt="2023-11-27T14:14:35.272" v="6691" actId="1038"/>
        <pc:sldMkLst>
          <pc:docMk/>
          <pc:sldMk cId="3542738974" sldId="453"/>
        </pc:sldMkLst>
        <pc:spChg chg="add mod">
          <ac:chgData name="Pouria Forouzesh" userId="475bbfa581636a77" providerId="LiveId" clId="{53271079-BDE0-49BA-AED6-DE06C15F420A}" dt="2023-11-27T14:14:24.448" v="6689" actId="13822"/>
          <ac:spMkLst>
            <pc:docMk/>
            <pc:sldMk cId="3542738974" sldId="453"/>
            <ac:spMk id="4" creationId="{69EC4DF2-FB75-4A1B-8CF7-2335C303E13B}"/>
          </ac:spMkLst>
        </pc:spChg>
        <pc:spChg chg="add mod">
          <ac:chgData name="Pouria Forouzesh" userId="475bbfa581636a77" providerId="LiveId" clId="{53271079-BDE0-49BA-AED6-DE06C15F420A}" dt="2023-11-26T11:01:26.794" v="3472" actId="12"/>
          <ac:spMkLst>
            <pc:docMk/>
            <pc:sldMk cId="3542738974" sldId="453"/>
            <ac:spMk id="6" creationId="{9118978A-D71D-4B5A-EA87-62E2B3D8F442}"/>
          </ac:spMkLst>
        </pc:spChg>
        <pc:graphicFrameChg chg="mod">
          <ac:chgData name="Pouria Forouzesh" userId="475bbfa581636a77" providerId="LiveId" clId="{53271079-BDE0-49BA-AED6-DE06C15F420A}" dt="2023-11-26T11:00:28.316" v="3465" actId="20577"/>
          <ac:graphicFrameMkLst>
            <pc:docMk/>
            <pc:sldMk cId="3542738974" sldId="453"/>
            <ac:graphicFrameMk id="8" creationId="{E8FB1A30-0168-458D-9BCC-80D9C3A8ECD8}"/>
          </ac:graphicFrameMkLst>
        </pc:graphicFrameChg>
        <pc:picChg chg="add del mod">
          <ac:chgData name="Pouria Forouzesh" userId="475bbfa581636a77" providerId="LiveId" clId="{53271079-BDE0-49BA-AED6-DE06C15F420A}" dt="2023-11-22T10:27:39.294" v="831"/>
          <ac:picMkLst>
            <pc:docMk/>
            <pc:sldMk cId="3542738974" sldId="453"/>
            <ac:picMk id="1026" creationId="{B7D789C8-75DB-8E80-FE6E-CE2D07344346}"/>
          </ac:picMkLst>
        </pc:picChg>
        <pc:picChg chg="add mod">
          <ac:chgData name="Pouria Forouzesh" userId="475bbfa581636a77" providerId="LiveId" clId="{53271079-BDE0-49BA-AED6-DE06C15F420A}" dt="2023-11-27T14:14:35.272" v="6691" actId="1038"/>
          <ac:picMkLst>
            <pc:docMk/>
            <pc:sldMk cId="3542738974" sldId="453"/>
            <ac:picMk id="1028" creationId="{D7E9809F-E3D7-C70A-AF75-569D36F84999}"/>
          </ac:picMkLst>
        </pc:picChg>
      </pc:sldChg>
      <pc:sldChg chg="addSp delSp modSp add mod">
        <pc:chgData name="Pouria Forouzesh" userId="475bbfa581636a77" providerId="LiveId" clId="{53271079-BDE0-49BA-AED6-DE06C15F420A}" dt="2023-11-27T14:17:05.352" v="6699" actId="14100"/>
        <pc:sldMkLst>
          <pc:docMk/>
          <pc:sldMk cId="4016697054" sldId="454"/>
        </pc:sldMkLst>
        <pc:spChg chg="add mod">
          <ac:chgData name="Pouria Forouzesh" userId="475bbfa581636a77" providerId="LiveId" clId="{53271079-BDE0-49BA-AED6-DE06C15F420A}" dt="2023-11-27T14:17:05.352" v="6699" actId="14100"/>
          <ac:spMkLst>
            <pc:docMk/>
            <pc:sldMk cId="4016697054" sldId="454"/>
            <ac:spMk id="4" creationId="{D9857034-7EE6-E7BA-607C-4710AE57604A}"/>
          </ac:spMkLst>
        </pc:spChg>
        <pc:spChg chg="add del mod">
          <ac:chgData name="Pouria Forouzesh" userId="475bbfa581636a77" providerId="LiveId" clId="{53271079-BDE0-49BA-AED6-DE06C15F420A}" dt="2023-11-22T10:52:16.932" v="915" actId="21"/>
          <ac:spMkLst>
            <pc:docMk/>
            <pc:sldMk cId="4016697054" sldId="454"/>
            <ac:spMk id="6" creationId="{1DB2D812-0076-E37F-00BA-6C339630F001}"/>
          </ac:spMkLst>
        </pc:spChg>
        <pc:spChg chg="add del mod">
          <ac:chgData name="Pouria Forouzesh" userId="475bbfa581636a77" providerId="LiveId" clId="{53271079-BDE0-49BA-AED6-DE06C15F420A}" dt="2023-11-22T10:53:51.315" v="941" actId="21"/>
          <ac:spMkLst>
            <pc:docMk/>
            <pc:sldMk cId="4016697054" sldId="454"/>
            <ac:spMk id="9" creationId="{0A8281B2-C3C7-7E7B-2DE4-9D393EA86F72}"/>
          </ac:spMkLst>
        </pc:spChg>
        <pc:spChg chg="add del mod">
          <ac:chgData name="Pouria Forouzesh" userId="475bbfa581636a77" providerId="LiveId" clId="{53271079-BDE0-49BA-AED6-DE06C15F420A}" dt="2023-11-27T14:15:57.831" v="6692" actId="13822"/>
          <ac:spMkLst>
            <pc:docMk/>
            <pc:sldMk cId="4016697054" sldId="454"/>
            <ac:spMk id="10" creationId="{9F7DD3FF-A18C-D27E-C7B9-7748456BA295}"/>
          </ac:spMkLst>
        </pc:spChg>
        <pc:spChg chg="add del mod">
          <ac:chgData name="Pouria Forouzesh" userId="475bbfa581636a77" providerId="LiveId" clId="{53271079-BDE0-49BA-AED6-DE06C15F420A}" dt="2023-11-22T11:08:34.795" v="992" actId="478"/>
          <ac:spMkLst>
            <pc:docMk/>
            <pc:sldMk cId="4016697054" sldId="454"/>
            <ac:spMk id="13" creationId="{C10C5BE7-07D3-456E-E022-C01BB1D9CF50}"/>
          </ac:spMkLst>
        </pc:spChg>
        <pc:graphicFrameChg chg="mod">
          <ac:chgData name="Pouria Forouzesh" userId="475bbfa581636a77" providerId="LiveId" clId="{53271079-BDE0-49BA-AED6-DE06C15F420A}" dt="2023-11-22T10:33:55.956" v="871"/>
          <ac:graphicFrameMkLst>
            <pc:docMk/>
            <pc:sldMk cId="4016697054" sldId="454"/>
            <ac:graphicFrameMk id="8" creationId="{E8FB1A30-0168-458D-9BCC-80D9C3A8ECD8}"/>
          </ac:graphicFrameMkLst>
        </pc:graphicFrameChg>
        <pc:picChg chg="add del mod">
          <ac:chgData name="Pouria Forouzesh" userId="475bbfa581636a77" providerId="LiveId" clId="{53271079-BDE0-49BA-AED6-DE06C15F420A}" dt="2023-11-22T10:52:54.720" v="936" actId="21"/>
          <ac:picMkLst>
            <pc:docMk/>
            <pc:sldMk cId="4016697054" sldId="454"/>
            <ac:picMk id="7" creationId="{D4E64D65-7261-F4BD-107E-4597A5C533E8}"/>
          </ac:picMkLst>
        </pc:picChg>
        <pc:picChg chg="add del mod">
          <ac:chgData name="Pouria Forouzesh" userId="475bbfa581636a77" providerId="LiveId" clId="{53271079-BDE0-49BA-AED6-DE06C15F420A}" dt="2023-11-22T10:59:40.313" v="970" actId="21"/>
          <ac:picMkLst>
            <pc:docMk/>
            <pc:sldMk cId="4016697054" sldId="454"/>
            <ac:picMk id="11" creationId="{71B8D270-D5B0-51FE-D39C-C1F404EFD8A6}"/>
          </ac:picMkLst>
        </pc:picChg>
        <pc:picChg chg="add mod">
          <ac:chgData name="Pouria Forouzesh" userId="475bbfa581636a77" providerId="LiveId" clId="{53271079-BDE0-49BA-AED6-DE06C15F420A}" dt="2023-11-27T14:16:02.606" v="6694" actId="14100"/>
          <ac:picMkLst>
            <pc:docMk/>
            <pc:sldMk cId="4016697054" sldId="454"/>
            <ac:picMk id="14" creationId="{BF52BABE-BF8C-1645-ECA2-FFA835AF8272}"/>
          </ac:picMkLst>
        </pc:picChg>
        <pc:picChg chg="add del mod">
          <ac:chgData name="Pouria Forouzesh" userId="475bbfa581636a77" providerId="LiveId" clId="{53271079-BDE0-49BA-AED6-DE06C15F420A}" dt="2023-11-22T10:53:58.217" v="944" actId="21"/>
          <ac:picMkLst>
            <pc:docMk/>
            <pc:sldMk cId="4016697054" sldId="454"/>
            <ac:picMk id="2050" creationId="{39F1853E-A6B3-72E3-C782-2015239F5D99}"/>
          </ac:picMkLst>
        </pc:picChg>
      </pc:sldChg>
      <pc:sldChg chg="addSp delSp modSp add mod modAnim">
        <pc:chgData name="Pouria Forouzesh" userId="475bbfa581636a77" providerId="LiveId" clId="{53271079-BDE0-49BA-AED6-DE06C15F420A}" dt="2023-11-27T14:19:38.183" v="6700" actId="14100"/>
        <pc:sldMkLst>
          <pc:docMk/>
          <pc:sldMk cId="585328930" sldId="455"/>
        </pc:sldMkLst>
        <pc:spChg chg="add mod">
          <ac:chgData name="Pouria Forouzesh" userId="475bbfa581636a77" providerId="LiveId" clId="{53271079-BDE0-49BA-AED6-DE06C15F420A}" dt="2023-11-27T09:07:30.039" v="4361" actId="1035"/>
          <ac:spMkLst>
            <pc:docMk/>
            <pc:sldMk cId="585328930" sldId="455"/>
            <ac:spMk id="2" creationId="{76266441-B1BC-3D66-575D-07668D40B360}"/>
          </ac:spMkLst>
        </pc:spChg>
        <pc:spChg chg="add del">
          <ac:chgData name="Pouria Forouzesh" userId="475bbfa581636a77" providerId="LiveId" clId="{53271079-BDE0-49BA-AED6-DE06C15F420A}" dt="2023-11-22T10:45:22.229" v="891" actId="478"/>
          <ac:spMkLst>
            <pc:docMk/>
            <pc:sldMk cId="585328930" sldId="455"/>
            <ac:spMk id="2" creationId="{A2664570-2728-3709-0771-40F8DEFD8CA9}"/>
          </ac:spMkLst>
        </pc:spChg>
        <pc:spChg chg="add del mod">
          <ac:chgData name="Pouria Forouzesh" userId="475bbfa581636a77" providerId="LiveId" clId="{53271079-BDE0-49BA-AED6-DE06C15F420A}" dt="2023-11-22T10:45:34.445" v="895" actId="478"/>
          <ac:spMkLst>
            <pc:docMk/>
            <pc:sldMk cId="585328930" sldId="455"/>
            <ac:spMk id="4" creationId="{8430A40C-2CA6-5B4C-B865-B026163AAE1F}"/>
          </ac:spMkLst>
        </pc:spChg>
        <pc:spChg chg="add mod">
          <ac:chgData name="Pouria Forouzesh" userId="475bbfa581636a77" providerId="LiveId" clId="{53271079-BDE0-49BA-AED6-DE06C15F420A}" dt="2023-11-27T09:10:52.871" v="4379" actId="1076"/>
          <ac:spMkLst>
            <pc:docMk/>
            <pc:sldMk cId="585328930" sldId="455"/>
            <ac:spMk id="4" creationId="{E0A1F763-4C81-9827-43DA-C7550FABA6B8}"/>
          </ac:spMkLst>
        </pc:spChg>
        <pc:spChg chg="add mod">
          <ac:chgData name="Pouria Forouzesh" userId="475bbfa581636a77" providerId="LiveId" clId="{53271079-BDE0-49BA-AED6-DE06C15F420A}" dt="2023-11-27T09:08:32.032" v="4367" actId="208"/>
          <ac:spMkLst>
            <pc:docMk/>
            <pc:sldMk cId="585328930" sldId="455"/>
            <ac:spMk id="5" creationId="{10EB0383-AE37-E526-DBC4-E4C27344E2B4}"/>
          </ac:spMkLst>
        </pc:spChg>
        <pc:spChg chg="add mod">
          <ac:chgData name="Pouria Forouzesh" userId="475bbfa581636a77" providerId="LiveId" clId="{53271079-BDE0-49BA-AED6-DE06C15F420A}" dt="2023-11-27T09:09:08.978" v="4373" actId="571"/>
          <ac:spMkLst>
            <pc:docMk/>
            <pc:sldMk cId="585328930" sldId="455"/>
            <ac:spMk id="6" creationId="{8B9F6104-87B3-78E1-45E4-4AD10ABFD5BD}"/>
          </ac:spMkLst>
        </pc:spChg>
        <pc:spChg chg="add mod">
          <ac:chgData name="Pouria Forouzesh" userId="475bbfa581636a77" providerId="LiveId" clId="{53271079-BDE0-49BA-AED6-DE06C15F420A}" dt="2023-11-27T09:09:14.136" v="4374" actId="571"/>
          <ac:spMkLst>
            <pc:docMk/>
            <pc:sldMk cId="585328930" sldId="455"/>
            <ac:spMk id="7" creationId="{A4640F51-E305-80A6-5FB8-0F6593CB244D}"/>
          </ac:spMkLst>
        </pc:spChg>
        <pc:spChg chg="add del mod">
          <ac:chgData name="Pouria Forouzesh" userId="475bbfa581636a77" providerId="LiveId" clId="{53271079-BDE0-49BA-AED6-DE06C15F420A}" dt="2023-11-22T10:52:23.012" v="917" actId="21"/>
          <ac:spMkLst>
            <pc:docMk/>
            <pc:sldMk cId="585328930" sldId="455"/>
            <ac:spMk id="9" creationId="{5AF8ECCE-6ABE-71CE-A50F-4A9453357F18}"/>
          </ac:spMkLst>
        </pc:spChg>
        <pc:spChg chg="add del mod">
          <ac:chgData name="Pouria Forouzesh" userId="475bbfa581636a77" providerId="LiveId" clId="{53271079-BDE0-49BA-AED6-DE06C15F420A}" dt="2023-11-22T10:53:43.774" v="939" actId="21"/>
          <ac:spMkLst>
            <pc:docMk/>
            <pc:sldMk cId="585328930" sldId="455"/>
            <ac:spMk id="10" creationId="{205F5FEB-E919-34DD-F2A8-450AF062BC28}"/>
          </ac:spMkLst>
        </pc:spChg>
        <pc:spChg chg="add mod">
          <ac:chgData name="Pouria Forouzesh" userId="475bbfa581636a77" providerId="LiveId" clId="{53271079-BDE0-49BA-AED6-DE06C15F420A}" dt="2023-11-27T09:07:23.051" v="4357" actId="13822"/>
          <ac:spMkLst>
            <pc:docMk/>
            <pc:sldMk cId="585328930" sldId="455"/>
            <ac:spMk id="11" creationId="{B341AC21-DED6-905F-A42F-51A791C7A234}"/>
          </ac:spMkLst>
        </pc:spChg>
        <pc:graphicFrameChg chg="mod">
          <ac:chgData name="Pouria Forouzesh" userId="475bbfa581636a77" providerId="LiveId" clId="{53271079-BDE0-49BA-AED6-DE06C15F420A}" dt="2023-11-22T10:47:53.253" v="901"/>
          <ac:graphicFrameMkLst>
            <pc:docMk/>
            <pc:sldMk cId="585328930" sldId="455"/>
            <ac:graphicFrameMk id="8" creationId="{E8FB1A30-0168-458D-9BCC-80D9C3A8ECD8}"/>
          </ac:graphicFrameMkLst>
        </pc:graphicFrameChg>
        <pc:picChg chg="add del mod">
          <ac:chgData name="Pouria Forouzesh" userId="475bbfa581636a77" providerId="LiveId" clId="{53271079-BDE0-49BA-AED6-DE06C15F420A}" dt="2023-11-22T10:54:01.486" v="946" actId="21"/>
          <ac:picMkLst>
            <pc:docMk/>
            <pc:sldMk cId="585328930" sldId="455"/>
            <ac:picMk id="6" creationId="{67AC53C9-325F-A75E-C45A-B18FC9AA6EAF}"/>
          </ac:picMkLst>
        </pc:picChg>
        <pc:picChg chg="add mod">
          <ac:chgData name="Pouria Forouzesh" userId="475bbfa581636a77" providerId="LiveId" clId="{53271079-BDE0-49BA-AED6-DE06C15F420A}" dt="2023-11-27T09:08:52.617" v="4370" actId="1076"/>
          <ac:picMkLst>
            <pc:docMk/>
            <pc:sldMk cId="585328930" sldId="455"/>
            <ac:picMk id="12" creationId="{933757DC-D27F-43CB-9CB4-7FE54781D15B}"/>
          </ac:picMkLst>
        </pc:picChg>
        <pc:picChg chg="add mod">
          <ac:chgData name="Pouria Forouzesh" userId="475bbfa581636a77" providerId="LiveId" clId="{53271079-BDE0-49BA-AED6-DE06C15F420A}" dt="2023-11-27T14:19:38.183" v="6700" actId="14100"/>
          <ac:picMkLst>
            <pc:docMk/>
            <pc:sldMk cId="585328930" sldId="455"/>
            <ac:picMk id="1026" creationId="{C2B96501-DCCB-015C-556E-4F31E43C1DF4}"/>
          </ac:picMkLst>
        </pc:picChg>
      </pc:sldChg>
      <pc:sldChg chg="addSp delSp modSp add mod">
        <pc:chgData name="Pouria Forouzesh" userId="475bbfa581636a77" providerId="LiveId" clId="{53271079-BDE0-49BA-AED6-DE06C15F420A}" dt="2023-11-28T09:14:32.631" v="6897" actId="1038"/>
        <pc:sldMkLst>
          <pc:docMk/>
          <pc:sldMk cId="2027280664" sldId="456"/>
        </pc:sldMkLst>
        <pc:spChg chg="add del mod">
          <ac:chgData name="Pouria Forouzesh" userId="475bbfa581636a77" providerId="LiveId" clId="{53271079-BDE0-49BA-AED6-DE06C15F420A}" dt="2023-11-22T17:13:44.735" v="1216" actId="478"/>
          <ac:spMkLst>
            <pc:docMk/>
            <pc:sldMk cId="2027280664" sldId="456"/>
            <ac:spMk id="3" creationId="{726D4B2C-9D31-E0C8-C5C0-276BE0B06B29}"/>
          </ac:spMkLst>
        </pc:spChg>
        <pc:spChg chg="add mod">
          <ac:chgData name="Pouria Forouzesh" userId="475bbfa581636a77" providerId="LiveId" clId="{53271079-BDE0-49BA-AED6-DE06C15F420A}" dt="2023-11-28T09:14:32.631" v="6897" actId="1038"/>
          <ac:spMkLst>
            <pc:docMk/>
            <pc:sldMk cId="2027280664" sldId="456"/>
            <ac:spMk id="4" creationId="{F49D3100-D7CB-9766-5B16-95E41525AC27}"/>
          </ac:spMkLst>
        </pc:spChg>
        <pc:spChg chg="mod">
          <ac:chgData name="Pouria Forouzesh" userId="475bbfa581636a77" providerId="LiveId" clId="{53271079-BDE0-49BA-AED6-DE06C15F420A}" dt="2023-11-22T17:13:37.893" v="1209"/>
          <ac:spMkLst>
            <pc:docMk/>
            <pc:sldMk cId="2027280664" sldId="456"/>
            <ac:spMk id="5" creationId="{23DF334C-9D57-6F2E-1EE6-85C6B94E318D}"/>
          </ac:spMkLst>
        </pc:spChg>
        <pc:spChg chg="mod">
          <ac:chgData name="Pouria Forouzesh" userId="475bbfa581636a77" providerId="LiveId" clId="{53271079-BDE0-49BA-AED6-DE06C15F420A}" dt="2023-11-22T17:13:47.197" v="1217"/>
          <ac:spMkLst>
            <pc:docMk/>
            <pc:sldMk cId="2027280664" sldId="456"/>
            <ac:spMk id="6" creationId="{0C60ADA9-155C-C1FE-55D8-5AA2E7D520E8}"/>
          </ac:spMkLst>
        </pc:spChg>
        <pc:spChg chg="mod">
          <ac:chgData name="Pouria Forouzesh" userId="475bbfa581636a77" providerId="LiveId" clId="{53271079-BDE0-49BA-AED6-DE06C15F420A}" dt="2023-11-23T10:42:58.847" v="1659"/>
          <ac:spMkLst>
            <pc:docMk/>
            <pc:sldMk cId="2027280664" sldId="456"/>
            <ac:spMk id="14" creationId="{94AED87A-459C-F9C3-A11C-9E43EDEB8E5A}"/>
          </ac:spMkLst>
        </pc:spChg>
        <pc:spChg chg="del mod">
          <ac:chgData name="Pouria Forouzesh" userId="475bbfa581636a77" providerId="LiveId" clId="{53271079-BDE0-49BA-AED6-DE06C15F420A}" dt="2023-11-22T17:01:47.657" v="1137" actId="478"/>
          <ac:spMkLst>
            <pc:docMk/>
            <pc:sldMk cId="2027280664" sldId="456"/>
            <ac:spMk id="15" creationId="{1360D942-8CDA-A497-2834-3D5CCA123EDD}"/>
          </ac:spMkLst>
        </pc:spChg>
        <pc:spChg chg="del mod">
          <ac:chgData name="Pouria Forouzesh" userId="475bbfa581636a77" providerId="LiveId" clId="{53271079-BDE0-49BA-AED6-DE06C15F420A}" dt="2023-11-22T17:01:44.888" v="1136" actId="478"/>
          <ac:spMkLst>
            <pc:docMk/>
            <pc:sldMk cId="2027280664" sldId="456"/>
            <ac:spMk id="26" creationId="{FBBBFA98-6C6C-7223-A0B8-4DBDA9A11EAF}"/>
          </ac:spMkLst>
        </pc:spChg>
        <pc:grpChg chg="add del mod">
          <ac:chgData name="Pouria Forouzesh" userId="475bbfa581636a77" providerId="LiveId" clId="{53271079-BDE0-49BA-AED6-DE06C15F420A}" dt="2023-11-23T10:43:00.497" v="1660" actId="478"/>
          <ac:grpSpMkLst>
            <pc:docMk/>
            <pc:sldMk cId="2027280664" sldId="456"/>
            <ac:grpSpMk id="4" creationId="{89908B40-608A-F5C4-BF3B-600C528F3097}"/>
          </ac:grpSpMkLst>
        </pc:grpChg>
        <pc:picChg chg="add mod">
          <ac:chgData name="Pouria Forouzesh" userId="475bbfa581636a77" providerId="LiveId" clId="{53271079-BDE0-49BA-AED6-DE06C15F420A}" dt="2023-11-26T11:40:30.341" v="3707" actId="1440"/>
          <ac:picMkLst>
            <pc:docMk/>
            <pc:sldMk cId="2027280664" sldId="456"/>
            <ac:picMk id="3" creationId="{4612AE6D-636B-B1D2-2747-DB46EBA61AD7}"/>
          </ac:picMkLst>
        </pc:picChg>
        <pc:picChg chg="add mod">
          <ac:chgData name="Pouria Forouzesh" userId="475bbfa581636a77" providerId="LiveId" clId="{53271079-BDE0-49BA-AED6-DE06C15F420A}" dt="2023-11-28T09:14:02.575" v="6891" actId="1076"/>
          <ac:picMkLst>
            <pc:docMk/>
            <pc:sldMk cId="2027280664" sldId="456"/>
            <ac:picMk id="8" creationId="{F5A32244-2959-E6A8-D35F-B807C7981F3D}"/>
          </ac:picMkLst>
        </pc:picChg>
        <pc:picChg chg="add mod">
          <ac:chgData name="Pouria Forouzesh" userId="475bbfa581636a77" providerId="LiveId" clId="{53271079-BDE0-49BA-AED6-DE06C15F420A}" dt="2023-11-28T09:14:13.322" v="6894" actId="1076"/>
          <ac:picMkLst>
            <pc:docMk/>
            <pc:sldMk cId="2027280664" sldId="456"/>
            <ac:picMk id="2050" creationId="{58F71561-2BED-FB17-90F8-B11676FB00B3}"/>
          </ac:picMkLst>
        </pc:picChg>
        <pc:picChg chg="del mod">
          <ac:chgData name="Pouria Forouzesh" userId="475bbfa581636a77" providerId="LiveId" clId="{53271079-BDE0-49BA-AED6-DE06C15F420A}" dt="2023-11-22T17:08:39.791" v="1198" actId="478"/>
          <ac:picMkLst>
            <pc:docMk/>
            <pc:sldMk cId="2027280664" sldId="456"/>
            <ac:picMk id="4098" creationId="{4008A01E-A720-DD1B-B611-7664353A9CA2}"/>
          </ac:picMkLst>
        </pc:picChg>
      </pc:sldChg>
      <pc:sldChg chg="delSp modSp add del mod">
        <pc:chgData name="Pouria Forouzesh" userId="475bbfa581636a77" providerId="LiveId" clId="{53271079-BDE0-49BA-AED6-DE06C15F420A}" dt="2023-11-22T17:08:42.791" v="1199" actId="47"/>
        <pc:sldMkLst>
          <pc:docMk/>
          <pc:sldMk cId="1751633229" sldId="457"/>
        </pc:sldMkLst>
        <pc:spChg chg="del mod">
          <ac:chgData name="Pouria Forouzesh" userId="475bbfa581636a77" providerId="LiveId" clId="{53271079-BDE0-49BA-AED6-DE06C15F420A}" dt="2023-11-22T17:02:05.613" v="1141"/>
          <ac:spMkLst>
            <pc:docMk/>
            <pc:sldMk cId="1751633229" sldId="457"/>
            <ac:spMk id="26" creationId="{FBBBFA98-6C6C-7223-A0B8-4DBDA9A11EAF}"/>
          </ac:spMkLst>
        </pc:spChg>
      </pc:sldChg>
      <pc:sldChg chg="addSp delSp modSp add mod ord">
        <pc:chgData name="Pouria Forouzesh" userId="475bbfa581636a77" providerId="LiveId" clId="{53271079-BDE0-49BA-AED6-DE06C15F420A}" dt="2023-11-27T13:27:40.775" v="6500" actId="14100"/>
        <pc:sldMkLst>
          <pc:docMk/>
          <pc:sldMk cId="3762870481" sldId="458"/>
        </pc:sldMkLst>
        <pc:spChg chg="add del mod">
          <ac:chgData name="Pouria Forouzesh" userId="475bbfa581636a77" providerId="LiveId" clId="{53271079-BDE0-49BA-AED6-DE06C15F420A}" dt="2023-11-27T13:21:32.564" v="6449" actId="478"/>
          <ac:spMkLst>
            <pc:docMk/>
            <pc:sldMk cId="3762870481" sldId="458"/>
            <ac:spMk id="2" creationId="{D12E368A-56DA-5439-7693-DEDC105CA933}"/>
          </ac:spMkLst>
        </pc:spChg>
        <pc:spChg chg="add mod">
          <ac:chgData name="Pouria Forouzesh" userId="475bbfa581636a77" providerId="LiveId" clId="{53271079-BDE0-49BA-AED6-DE06C15F420A}" dt="2023-11-27T13:27:40.775" v="6500" actId="14100"/>
          <ac:spMkLst>
            <pc:docMk/>
            <pc:sldMk cId="3762870481" sldId="458"/>
            <ac:spMk id="7" creationId="{AFD453CE-E106-71CE-57C9-ECCC07086D98}"/>
          </ac:spMkLst>
        </pc:spChg>
        <pc:spChg chg="mod">
          <ac:chgData name="Pouria Forouzesh" userId="475bbfa581636a77" providerId="LiveId" clId="{53271079-BDE0-49BA-AED6-DE06C15F420A}" dt="2023-11-23T10:03:35.783" v="1536"/>
          <ac:spMkLst>
            <pc:docMk/>
            <pc:sldMk cId="3762870481" sldId="458"/>
            <ac:spMk id="14" creationId="{94AED87A-459C-F9C3-A11C-9E43EDEB8E5A}"/>
          </ac:spMkLst>
        </pc:spChg>
        <pc:spChg chg="del">
          <ac:chgData name="Pouria Forouzesh" userId="475bbfa581636a77" providerId="LiveId" clId="{53271079-BDE0-49BA-AED6-DE06C15F420A}" dt="2023-11-26T11:34:46.128" v="3676" actId="478"/>
          <ac:spMkLst>
            <pc:docMk/>
            <pc:sldMk cId="3762870481" sldId="458"/>
            <ac:spMk id="15" creationId="{1360D942-8CDA-A497-2834-3D5CCA123EDD}"/>
          </ac:spMkLst>
        </pc:spChg>
        <pc:spChg chg="del mod">
          <ac:chgData name="Pouria Forouzesh" userId="475bbfa581636a77" providerId="LiveId" clId="{53271079-BDE0-49BA-AED6-DE06C15F420A}" dt="2023-11-27T13:21:32.564" v="6449" actId="478"/>
          <ac:spMkLst>
            <pc:docMk/>
            <pc:sldMk cId="3762870481" sldId="458"/>
            <ac:spMk id="26" creationId="{FBBBFA98-6C6C-7223-A0B8-4DBDA9A11EAF}"/>
          </ac:spMkLst>
        </pc:spChg>
        <pc:graphicFrameChg chg="add mod ord modGraphic">
          <ac:chgData name="Pouria Forouzesh" userId="475bbfa581636a77" providerId="LiveId" clId="{53271079-BDE0-49BA-AED6-DE06C15F420A}" dt="2023-11-27T13:27:10.775" v="6497" actId="1036"/>
          <ac:graphicFrameMkLst>
            <pc:docMk/>
            <pc:sldMk cId="3762870481" sldId="458"/>
            <ac:graphicFrameMk id="4" creationId="{9D671338-DED3-B091-3DA9-3A7FB174527D}"/>
          </ac:graphicFrameMkLst>
        </pc:graphicFrameChg>
        <pc:graphicFrameChg chg="add mod ord modGraphic">
          <ac:chgData name="Pouria Forouzesh" userId="475bbfa581636a77" providerId="LiveId" clId="{53271079-BDE0-49BA-AED6-DE06C15F420A}" dt="2023-11-27T13:27:10.775" v="6497" actId="1036"/>
          <ac:graphicFrameMkLst>
            <pc:docMk/>
            <pc:sldMk cId="3762870481" sldId="458"/>
            <ac:graphicFrameMk id="6" creationId="{A889B8E7-829B-B545-2A3C-AD82F92A2190}"/>
          </ac:graphicFrameMkLst>
        </pc:graphicFrameChg>
        <pc:picChg chg="del mod">
          <ac:chgData name="Pouria Forouzesh" userId="475bbfa581636a77" providerId="LiveId" clId="{53271079-BDE0-49BA-AED6-DE06C15F420A}" dt="2023-11-26T11:34:43.333" v="3675" actId="478"/>
          <ac:picMkLst>
            <pc:docMk/>
            <pc:sldMk cId="3762870481" sldId="458"/>
            <ac:picMk id="4098" creationId="{4008A01E-A720-DD1B-B611-7664353A9CA2}"/>
          </ac:picMkLst>
        </pc:picChg>
        <pc:picChg chg="del">
          <ac:chgData name="Pouria Forouzesh" userId="475bbfa581636a77" providerId="LiveId" clId="{53271079-BDE0-49BA-AED6-DE06C15F420A}" dt="2023-11-22T17:03:38.095" v="1155" actId="478"/>
          <ac:picMkLst>
            <pc:docMk/>
            <pc:sldMk cId="3762870481" sldId="458"/>
            <ac:picMk id="4100" creationId="{6608E1E5-F19B-72D6-A485-A2961E88BC64}"/>
          </ac:picMkLst>
        </pc:picChg>
        <pc:picChg chg="del">
          <ac:chgData name="Pouria Forouzesh" userId="475bbfa581636a77" providerId="LiveId" clId="{53271079-BDE0-49BA-AED6-DE06C15F420A}" dt="2023-11-22T17:04:57.946" v="1161" actId="478"/>
          <ac:picMkLst>
            <pc:docMk/>
            <pc:sldMk cId="3762870481" sldId="458"/>
            <ac:picMk id="4102" creationId="{71785577-7725-F0A4-347B-E208436AE8D1}"/>
          </ac:picMkLst>
        </pc:picChg>
        <pc:picChg chg="del">
          <ac:chgData name="Pouria Forouzesh" userId="475bbfa581636a77" providerId="LiveId" clId="{53271079-BDE0-49BA-AED6-DE06C15F420A}" dt="2023-11-22T17:04:05.575" v="1160" actId="478"/>
          <ac:picMkLst>
            <pc:docMk/>
            <pc:sldMk cId="3762870481" sldId="458"/>
            <ac:picMk id="4104" creationId="{D3147683-9601-56F0-8D2A-8A7C0FBC1A51}"/>
          </ac:picMkLst>
        </pc:picChg>
        <pc:picChg chg="add del mod">
          <ac:chgData name="Pouria Forouzesh" userId="475bbfa581636a77" providerId="LiveId" clId="{53271079-BDE0-49BA-AED6-DE06C15F420A}" dt="2023-11-27T13:21:32.564" v="6449" actId="478"/>
          <ac:picMkLst>
            <pc:docMk/>
            <pc:sldMk cId="3762870481" sldId="458"/>
            <ac:picMk id="6146" creationId="{644589C8-41B9-F1DE-B61C-BC605D9BD0BC}"/>
          </ac:picMkLst>
        </pc:picChg>
        <pc:picChg chg="add del mod">
          <ac:chgData name="Pouria Forouzesh" userId="475bbfa581636a77" providerId="LiveId" clId="{53271079-BDE0-49BA-AED6-DE06C15F420A}" dt="2023-11-27T13:21:32.564" v="6449" actId="478"/>
          <ac:picMkLst>
            <pc:docMk/>
            <pc:sldMk cId="3762870481" sldId="458"/>
            <ac:picMk id="6148" creationId="{C7BE667D-7F96-75A3-D91E-1EA13CA7ECE5}"/>
          </ac:picMkLst>
        </pc:picChg>
        <pc:picChg chg="add del mod">
          <ac:chgData name="Pouria Forouzesh" userId="475bbfa581636a77" providerId="LiveId" clId="{53271079-BDE0-49BA-AED6-DE06C15F420A}" dt="2023-11-27T13:21:32.564" v="6449" actId="478"/>
          <ac:picMkLst>
            <pc:docMk/>
            <pc:sldMk cId="3762870481" sldId="458"/>
            <ac:picMk id="6150" creationId="{FF877F63-3749-2B38-27EF-681729739A0F}"/>
          </ac:picMkLst>
        </pc:picChg>
        <pc:picChg chg="add del mod">
          <ac:chgData name="Pouria Forouzesh" userId="475bbfa581636a77" providerId="LiveId" clId="{53271079-BDE0-49BA-AED6-DE06C15F420A}" dt="2023-11-27T13:21:32.564" v="6449" actId="478"/>
          <ac:picMkLst>
            <pc:docMk/>
            <pc:sldMk cId="3762870481" sldId="458"/>
            <ac:picMk id="6152" creationId="{0D2DD1A6-4962-2D39-884E-643B465AD3D1}"/>
          </ac:picMkLst>
        </pc:picChg>
      </pc:sldChg>
      <pc:sldChg chg="addSp delSp modSp add del mod">
        <pc:chgData name="Pouria Forouzesh" userId="475bbfa581636a77" providerId="LiveId" clId="{53271079-BDE0-49BA-AED6-DE06C15F420A}" dt="2023-11-23T11:20:06.534" v="2373" actId="47"/>
        <pc:sldMkLst>
          <pc:docMk/>
          <pc:sldMk cId="2080727356" sldId="459"/>
        </pc:sldMkLst>
        <pc:picChg chg="add del mod">
          <ac:chgData name="Pouria Forouzesh" userId="475bbfa581636a77" providerId="LiveId" clId="{53271079-BDE0-49BA-AED6-DE06C15F420A}" dt="2023-11-23T11:15:26.382" v="2263" actId="21"/>
          <ac:picMkLst>
            <pc:docMk/>
            <pc:sldMk cId="2080727356" sldId="459"/>
            <ac:picMk id="3" creationId="{CAAE487C-BD2A-2AEC-E634-307A90A6421C}"/>
          </ac:picMkLst>
        </pc:picChg>
        <pc:picChg chg="del">
          <ac:chgData name="Pouria Forouzesh" userId="475bbfa581636a77" providerId="LiveId" clId="{53271079-BDE0-49BA-AED6-DE06C15F420A}" dt="2023-11-22T17:28:05.866" v="1253" actId="478"/>
          <ac:picMkLst>
            <pc:docMk/>
            <pc:sldMk cId="2080727356" sldId="459"/>
            <ac:picMk id="4" creationId="{3B872973-A13F-63D9-A4EC-123D022003D0}"/>
          </ac:picMkLst>
        </pc:picChg>
        <pc:picChg chg="del">
          <ac:chgData name="Pouria Forouzesh" userId="475bbfa581636a77" providerId="LiveId" clId="{53271079-BDE0-49BA-AED6-DE06C15F420A}" dt="2023-11-22T17:28:05.866" v="1253" actId="478"/>
          <ac:picMkLst>
            <pc:docMk/>
            <pc:sldMk cId="2080727356" sldId="459"/>
            <ac:picMk id="6" creationId="{A43ABEF0-B5C0-0733-30CD-41058FD77104}"/>
          </ac:picMkLst>
        </pc:picChg>
        <pc:picChg chg="add del mod">
          <ac:chgData name="Pouria Forouzesh" userId="475bbfa581636a77" providerId="LiveId" clId="{53271079-BDE0-49BA-AED6-DE06C15F420A}" dt="2023-11-23T11:17:08.554" v="2337" actId="21"/>
          <ac:picMkLst>
            <pc:docMk/>
            <pc:sldMk cId="2080727356" sldId="459"/>
            <ac:picMk id="7" creationId="{6AB9CD07-B881-C904-AEB7-CD8644E35978}"/>
          </ac:picMkLst>
        </pc:picChg>
      </pc:sldChg>
      <pc:sldChg chg="addSp delSp modSp add del mod">
        <pc:chgData name="Pouria Forouzesh" userId="475bbfa581636a77" providerId="LiveId" clId="{53271079-BDE0-49BA-AED6-DE06C15F420A}" dt="2023-11-23T13:41:53.678" v="2550" actId="47"/>
        <pc:sldMkLst>
          <pc:docMk/>
          <pc:sldMk cId="3318936958" sldId="460"/>
        </pc:sldMkLst>
        <pc:picChg chg="add del mod">
          <ac:chgData name="Pouria Forouzesh" userId="475bbfa581636a77" providerId="LiveId" clId="{53271079-BDE0-49BA-AED6-DE06C15F420A}" dt="2023-11-23T11:17:36.310" v="2351" actId="21"/>
          <ac:picMkLst>
            <pc:docMk/>
            <pc:sldMk cId="3318936958" sldId="460"/>
            <ac:picMk id="3" creationId="{9261B8E0-4306-77A5-6457-17D1A288CD85}"/>
          </ac:picMkLst>
        </pc:picChg>
        <pc:picChg chg="del">
          <ac:chgData name="Pouria Forouzesh" userId="475bbfa581636a77" providerId="LiveId" clId="{53271079-BDE0-49BA-AED6-DE06C15F420A}" dt="2023-11-22T17:28:26.730" v="1260" actId="478"/>
          <ac:picMkLst>
            <pc:docMk/>
            <pc:sldMk cId="3318936958" sldId="460"/>
            <ac:picMk id="4" creationId="{3B872973-A13F-63D9-A4EC-123D022003D0}"/>
          </ac:picMkLst>
        </pc:picChg>
        <pc:picChg chg="del">
          <ac:chgData name="Pouria Forouzesh" userId="475bbfa581636a77" providerId="LiveId" clId="{53271079-BDE0-49BA-AED6-DE06C15F420A}" dt="2023-11-22T17:28:26.730" v="1260" actId="478"/>
          <ac:picMkLst>
            <pc:docMk/>
            <pc:sldMk cId="3318936958" sldId="460"/>
            <ac:picMk id="6" creationId="{A43ABEF0-B5C0-0733-30CD-41058FD77104}"/>
          </ac:picMkLst>
        </pc:picChg>
        <pc:picChg chg="add del mod">
          <ac:chgData name="Pouria Forouzesh" userId="475bbfa581636a77" providerId="LiveId" clId="{53271079-BDE0-49BA-AED6-DE06C15F420A}" dt="2023-11-23T13:41:50.353" v="2549" actId="478"/>
          <ac:picMkLst>
            <pc:docMk/>
            <pc:sldMk cId="3318936958" sldId="460"/>
            <ac:picMk id="7" creationId="{CFE9F421-6547-BB2F-4723-473665FAA8B0}"/>
          </ac:picMkLst>
        </pc:picChg>
      </pc:sldChg>
      <pc:sldChg chg="addSp delSp modSp add mod ord modAnim">
        <pc:chgData name="Pouria Forouzesh" userId="475bbfa581636a77" providerId="LiveId" clId="{53271079-BDE0-49BA-AED6-DE06C15F420A}" dt="2023-11-26T12:27:53.391" v="4047" actId="14100"/>
        <pc:sldMkLst>
          <pc:docMk/>
          <pc:sldMk cId="990830610" sldId="461"/>
        </pc:sldMkLst>
        <pc:spChg chg="add mod">
          <ac:chgData name="Pouria Forouzesh" userId="475bbfa581636a77" providerId="LiveId" clId="{53271079-BDE0-49BA-AED6-DE06C15F420A}" dt="2023-11-26T12:25:18.791" v="4031" actId="208"/>
          <ac:spMkLst>
            <pc:docMk/>
            <pc:sldMk cId="990830610" sldId="461"/>
            <ac:spMk id="8" creationId="{63ACF91D-5560-16FB-C7C2-B389D288553D}"/>
          </ac:spMkLst>
        </pc:spChg>
        <pc:spChg chg="add mod">
          <ac:chgData name="Pouria Forouzesh" userId="475bbfa581636a77" providerId="LiveId" clId="{53271079-BDE0-49BA-AED6-DE06C15F420A}" dt="2023-11-26T12:25:59.784" v="4037" actId="207"/>
          <ac:spMkLst>
            <pc:docMk/>
            <pc:sldMk cId="990830610" sldId="461"/>
            <ac:spMk id="9" creationId="{514B8B5E-C92C-D145-8F3F-CE5D379298E2}"/>
          </ac:spMkLst>
        </pc:spChg>
        <pc:spChg chg="add del mod">
          <ac:chgData name="Pouria Forouzesh" userId="475bbfa581636a77" providerId="LiveId" clId="{53271079-BDE0-49BA-AED6-DE06C15F420A}" dt="2023-11-23T11:23:57.403" v="2510" actId="478"/>
          <ac:spMkLst>
            <pc:docMk/>
            <pc:sldMk cId="990830610" sldId="461"/>
            <ac:spMk id="9" creationId="{FD8D6C15-8CE2-AD02-DDBC-A08DFF762150}"/>
          </ac:spMkLst>
        </pc:spChg>
        <pc:spChg chg="add mod">
          <ac:chgData name="Pouria Forouzesh" userId="475bbfa581636a77" providerId="LiveId" clId="{53271079-BDE0-49BA-AED6-DE06C15F420A}" dt="2023-11-26T12:27:53.391" v="4047" actId="14100"/>
          <ac:spMkLst>
            <pc:docMk/>
            <pc:sldMk cId="990830610" sldId="461"/>
            <ac:spMk id="10" creationId="{A6E2D167-49CD-E8DE-8A1E-15A40627C651}"/>
          </ac:spMkLst>
        </pc:spChg>
        <pc:spChg chg="add mod">
          <ac:chgData name="Pouria Forouzesh" userId="475bbfa581636a77" providerId="LiveId" clId="{53271079-BDE0-49BA-AED6-DE06C15F420A}" dt="2023-11-23T11:24:53.587" v="2517"/>
          <ac:spMkLst>
            <pc:docMk/>
            <pc:sldMk cId="990830610" sldId="461"/>
            <ac:spMk id="11" creationId="{424E6ECA-3DCE-76E2-C4B4-F3AFC0DB7859}"/>
          </ac:spMkLst>
        </pc:spChg>
        <pc:spChg chg="mod">
          <ac:chgData name="Pouria Forouzesh" userId="475bbfa581636a77" providerId="LiveId" clId="{53271079-BDE0-49BA-AED6-DE06C15F420A}" dt="2023-11-23T11:24:53.587" v="2517"/>
          <ac:spMkLst>
            <pc:docMk/>
            <pc:sldMk cId="990830610" sldId="461"/>
            <ac:spMk id="13" creationId="{AEB7A6D0-7B1D-F30B-1244-BCD37F4CD8A5}"/>
          </ac:spMkLst>
        </pc:spChg>
        <pc:spChg chg="mod">
          <ac:chgData name="Pouria Forouzesh" userId="475bbfa581636a77" providerId="LiveId" clId="{53271079-BDE0-49BA-AED6-DE06C15F420A}" dt="2023-11-23T11:24:53.587" v="2517"/>
          <ac:spMkLst>
            <pc:docMk/>
            <pc:sldMk cId="990830610" sldId="461"/>
            <ac:spMk id="14" creationId="{83068295-3BED-6C47-BCFF-3B97B32B68D9}"/>
          </ac:spMkLst>
        </pc:spChg>
        <pc:spChg chg="add mod">
          <ac:chgData name="Pouria Forouzesh" userId="475bbfa581636a77" providerId="LiveId" clId="{53271079-BDE0-49BA-AED6-DE06C15F420A}" dt="2023-11-26T12:25:59.784" v="4037" actId="207"/>
          <ac:spMkLst>
            <pc:docMk/>
            <pc:sldMk cId="990830610" sldId="461"/>
            <ac:spMk id="15" creationId="{C7CA9A49-6ACD-A8E7-79CE-A796CD201E0B}"/>
          </ac:spMkLst>
        </pc:spChg>
        <pc:spChg chg="add mod">
          <ac:chgData name="Pouria Forouzesh" userId="475bbfa581636a77" providerId="LiveId" clId="{53271079-BDE0-49BA-AED6-DE06C15F420A}" dt="2023-11-26T12:25:59.784" v="4037" actId="207"/>
          <ac:spMkLst>
            <pc:docMk/>
            <pc:sldMk cId="990830610" sldId="461"/>
            <ac:spMk id="16" creationId="{42C35C4C-7B28-82B8-47B9-49077D1A911C}"/>
          </ac:spMkLst>
        </pc:spChg>
        <pc:grpChg chg="add mod">
          <ac:chgData name="Pouria Forouzesh" userId="475bbfa581636a77" providerId="LiveId" clId="{53271079-BDE0-49BA-AED6-DE06C15F420A}" dt="2023-11-23T11:24:53.587" v="2517"/>
          <ac:grpSpMkLst>
            <pc:docMk/>
            <pc:sldMk cId="990830610" sldId="461"/>
            <ac:grpSpMk id="12" creationId="{D1467970-3B3C-4BCA-A33F-5796675EF9D6}"/>
          </ac:grpSpMkLst>
        </pc:grpChg>
        <pc:grpChg chg="del">
          <ac:chgData name="Pouria Forouzesh" userId="475bbfa581636a77" providerId="LiveId" clId="{53271079-BDE0-49BA-AED6-DE06C15F420A}" dt="2023-11-23T11:24:52.504" v="2516" actId="478"/>
          <ac:grpSpMkLst>
            <pc:docMk/>
            <pc:sldMk cId="990830610" sldId="461"/>
            <ac:grpSpMk id="19" creationId="{8827DF7C-41E8-35FC-AFD7-EF9883714593}"/>
          </ac:grpSpMkLst>
        </pc:grpChg>
        <pc:picChg chg="add mod">
          <ac:chgData name="Pouria Forouzesh" userId="475bbfa581636a77" providerId="LiveId" clId="{53271079-BDE0-49BA-AED6-DE06C15F420A}" dt="2023-11-23T11:26:32.737" v="2533" actId="14100"/>
          <ac:picMkLst>
            <pc:docMk/>
            <pc:sldMk cId="990830610" sldId="461"/>
            <ac:picMk id="2" creationId="{D0BF9B41-D755-880E-1D14-9DE2DA5FC16C}"/>
          </ac:picMkLst>
        </pc:picChg>
        <pc:picChg chg="add mod">
          <ac:chgData name="Pouria Forouzesh" userId="475bbfa581636a77" providerId="LiveId" clId="{53271079-BDE0-49BA-AED6-DE06C15F420A}" dt="2023-11-23T11:26:03.583" v="2528" actId="14100"/>
          <ac:picMkLst>
            <pc:docMk/>
            <pc:sldMk cId="990830610" sldId="461"/>
            <ac:picMk id="3" creationId="{5DAD2CEB-B7DF-207A-37B4-8067830DD7C3}"/>
          </ac:picMkLst>
        </pc:picChg>
        <pc:picChg chg="del">
          <ac:chgData name="Pouria Forouzesh" userId="475bbfa581636a77" providerId="LiveId" clId="{53271079-BDE0-49BA-AED6-DE06C15F420A}" dt="2023-11-22T17:29:30.246" v="1270" actId="478"/>
          <ac:picMkLst>
            <pc:docMk/>
            <pc:sldMk cId="990830610" sldId="461"/>
            <ac:picMk id="3" creationId="{9261B8E0-4306-77A5-6457-17D1A288CD85}"/>
          </ac:picMkLst>
        </pc:picChg>
        <pc:picChg chg="add mod">
          <ac:chgData name="Pouria Forouzesh" userId="475bbfa581636a77" providerId="LiveId" clId="{53271079-BDE0-49BA-AED6-DE06C15F420A}" dt="2023-11-23T11:25:29.414" v="2522" actId="1440"/>
          <ac:picMkLst>
            <pc:docMk/>
            <pc:sldMk cId="990830610" sldId="461"/>
            <ac:picMk id="4" creationId="{B26B06AD-9DD2-4E6C-78F5-5D2D191F92F6}"/>
          </ac:picMkLst>
        </pc:picChg>
        <pc:picChg chg="add mod">
          <ac:chgData name="Pouria Forouzesh" userId="475bbfa581636a77" providerId="LiveId" clId="{53271079-BDE0-49BA-AED6-DE06C15F420A}" dt="2023-11-23T11:26:44.204" v="2537" actId="1035"/>
          <ac:picMkLst>
            <pc:docMk/>
            <pc:sldMk cId="990830610" sldId="461"/>
            <ac:picMk id="5" creationId="{ABBC774A-B8A9-911B-C9B9-E24BD180ED00}"/>
          </ac:picMkLst>
        </pc:picChg>
        <pc:picChg chg="add mod">
          <ac:chgData name="Pouria Forouzesh" userId="475bbfa581636a77" providerId="LiveId" clId="{53271079-BDE0-49BA-AED6-DE06C15F420A}" dt="2023-11-23T11:25:37.361" v="2523" actId="1440"/>
          <ac:picMkLst>
            <pc:docMk/>
            <pc:sldMk cId="990830610" sldId="461"/>
            <ac:picMk id="6" creationId="{3A307CF2-E0C0-441B-28C3-F07B7EF17748}"/>
          </ac:picMkLst>
        </pc:picChg>
        <pc:picChg chg="mod">
          <ac:chgData name="Pouria Forouzesh" userId="475bbfa581636a77" providerId="LiveId" clId="{53271079-BDE0-49BA-AED6-DE06C15F420A}" dt="2023-11-23T11:25:26.429" v="2521" actId="1440"/>
          <ac:picMkLst>
            <pc:docMk/>
            <pc:sldMk cId="990830610" sldId="461"/>
            <ac:picMk id="7" creationId="{CFE9F421-6547-BB2F-4723-473665FAA8B0}"/>
          </ac:picMkLst>
        </pc:picChg>
      </pc:sldChg>
      <pc:sldChg chg="addSp delSp modSp add del mod">
        <pc:chgData name="Pouria Forouzesh" userId="475bbfa581636a77" providerId="LiveId" clId="{53271079-BDE0-49BA-AED6-DE06C15F420A}" dt="2023-11-23T13:41:56.676" v="2551" actId="47"/>
        <pc:sldMkLst>
          <pc:docMk/>
          <pc:sldMk cId="283515858" sldId="462"/>
        </pc:sldMkLst>
        <pc:picChg chg="add del mod">
          <ac:chgData name="Pouria Forouzesh" userId="475bbfa581636a77" providerId="LiveId" clId="{53271079-BDE0-49BA-AED6-DE06C15F420A}" dt="2023-11-22T17:33:21.572" v="1315" actId="21"/>
          <ac:picMkLst>
            <pc:docMk/>
            <pc:sldMk cId="283515858" sldId="462"/>
            <ac:picMk id="3" creationId="{6AC9E310-284B-2F4C-6695-876D20F3227D}"/>
          </ac:picMkLst>
        </pc:picChg>
        <pc:picChg chg="del">
          <ac:chgData name="Pouria Forouzesh" userId="475bbfa581636a77" providerId="LiveId" clId="{53271079-BDE0-49BA-AED6-DE06C15F420A}" dt="2023-11-22T17:31:17.259" v="1294" actId="478"/>
          <ac:picMkLst>
            <pc:docMk/>
            <pc:sldMk cId="283515858" sldId="462"/>
            <ac:picMk id="4" creationId="{B26B06AD-9DD2-4E6C-78F5-5D2D191F92F6}"/>
          </ac:picMkLst>
        </pc:picChg>
        <pc:picChg chg="del">
          <ac:chgData name="Pouria Forouzesh" userId="475bbfa581636a77" providerId="LiveId" clId="{53271079-BDE0-49BA-AED6-DE06C15F420A}" dt="2023-11-22T17:31:17.259" v="1294" actId="478"/>
          <ac:picMkLst>
            <pc:docMk/>
            <pc:sldMk cId="283515858" sldId="462"/>
            <ac:picMk id="6" creationId="{3A307CF2-E0C0-441B-28C3-F07B7EF17748}"/>
          </ac:picMkLst>
        </pc:picChg>
        <pc:picChg chg="del">
          <ac:chgData name="Pouria Forouzesh" userId="475bbfa581636a77" providerId="LiveId" clId="{53271079-BDE0-49BA-AED6-DE06C15F420A}" dt="2023-11-22T17:31:17.259" v="1294" actId="478"/>
          <ac:picMkLst>
            <pc:docMk/>
            <pc:sldMk cId="283515858" sldId="462"/>
            <ac:picMk id="7" creationId="{CFE9F421-6547-BB2F-4723-473665FAA8B0}"/>
          </ac:picMkLst>
        </pc:picChg>
        <pc:picChg chg="add del mod">
          <ac:chgData name="Pouria Forouzesh" userId="475bbfa581636a77" providerId="LiveId" clId="{53271079-BDE0-49BA-AED6-DE06C15F420A}" dt="2023-11-23T11:21:42.927" v="2391" actId="21"/>
          <ac:picMkLst>
            <pc:docMk/>
            <pc:sldMk cId="283515858" sldId="462"/>
            <ac:picMk id="8" creationId="{B90AE925-C1C4-1497-C19F-3419722BA806}"/>
          </ac:picMkLst>
        </pc:picChg>
        <pc:picChg chg="add del mod">
          <ac:chgData name="Pouria Forouzesh" userId="475bbfa581636a77" providerId="LiveId" clId="{53271079-BDE0-49BA-AED6-DE06C15F420A}" dt="2023-11-23T11:21:32.920" v="2386" actId="21"/>
          <ac:picMkLst>
            <pc:docMk/>
            <pc:sldMk cId="283515858" sldId="462"/>
            <ac:picMk id="10" creationId="{CAC65A8E-A244-49E8-297F-CE71ED4681EB}"/>
          </ac:picMkLst>
        </pc:picChg>
        <pc:picChg chg="add del mod">
          <ac:chgData name="Pouria Forouzesh" userId="475bbfa581636a77" providerId="LiveId" clId="{53271079-BDE0-49BA-AED6-DE06C15F420A}" dt="2023-11-23T11:21:54.646" v="2398" actId="21"/>
          <ac:picMkLst>
            <pc:docMk/>
            <pc:sldMk cId="283515858" sldId="462"/>
            <ac:picMk id="12" creationId="{0893523F-30B4-9172-48E4-61A01394FD7A}"/>
          </ac:picMkLst>
        </pc:picChg>
      </pc:sldChg>
      <pc:sldChg chg="addSp delSp modSp add mod ord modAnim">
        <pc:chgData name="Pouria Forouzesh" userId="475bbfa581636a77" providerId="LiveId" clId="{53271079-BDE0-49BA-AED6-DE06C15F420A}" dt="2023-11-27T09:52:49.472" v="4961" actId="404"/>
        <pc:sldMkLst>
          <pc:docMk/>
          <pc:sldMk cId="3424971025" sldId="463"/>
        </pc:sldMkLst>
        <pc:spChg chg="add del mod">
          <ac:chgData name="Pouria Forouzesh" userId="475bbfa581636a77" providerId="LiveId" clId="{53271079-BDE0-49BA-AED6-DE06C15F420A}" dt="2023-11-24T10:10:01.583" v="2584" actId="478"/>
          <ac:spMkLst>
            <pc:docMk/>
            <pc:sldMk cId="3424971025" sldId="463"/>
            <ac:spMk id="3" creationId="{04680345-4E00-80B8-111D-6934F7868C92}"/>
          </ac:spMkLst>
        </pc:spChg>
        <pc:spChg chg="add mod">
          <ac:chgData name="Pouria Forouzesh" userId="475bbfa581636a77" providerId="LiveId" clId="{53271079-BDE0-49BA-AED6-DE06C15F420A}" dt="2023-11-24T10:09:30.433" v="2579"/>
          <ac:spMkLst>
            <pc:docMk/>
            <pc:sldMk cId="3424971025" sldId="463"/>
            <ac:spMk id="4" creationId="{D1C7665F-34AB-767E-0AC4-B5D6BED430F3}"/>
          </ac:spMkLst>
        </pc:spChg>
        <pc:spChg chg="mod">
          <ac:chgData name="Pouria Forouzesh" userId="475bbfa581636a77" providerId="LiveId" clId="{53271079-BDE0-49BA-AED6-DE06C15F420A}" dt="2023-11-24T10:09:30.433" v="2579"/>
          <ac:spMkLst>
            <pc:docMk/>
            <pc:sldMk cId="3424971025" sldId="463"/>
            <ac:spMk id="6" creationId="{4F577E2A-8F96-DEAB-E33A-007560D59FEE}"/>
          </ac:spMkLst>
        </pc:spChg>
        <pc:spChg chg="mod">
          <ac:chgData name="Pouria Forouzesh" userId="475bbfa581636a77" providerId="LiveId" clId="{53271079-BDE0-49BA-AED6-DE06C15F420A}" dt="2023-11-24T10:09:53.835" v="2582"/>
          <ac:spMkLst>
            <pc:docMk/>
            <pc:sldMk cId="3424971025" sldId="463"/>
            <ac:spMk id="8" creationId="{7726E613-2F0F-D3EA-EFC7-BF0ED35CFA66}"/>
          </ac:spMkLst>
        </pc:spChg>
        <pc:spChg chg="add mod">
          <ac:chgData name="Pouria Forouzesh" userId="475bbfa581636a77" providerId="LiveId" clId="{53271079-BDE0-49BA-AED6-DE06C15F420A}" dt="2023-11-26T12:32:45.958" v="4060" actId="1038"/>
          <ac:spMkLst>
            <pc:docMk/>
            <pc:sldMk cId="3424971025" sldId="463"/>
            <ac:spMk id="10" creationId="{FB94C33F-6AC2-7A3E-7BF0-68C6C3EA87DA}"/>
          </ac:spMkLst>
        </pc:spChg>
        <pc:spChg chg="add mod">
          <ac:chgData name="Pouria Forouzesh" userId="475bbfa581636a77" providerId="LiveId" clId="{53271079-BDE0-49BA-AED6-DE06C15F420A}" dt="2023-11-27T09:52:49.472" v="4961" actId="404"/>
          <ac:spMkLst>
            <pc:docMk/>
            <pc:sldMk cId="3424971025" sldId="463"/>
            <ac:spMk id="12" creationId="{CC62FE8E-8AB9-797A-9965-5F40B7D39937}"/>
          </ac:spMkLst>
        </pc:spChg>
        <pc:spChg chg="add mod">
          <ac:chgData name="Pouria Forouzesh" userId="475bbfa581636a77" providerId="LiveId" clId="{53271079-BDE0-49BA-AED6-DE06C15F420A}" dt="2023-11-26T12:32:52.698" v="4061" actId="14100"/>
          <ac:spMkLst>
            <pc:docMk/>
            <pc:sldMk cId="3424971025" sldId="463"/>
            <ac:spMk id="13" creationId="{9B330D6F-942D-82DA-A0EB-3660F7939652}"/>
          </ac:spMkLst>
        </pc:spChg>
        <pc:grpChg chg="add mod">
          <ac:chgData name="Pouria Forouzesh" userId="475bbfa581636a77" providerId="LiveId" clId="{53271079-BDE0-49BA-AED6-DE06C15F420A}" dt="2023-11-24T10:09:30.433" v="2579"/>
          <ac:grpSpMkLst>
            <pc:docMk/>
            <pc:sldMk cId="3424971025" sldId="463"/>
            <ac:grpSpMk id="5" creationId="{3AA8134F-0D18-17F9-6096-144891E5433E}"/>
          </ac:grpSpMkLst>
        </pc:grpChg>
        <pc:grpChg chg="del">
          <ac:chgData name="Pouria Forouzesh" userId="475bbfa581636a77" providerId="LiveId" clId="{53271079-BDE0-49BA-AED6-DE06C15F420A}" dt="2023-11-24T10:09:29.284" v="2578" actId="478"/>
          <ac:grpSpMkLst>
            <pc:docMk/>
            <pc:sldMk cId="3424971025" sldId="463"/>
            <ac:grpSpMk id="19" creationId="{8827DF7C-41E8-35FC-AFD7-EF9883714593}"/>
          </ac:grpSpMkLst>
        </pc:grpChg>
        <pc:picChg chg="add del mod">
          <ac:chgData name="Pouria Forouzesh" userId="475bbfa581636a77" providerId="LiveId" clId="{53271079-BDE0-49BA-AED6-DE06C15F420A}" dt="2023-11-22T17:38:56.289" v="1386" actId="478"/>
          <ac:picMkLst>
            <pc:docMk/>
            <pc:sldMk cId="3424971025" sldId="463"/>
            <ac:picMk id="3" creationId="{E413306D-DEA6-B543-BB02-90F3E6BF3263}"/>
          </ac:picMkLst>
        </pc:picChg>
        <pc:picChg chg="add del mod">
          <ac:chgData name="Pouria Forouzesh" userId="475bbfa581636a77" providerId="LiveId" clId="{53271079-BDE0-49BA-AED6-DE06C15F420A}" dt="2023-11-22T17:37:17.232" v="1367" actId="21"/>
          <ac:picMkLst>
            <pc:docMk/>
            <pc:sldMk cId="3424971025" sldId="463"/>
            <ac:picMk id="5" creationId="{6C00EA31-385B-8E2B-214D-53C1A396828A}"/>
          </ac:picMkLst>
        </pc:picChg>
        <pc:picChg chg="add mod">
          <ac:chgData name="Pouria Forouzesh" userId="475bbfa581636a77" providerId="LiveId" clId="{53271079-BDE0-49BA-AED6-DE06C15F420A}" dt="2023-11-24T10:18:57.409" v="2690" actId="1076"/>
          <ac:picMkLst>
            <pc:docMk/>
            <pc:sldMk cId="3424971025" sldId="463"/>
            <ac:picMk id="7" creationId="{8FABCCFC-099F-CEA7-3682-A4F68E2BB282}"/>
          </ac:picMkLst>
        </pc:picChg>
        <pc:picChg chg="add mod">
          <ac:chgData name="Pouria Forouzesh" userId="475bbfa581636a77" providerId="LiveId" clId="{53271079-BDE0-49BA-AED6-DE06C15F420A}" dt="2023-11-26T12:32:36.673" v="4057" actId="1440"/>
          <ac:picMkLst>
            <pc:docMk/>
            <pc:sldMk cId="3424971025" sldId="463"/>
            <ac:picMk id="9" creationId="{51458086-E2AD-4A68-98AC-54D93442BFF9}"/>
          </ac:picMkLst>
        </pc:picChg>
        <pc:picChg chg="add mod">
          <ac:chgData name="Pouria Forouzesh" userId="475bbfa581636a77" providerId="LiveId" clId="{53271079-BDE0-49BA-AED6-DE06C15F420A}" dt="2023-11-26T12:32:41.999" v="4059" actId="1038"/>
          <ac:picMkLst>
            <pc:docMk/>
            <pc:sldMk cId="3424971025" sldId="463"/>
            <ac:picMk id="11" creationId="{763D20C8-6D52-81B7-8011-62CF2BAA019F}"/>
          </ac:picMkLst>
        </pc:picChg>
        <pc:picChg chg="add mod">
          <ac:chgData name="Pouria Forouzesh" userId="475bbfa581636a77" providerId="LiveId" clId="{53271079-BDE0-49BA-AED6-DE06C15F420A}" dt="2023-11-24T10:18:56.380" v="2689" actId="1076"/>
          <ac:picMkLst>
            <pc:docMk/>
            <pc:sldMk cId="3424971025" sldId="463"/>
            <ac:picMk id="7170" creationId="{3D91FE18-463A-4466-4DAC-7D17999F12D9}"/>
          </ac:picMkLst>
        </pc:picChg>
        <pc:picChg chg="add mod">
          <ac:chgData name="Pouria Forouzesh" userId="475bbfa581636a77" providerId="LiveId" clId="{53271079-BDE0-49BA-AED6-DE06C15F420A}" dt="2023-11-24T10:18:59.860" v="2691" actId="1076"/>
          <ac:picMkLst>
            <pc:docMk/>
            <pc:sldMk cId="3424971025" sldId="463"/>
            <ac:picMk id="7172" creationId="{081F3977-AD43-F97A-415C-20267C4593A8}"/>
          </ac:picMkLst>
        </pc:picChg>
      </pc:sldChg>
      <pc:sldChg chg="addSp delSp modSp add del mod ord">
        <pc:chgData name="Pouria Forouzesh" userId="475bbfa581636a77" providerId="LiveId" clId="{53271079-BDE0-49BA-AED6-DE06C15F420A}" dt="2023-11-24T10:14:30.301" v="2634" actId="47"/>
        <pc:sldMkLst>
          <pc:docMk/>
          <pc:sldMk cId="1858245552" sldId="464"/>
        </pc:sldMkLst>
        <pc:picChg chg="add del mod">
          <ac:chgData name="Pouria Forouzesh" userId="475bbfa581636a77" providerId="LiveId" clId="{53271079-BDE0-49BA-AED6-DE06C15F420A}" dt="2023-11-24T10:14:27.876" v="2633" actId="478"/>
          <ac:picMkLst>
            <pc:docMk/>
            <pc:sldMk cId="1858245552" sldId="464"/>
            <ac:picMk id="2" creationId="{39AE123C-C29C-C0C6-3C41-73D76ED512F6}"/>
          </ac:picMkLst>
        </pc:picChg>
        <pc:picChg chg="add del mod">
          <ac:chgData name="Pouria Forouzesh" userId="475bbfa581636a77" providerId="LiveId" clId="{53271079-BDE0-49BA-AED6-DE06C15F420A}" dt="2023-11-23T11:27:16.904" v="2542" actId="21"/>
          <ac:picMkLst>
            <pc:docMk/>
            <pc:sldMk cId="1858245552" sldId="464"/>
            <ac:picMk id="3" creationId="{4EA405DC-F6FF-44DE-B5E4-FB28BC1B9BF7}"/>
          </ac:picMkLst>
        </pc:picChg>
        <pc:picChg chg="add del mod">
          <ac:chgData name="Pouria Forouzesh" userId="475bbfa581636a77" providerId="LiveId" clId="{53271079-BDE0-49BA-AED6-DE06C15F420A}" dt="2023-11-23T11:27:22.519" v="2544" actId="21"/>
          <ac:picMkLst>
            <pc:docMk/>
            <pc:sldMk cId="1858245552" sldId="464"/>
            <ac:picMk id="5" creationId="{A6E7DDEA-E398-794E-7FB9-4CF5CB4105CE}"/>
          </ac:picMkLst>
        </pc:picChg>
      </pc:sldChg>
      <pc:sldChg chg="addSp delSp modSp add del mod ord modAnim">
        <pc:chgData name="Pouria Forouzesh" userId="475bbfa581636a77" providerId="LiveId" clId="{53271079-BDE0-49BA-AED6-DE06C15F420A}" dt="2023-11-26T12:37:27.394" v="4074" actId="47"/>
        <pc:sldMkLst>
          <pc:docMk/>
          <pc:sldMk cId="2029952502" sldId="465"/>
        </pc:sldMkLst>
        <pc:spChg chg="add del mod">
          <ac:chgData name="Pouria Forouzesh" userId="475bbfa581636a77" providerId="LiveId" clId="{53271079-BDE0-49BA-AED6-DE06C15F420A}" dt="2023-11-24T10:22:20.728" v="2728" actId="478"/>
          <ac:spMkLst>
            <pc:docMk/>
            <pc:sldMk cId="2029952502" sldId="465"/>
            <ac:spMk id="3" creationId="{13C5A7FE-D5A9-AB44-4D43-3822D76E0CA7}"/>
          </ac:spMkLst>
        </pc:spChg>
        <pc:spChg chg="add del mod">
          <ac:chgData name="Pouria Forouzesh" userId="475bbfa581636a77" providerId="LiveId" clId="{53271079-BDE0-49BA-AED6-DE06C15F420A}" dt="2023-11-24T10:22:21.968" v="2729" actId="478"/>
          <ac:spMkLst>
            <pc:docMk/>
            <pc:sldMk cId="2029952502" sldId="465"/>
            <ac:spMk id="5" creationId="{70E9A104-3AB8-5F6F-73F4-C69EE4741C3F}"/>
          </ac:spMkLst>
        </pc:spChg>
        <pc:spChg chg="add mod">
          <ac:chgData name="Pouria Forouzesh" userId="475bbfa581636a77" providerId="LiveId" clId="{53271079-BDE0-49BA-AED6-DE06C15F420A}" dt="2023-11-24T10:13:36.068" v="2629"/>
          <ac:spMkLst>
            <pc:docMk/>
            <pc:sldMk cId="2029952502" sldId="465"/>
            <ac:spMk id="6" creationId="{687DC044-409E-BD06-6B7F-FCBA2D920938}"/>
          </ac:spMkLst>
        </pc:spChg>
        <pc:spChg chg="mod">
          <ac:chgData name="Pouria Forouzesh" userId="475bbfa581636a77" providerId="LiveId" clId="{53271079-BDE0-49BA-AED6-DE06C15F420A}" dt="2023-11-24T10:13:36.068" v="2629"/>
          <ac:spMkLst>
            <pc:docMk/>
            <pc:sldMk cId="2029952502" sldId="465"/>
            <ac:spMk id="8" creationId="{C06E2B35-B006-72FB-7DC0-A0DC558CA31B}"/>
          </ac:spMkLst>
        </pc:spChg>
        <pc:spChg chg="mod">
          <ac:chgData name="Pouria Forouzesh" userId="475bbfa581636a77" providerId="LiveId" clId="{53271079-BDE0-49BA-AED6-DE06C15F420A}" dt="2023-11-24T10:16:03.614" v="2650" actId="20577"/>
          <ac:spMkLst>
            <pc:docMk/>
            <pc:sldMk cId="2029952502" sldId="465"/>
            <ac:spMk id="9" creationId="{10B65167-78B4-68D0-CEB3-2A7B944B8305}"/>
          </ac:spMkLst>
        </pc:spChg>
        <pc:spChg chg="add del mod">
          <ac:chgData name="Pouria Forouzesh" userId="475bbfa581636a77" providerId="LiveId" clId="{53271079-BDE0-49BA-AED6-DE06C15F420A}" dt="2023-11-26T12:35:38.695" v="4069" actId="478"/>
          <ac:spMkLst>
            <pc:docMk/>
            <pc:sldMk cId="2029952502" sldId="465"/>
            <ac:spMk id="11" creationId="{0A4CE983-AD7B-4755-55C2-59A23E928590}"/>
          </ac:spMkLst>
        </pc:spChg>
        <pc:spChg chg="add mod">
          <ac:chgData name="Pouria Forouzesh" userId="475bbfa581636a77" providerId="LiveId" clId="{53271079-BDE0-49BA-AED6-DE06C15F420A}" dt="2023-11-26T12:35:29.332" v="4068" actId="20577"/>
          <ac:spMkLst>
            <pc:docMk/>
            <pc:sldMk cId="2029952502" sldId="465"/>
            <ac:spMk id="12" creationId="{6C89E9BE-0F14-58F5-E18A-115F56DC3155}"/>
          </ac:spMkLst>
        </pc:spChg>
        <pc:spChg chg="add del mod">
          <ac:chgData name="Pouria Forouzesh" userId="475bbfa581636a77" providerId="LiveId" clId="{53271079-BDE0-49BA-AED6-DE06C15F420A}" dt="2023-11-24T10:23:33.939" v="2736" actId="21"/>
          <ac:spMkLst>
            <pc:docMk/>
            <pc:sldMk cId="2029952502" sldId="465"/>
            <ac:spMk id="13" creationId="{4CB74E03-9A7D-DF63-10B8-1E5F2D0ABB3E}"/>
          </ac:spMkLst>
        </pc:spChg>
        <pc:spChg chg="add mod">
          <ac:chgData name="Pouria Forouzesh" userId="475bbfa581636a77" providerId="LiveId" clId="{53271079-BDE0-49BA-AED6-DE06C15F420A}" dt="2023-11-24T10:23:39.721" v="2771" actId="1037"/>
          <ac:spMkLst>
            <pc:docMk/>
            <pc:sldMk cId="2029952502" sldId="465"/>
            <ac:spMk id="14" creationId="{0E8D63BE-0043-441A-A3E2-B8DA0BC43A0A}"/>
          </ac:spMkLst>
        </pc:spChg>
        <pc:grpChg chg="add mod">
          <ac:chgData name="Pouria Forouzesh" userId="475bbfa581636a77" providerId="LiveId" clId="{53271079-BDE0-49BA-AED6-DE06C15F420A}" dt="2023-11-24T10:13:36.068" v="2629"/>
          <ac:grpSpMkLst>
            <pc:docMk/>
            <pc:sldMk cId="2029952502" sldId="465"/>
            <ac:grpSpMk id="7" creationId="{67C541A7-1E43-6B6F-80A2-827D61124FFC}"/>
          </ac:grpSpMkLst>
        </pc:grpChg>
        <pc:grpChg chg="del">
          <ac:chgData name="Pouria Forouzesh" userId="475bbfa581636a77" providerId="LiveId" clId="{53271079-BDE0-49BA-AED6-DE06C15F420A}" dt="2023-11-24T10:13:35.109" v="2628" actId="478"/>
          <ac:grpSpMkLst>
            <pc:docMk/>
            <pc:sldMk cId="2029952502" sldId="465"/>
            <ac:grpSpMk id="19" creationId="{8827DF7C-41E8-35FC-AFD7-EF9883714593}"/>
          </ac:grpSpMkLst>
        </pc:grpChg>
        <pc:picChg chg="del">
          <ac:chgData name="Pouria Forouzesh" userId="475bbfa581636a77" providerId="LiveId" clId="{53271079-BDE0-49BA-AED6-DE06C15F420A}" dt="2023-11-22T17:36:46.569" v="1366" actId="478"/>
          <ac:picMkLst>
            <pc:docMk/>
            <pc:sldMk cId="2029952502" sldId="465"/>
            <ac:picMk id="2" creationId="{39AE123C-C29C-C0C6-3C41-73D76ED512F6}"/>
          </ac:picMkLst>
        </pc:picChg>
        <pc:picChg chg="add del mod">
          <ac:chgData name="Pouria Forouzesh" userId="475bbfa581636a77" providerId="LiveId" clId="{53271079-BDE0-49BA-AED6-DE06C15F420A}" dt="2023-11-24T10:22:09.151" v="2727" actId="478"/>
          <ac:picMkLst>
            <pc:docMk/>
            <pc:sldMk cId="2029952502" sldId="465"/>
            <ac:picMk id="2" creationId="{C0B9D860-FB35-7EF2-DB14-8ADF0F4C4B6B}"/>
          </ac:picMkLst>
        </pc:picChg>
        <pc:picChg chg="add mod">
          <ac:chgData name="Pouria Forouzesh" userId="475bbfa581636a77" providerId="LiveId" clId="{53271079-BDE0-49BA-AED6-DE06C15F420A}" dt="2023-11-24T10:16:19.120" v="2653" actId="1076"/>
          <ac:picMkLst>
            <pc:docMk/>
            <pc:sldMk cId="2029952502" sldId="465"/>
            <ac:picMk id="4" creationId="{5718BF4D-898A-9F70-907C-A8DB504ADF41}"/>
          </ac:picMkLst>
        </pc:picChg>
        <pc:picChg chg="add mod">
          <ac:chgData name="Pouria Forouzesh" userId="475bbfa581636a77" providerId="LiveId" clId="{53271079-BDE0-49BA-AED6-DE06C15F420A}" dt="2023-11-24T10:22:22.940" v="2730"/>
          <ac:picMkLst>
            <pc:docMk/>
            <pc:sldMk cId="2029952502" sldId="465"/>
            <ac:picMk id="10" creationId="{3AAC7E2C-9FB2-8A7F-522F-C09F2FE540E4}"/>
          </ac:picMkLst>
        </pc:picChg>
        <pc:picChg chg="add mod">
          <ac:chgData name="Pouria Forouzesh" userId="475bbfa581636a77" providerId="LiveId" clId="{53271079-BDE0-49BA-AED6-DE06C15F420A}" dt="2023-11-26T12:35:56.825" v="4072" actId="1076"/>
          <ac:picMkLst>
            <pc:docMk/>
            <pc:sldMk cId="2029952502" sldId="465"/>
            <ac:picMk id="8194" creationId="{E46825A0-F374-A0CD-E00D-BD623A484363}"/>
          </ac:picMkLst>
        </pc:picChg>
        <pc:picChg chg="add mod">
          <ac:chgData name="Pouria Forouzesh" userId="475bbfa581636a77" providerId="LiveId" clId="{53271079-BDE0-49BA-AED6-DE06C15F420A}" dt="2023-11-24T10:23:15.089" v="2733" actId="1076"/>
          <ac:picMkLst>
            <pc:docMk/>
            <pc:sldMk cId="2029952502" sldId="465"/>
            <ac:picMk id="8196" creationId="{7107964B-A370-CD48-3EC2-F98D8BFD5976}"/>
          </ac:picMkLst>
        </pc:picChg>
      </pc:sldChg>
      <pc:sldChg chg="addSp delSp modSp add mod ord">
        <pc:chgData name="Pouria Forouzesh" userId="475bbfa581636a77" providerId="LiveId" clId="{53271079-BDE0-49BA-AED6-DE06C15F420A}" dt="2023-11-27T09:55:04.851" v="4966" actId="404"/>
        <pc:sldMkLst>
          <pc:docMk/>
          <pc:sldMk cId="1652443247" sldId="466"/>
        </pc:sldMkLst>
        <pc:spChg chg="add mod">
          <ac:chgData name="Pouria Forouzesh" userId="475bbfa581636a77" providerId="LiveId" clId="{53271079-BDE0-49BA-AED6-DE06C15F420A}" dt="2023-11-24T11:37:39.723" v="2952"/>
          <ac:spMkLst>
            <pc:docMk/>
            <pc:sldMk cId="1652443247" sldId="466"/>
            <ac:spMk id="2" creationId="{0E6D89E8-2BE2-9BA1-B146-6801CEC21AEF}"/>
          </ac:spMkLst>
        </pc:spChg>
        <pc:spChg chg="mod">
          <ac:chgData name="Pouria Forouzesh" userId="475bbfa581636a77" providerId="LiveId" clId="{53271079-BDE0-49BA-AED6-DE06C15F420A}" dt="2023-11-24T11:37:39.723" v="2952"/>
          <ac:spMkLst>
            <pc:docMk/>
            <pc:sldMk cId="1652443247" sldId="466"/>
            <ac:spMk id="6" creationId="{DA5A021F-3AC0-24D4-C2A2-5B92C5920765}"/>
          </ac:spMkLst>
        </pc:spChg>
        <pc:spChg chg="mod">
          <ac:chgData name="Pouria Forouzesh" userId="475bbfa581636a77" providerId="LiveId" clId="{53271079-BDE0-49BA-AED6-DE06C15F420A}" dt="2023-11-26T12:50:09.272" v="4221" actId="20577"/>
          <ac:spMkLst>
            <pc:docMk/>
            <pc:sldMk cId="1652443247" sldId="466"/>
            <ac:spMk id="7" creationId="{CE70DB7F-E841-2683-7B91-B0A40E88E04F}"/>
          </ac:spMkLst>
        </pc:spChg>
        <pc:spChg chg="add mod">
          <ac:chgData name="Pouria Forouzesh" userId="475bbfa581636a77" providerId="LiveId" clId="{53271079-BDE0-49BA-AED6-DE06C15F420A}" dt="2023-11-27T09:55:04.851" v="4966" actId="404"/>
          <ac:spMkLst>
            <pc:docMk/>
            <pc:sldMk cId="1652443247" sldId="466"/>
            <ac:spMk id="8" creationId="{552959C7-983E-3199-E243-D0B604172E1E}"/>
          </ac:spMkLst>
        </pc:spChg>
        <pc:grpChg chg="add mod">
          <ac:chgData name="Pouria Forouzesh" userId="475bbfa581636a77" providerId="LiveId" clId="{53271079-BDE0-49BA-AED6-DE06C15F420A}" dt="2023-11-24T11:37:59.288" v="2955" actId="14100"/>
          <ac:grpSpMkLst>
            <pc:docMk/>
            <pc:sldMk cId="1652443247" sldId="466"/>
            <ac:grpSpMk id="4" creationId="{A0230289-F970-D500-AB09-AA6DA2ECAE91}"/>
          </ac:grpSpMkLst>
        </pc:grpChg>
        <pc:grpChg chg="del">
          <ac:chgData name="Pouria Forouzesh" userId="475bbfa581636a77" providerId="LiveId" clId="{53271079-BDE0-49BA-AED6-DE06C15F420A}" dt="2023-11-24T11:37:38.719" v="2951" actId="478"/>
          <ac:grpSpMkLst>
            <pc:docMk/>
            <pc:sldMk cId="1652443247" sldId="466"/>
            <ac:grpSpMk id="19" creationId="{8827DF7C-41E8-35FC-AFD7-EF9883714593}"/>
          </ac:grpSpMkLst>
        </pc:grpChg>
        <pc:picChg chg="add mod">
          <ac:chgData name="Pouria Forouzesh" userId="475bbfa581636a77" providerId="LiveId" clId="{53271079-BDE0-49BA-AED6-DE06C15F420A}" dt="2023-11-26T12:49:37.237" v="4217" actId="1440"/>
          <ac:picMkLst>
            <pc:docMk/>
            <pc:sldMk cId="1652443247" sldId="466"/>
            <ac:picMk id="3" creationId="{886F856F-21E8-4F83-73B0-81D56B13C4F1}"/>
          </ac:picMkLst>
        </pc:picChg>
        <pc:picChg chg="add mod">
          <ac:chgData name="Pouria Forouzesh" userId="475bbfa581636a77" providerId="LiveId" clId="{53271079-BDE0-49BA-AED6-DE06C15F420A}" dt="2023-11-26T12:49:22.971" v="4214" actId="1440"/>
          <ac:picMkLst>
            <pc:docMk/>
            <pc:sldMk cId="1652443247" sldId="466"/>
            <ac:picMk id="5" creationId="{8E81E368-D7E6-54B7-4B26-FE5E75EB3053}"/>
          </ac:picMkLst>
        </pc:picChg>
        <pc:picChg chg="add mod">
          <ac:chgData name="Pouria Forouzesh" userId="475bbfa581636a77" providerId="LiveId" clId="{53271079-BDE0-49BA-AED6-DE06C15F420A}" dt="2023-11-26T12:49:52.131" v="4219" actId="1076"/>
          <ac:picMkLst>
            <pc:docMk/>
            <pc:sldMk cId="1652443247" sldId="466"/>
            <ac:picMk id="9" creationId="{2D1319CC-9C98-5EEB-A153-F371FC29BEED}"/>
          </ac:picMkLst>
        </pc:picChg>
        <pc:picChg chg="add mod">
          <ac:chgData name="Pouria Forouzesh" userId="475bbfa581636a77" providerId="LiveId" clId="{53271079-BDE0-49BA-AED6-DE06C15F420A}" dt="2023-11-26T12:49:31.094" v="4216" actId="1440"/>
          <ac:picMkLst>
            <pc:docMk/>
            <pc:sldMk cId="1652443247" sldId="466"/>
            <ac:picMk id="10" creationId="{355F85C6-AC3E-BC63-F23A-1DEDD09314AF}"/>
          </ac:picMkLst>
        </pc:picChg>
      </pc:sldChg>
      <pc:sldChg chg="addSp delSp modSp add mod modAnim">
        <pc:chgData name="Pouria Forouzesh" userId="475bbfa581636a77" providerId="LiveId" clId="{53271079-BDE0-49BA-AED6-DE06C15F420A}" dt="2023-11-27T09:53:51.061" v="4965" actId="404"/>
        <pc:sldMkLst>
          <pc:docMk/>
          <pc:sldMk cId="2090143234" sldId="467"/>
        </pc:sldMkLst>
        <pc:spChg chg="add mod">
          <ac:chgData name="Pouria Forouzesh" userId="475bbfa581636a77" providerId="LiveId" clId="{53271079-BDE0-49BA-AED6-DE06C15F420A}" dt="2023-11-24T11:00:15.302" v="2773"/>
          <ac:spMkLst>
            <pc:docMk/>
            <pc:sldMk cId="2090143234" sldId="467"/>
            <ac:spMk id="2" creationId="{B557D06F-CD0E-C29A-F1F7-B213013E4BC8}"/>
          </ac:spMkLst>
        </pc:spChg>
        <pc:spChg chg="mod">
          <ac:chgData name="Pouria Forouzesh" userId="475bbfa581636a77" providerId="LiveId" clId="{53271079-BDE0-49BA-AED6-DE06C15F420A}" dt="2023-11-24T11:00:15.302" v="2773"/>
          <ac:spMkLst>
            <pc:docMk/>
            <pc:sldMk cId="2090143234" sldId="467"/>
            <ac:spMk id="6" creationId="{2AF77A3D-617A-8699-4B4E-7D0F9212EAFD}"/>
          </ac:spMkLst>
        </pc:spChg>
        <pc:spChg chg="mod">
          <ac:chgData name="Pouria Forouzesh" userId="475bbfa581636a77" providerId="LiveId" clId="{53271079-BDE0-49BA-AED6-DE06C15F420A}" dt="2023-11-26T12:42:01.201" v="4151" actId="20577"/>
          <ac:spMkLst>
            <pc:docMk/>
            <pc:sldMk cId="2090143234" sldId="467"/>
            <ac:spMk id="8" creationId="{CA88624B-0D70-894A-0859-4385E8048B4E}"/>
          </ac:spMkLst>
        </pc:spChg>
        <pc:spChg chg="add mod">
          <ac:chgData name="Pouria Forouzesh" userId="475bbfa581636a77" providerId="LiveId" clId="{53271079-BDE0-49BA-AED6-DE06C15F420A}" dt="2023-11-27T09:53:48.360" v="4964" actId="404"/>
          <ac:spMkLst>
            <pc:docMk/>
            <pc:sldMk cId="2090143234" sldId="467"/>
            <ac:spMk id="9" creationId="{1773C9AC-AD7B-EE80-29D7-A8C9BEEFADBF}"/>
          </ac:spMkLst>
        </pc:spChg>
        <pc:spChg chg="add mod">
          <ac:chgData name="Pouria Forouzesh" userId="475bbfa581636a77" providerId="LiveId" clId="{53271079-BDE0-49BA-AED6-DE06C15F420A}" dt="2023-11-26T12:43:51.462" v="4177" actId="208"/>
          <ac:spMkLst>
            <pc:docMk/>
            <pc:sldMk cId="2090143234" sldId="467"/>
            <ac:spMk id="10" creationId="{18EEC87F-34BE-F4E8-EBA4-6EB7956706A2}"/>
          </ac:spMkLst>
        </pc:spChg>
        <pc:spChg chg="add mod">
          <ac:chgData name="Pouria Forouzesh" userId="475bbfa581636a77" providerId="LiveId" clId="{53271079-BDE0-49BA-AED6-DE06C15F420A}" dt="2023-11-27T09:53:51.061" v="4965" actId="404"/>
          <ac:spMkLst>
            <pc:docMk/>
            <pc:sldMk cId="2090143234" sldId="467"/>
            <ac:spMk id="11" creationId="{23537712-8B0B-D59F-FD01-B6BEA14786DC}"/>
          </ac:spMkLst>
        </pc:spChg>
        <pc:spChg chg="add mod">
          <ac:chgData name="Pouria Forouzesh" userId="475bbfa581636a77" providerId="LiveId" clId="{53271079-BDE0-49BA-AED6-DE06C15F420A}" dt="2023-11-26T12:47:06.793" v="4196" actId="1076"/>
          <ac:spMkLst>
            <pc:docMk/>
            <pc:sldMk cId="2090143234" sldId="467"/>
            <ac:spMk id="12" creationId="{41E7CB02-2010-6CBC-5370-99B51C82F433}"/>
          </ac:spMkLst>
        </pc:spChg>
        <pc:grpChg chg="add mod">
          <ac:chgData name="Pouria Forouzesh" userId="475bbfa581636a77" providerId="LiveId" clId="{53271079-BDE0-49BA-AED6-DE06C15F420A}" dt="2023-11-24T11:00:15.302" v="2773"/>
          <ac:grpSpMkLst>
            <pc:docMk/>
            <pc:sldMk cId="2090143234" sldId="467"/>
            <ac:grpSpMk id="4" creationId="{4FB8D833-CEC4-712A-E333-6043B9A59368}"/>
          </ac:grpSpMkLst>
        </pc:grpChg>
        <pc:grpChg chg="del">
          <ac:chgData name="Pouria Forouzesh" userId="475bbfa581636a77" providerId="LiveId" clId="{53271079-BDE0-49BA-AED6-DE06C15F420A}" dt="2023-11-24T11:00:14.600" v="2772" actId="478"/>
          <ac:grpSpMkLst>
            <pc:docMk/>
            <pc:sldMk cId="2090143234" sldId="467"/>
            <ac:grpSpMk id="19" creationId="{8827DF7C-41E8-35FC-AFD7-EF9883714593}"/>
          </ac:grpSpMkLst>
        </pc:grpChg>
        <pc:picChg chg="add mod">
          <ac:chgData name="Pouria Forouzesh" userId="475bbfa581636a77" providerId="LiveId" clId="{53271079-BDE0-49BA-AED6-DE06C15F420A}" dt="2023-11-24T11:49:18.729" v="3089" actId="1440"/>
          <ac:picMkLst>
            <pc:docMk/>
            <pc:sldMk cId="2090143234" sldId="467"/>
            <ac:picMk id="3" creationId="{1802EA2E-257C-24CF-4E6D-20FE092FEA66}"/>
          </ac:picMkLst>
        </pc:picChg>
        <pc:picChg chg="add mod">
          <ac:chgData name="Pouria Forouzesh" userId="475bbfa581636a77" providerId="LiveId" clId="{53271079-BDE0-49BA-AED6-DE06C15F420A}" dt="2023-11-24T11:49:22.351" v="3090" actId="1440"/>
          <ac:picMkLst>
            <pc:docMk/>
            <pc:sldMk cId="2090143234" sldId="467"/>
            <ac:picMk id="5" creationId="{F216DE0E-382B-C8A8-7066-C86FA5B80E5D}"/>
          </ac:picMkLst>
        </pc:picChg>
        <pc:picChg chg="add mod">
          <ac:chgData name="Pouria Forouzesh" userId="475bbfa581636a77" providerId="LiveId" clId="{53271079-BDE0-49BA-AED6-DE06C15F420A}" dt="2023-11-26T12:47:46.538" v="4206" actId="1035"/>
          <ac:picMkLst>
            <pc:docMk/>
            <pc:sldMk cId="2090143234" sldId="467"/>
            <ac:picMk id="7" creationId="{C23ED176-279D-0042-29FF-90589C261021}"/>
          </ac:picMkLst>
        </pc:picChg>
      </pc:sldChg>
      <pc:sldChg chg="addSp delSp modSp add mod ord modAnim">
        <pc:chgData name="Pouria Forouzesh" userId="475bbfa581636a77" providerId="LiveId" clId="{53271079-BDE0-49BA-AED6-DE06C15F420A}" dt="2023-11-27T14:28:16.303" v="6731" actId="20577"/>
        <pc:sldMkLst>
          <pc:docMk/>
          <pc:sldMk cId="1524212987" sldId="468"/>
        </pc:sldMkLst>
        <pc:spChg chg="add mod">
          <ac:chgData name="Pouria Forouzesh" userId="475bbfa581636a77" providerId="LiveId" clId="{53271079-BDE0-49BA-AED6-DE06C15F420A}" dt="2023-11-23T10:43:25.406" v="1663"/>
          <ac:spMkLst>
            <pc:docMk/>
            <pc:sldMk cId="1524212987" sldId="468"/>
            <ac:spMk id="2" creationId="{48AF65B6-F84B-99FE-D0A3-F527367A8ED4}"/>
          </ac:spMkLst>
        </pc:spChg>
        <pc:spChg chg="add mod">
          <ac:chgData name="Pouria Forouzesh" userId="475bbfa581636a77" providerId="LiveId" clId="{53271079-BDE0-49BA-AED6-DE06C15F420A}" dt="2023-11-26T12:03:12.973" v="3853" actId="1076"/>
          <ac:spMkLst>
            <pc:docMk/>
            <pc:sldMk cId="1524212987" sldId="468"/>
            <ac:spMk id="4" creationId="{008DA005-8298-FB8F-AA3C-FA37D55C318E}"/>
          </ac:spMkLst>
        </pc:spChg>
        <pc:spChg chg="mod">
          <ac:chgData name="Pouria Forouzesh" userId="475bbfa581636a77" providerId="LiveId" clId="{53271079-BDE0-49BA-AED6-DE06C15F420A}" dt="2023-11-23T10:48:35.712" v="1723"/>
          <ac:spMkLst>
            <pc:docMk/>
            <pc:sldMk cId="1524212987" sldId="468"/>
            <ac:spMk id="7" creationId="{A7DB2F07-1A12-4946-9041-9B8D3DEB62B2}"/>
          </ac:spMkLst>
        </pc:spChg>
        <pc:spChg chg="mod">
          <ac:chgData name="Pouria Forouzesh" userId="475bbfa581636a77" providerId="LiveId" clId="{53271079-BDE0-49BA-AED6-DE06C15F420A}" dt="2023-11-23T10:49:00.612" v="1802" actId="20577"/>
          <ac:spMkLst>
            <pc:docMk/>
            <pc:sldMk cId="1524212987" sldId="468"/>
            <ac:spMk id="8" creationId="{C93337A7-C2AE-C2D0-5050-F513B0D33497}"/>
          </ac:spMkLst>
        </pc:spChg>
        <pc:spChg chg="add mod">
          <ac:chgData name="Pouria Forouzesh" userId="475bbfa581636a77" providerId="LiveId" clId="{53271079-BDE0-49BA-AED6-DE06C15F420A}" dt="2023-11-26T11:41:56.794" v="3715" actId="208"/>
          <ac:spMkLst>
            <pc:docMk/>
            <pc:sldMk cId="1524212987" sldId="468"/>
            <ac:spMk id="10" creationId="{491D393C-EB27-7B22-8B2F-644D25D0D43B}"/>
          </ac:spMkLst>
        </pc:spChg>
        <pc:spChg chg="add mod">
          <ac:chgData name="Pouria Forouzesh" userId="475bbfa581636a77" providerId="LiveId" clId="{53271079-BDE0-49BA-AED6-DE06C15F420A}" dt="2023-11-27T14:28:16.303" v="6731" actId="20577"/>
          <ac:spMkLst>
            <pc:docMk/>
            <pc:sldMk cId="1524212987" sldId="468"/>
            <ac:spMk id="12" creationId="{11AD924C-A1D4-E7DB-315A-7938991503A7}"/>
          </ac:spMkLst>
        </pc:spChg>
        <pc:spChg chg="add mod">
          <ac:chgData name="Pouria Forouzesh" userId="475bbfa581636a77" providerId="LiveId" clId="{53271079-BDE0-49BA-AED6-DE06C15F420A}" dt="2023-11-26T12:05:59.237" v="3868" actId="14100"/>
          <ac:spMkLst>
            <pc:docMk/>
            <pc:sldMk cId="1524212987" sldId="468"/>
            <ac:spMk id="13" creationId="{6D972DD7-962C-8036-A583-4022DCA91F75}"/>
          </ac:spMkLst>
        </pc:spChg>
        <pc:spChg chg="add mod">
          <ac:chgData name="Pouria Forouzesh" userId="475bbfa581636a77" providerId="LiveId" clId="{53271079-BDE0-49BA-AED6-DE06C15F420A}" dt="2023-11-26T12:06:01.267" v="3869" actId="571"/>
          <ac:spMkLst>
            <pc:docMk/>
            <pc:sldMk cId="1524212987" sldId="468"/>
            <ac:spMk id="14" creationId="{2204B0C0-09E9-6111-8A6B-8320F457EA77}"/>
          </ac:spMkLst>
        </pc:spChg>
        <pc:spChg chg="add del mod">
          <ac:chgData name="Pouria Forouzesh" userId="475bbfa581636a77" providerId="LiveId" clId="{53271079-BDE0-49BA-AED6-DE06C15F420A}" dt="2023-11-26T12:06:23.119" v="3877" actId="478"/>
          <ac:spMkLst>
            <pc:docMk/>
            <pc:sldMk cId="1524212987" sldId="468"/>
            <ac:spMk id="15" creationId="{32EFAD55-8973-A07B-67F5-12D92F77A584}"/>
          </ac:spMkLst>
        </pc:spChg>
        <pc:spChg chg="add mod">
          <ac:chgData name="Pouria Forouzesh" userId="475bbfa581636a77" providerId="LiveId" clId="{53271079-BDE0-49BA-AED6-DE06C15F420A}" dt="2023-11-26T12:06:33.207" v="3881" actId="207"/>
          <ac:spMkLst>
            <pc:docMk/>
            <pc:sldMk cId="1524212987" sldId="468"/>
            <ac:spMk id="16" creationId="{9A9B0D85-2985-A268-08AA-3F274AFCC8E5}"/>
          </ac:spMkLst>
        </pc:spChg>
        <pc:spChg chg="mod">
          <ac:chgData name="Pouria Forouzesh" userId="475bbfa581636a77" providerId="LiveId" clId="{53271079-BDE0-49BA-AED6-DE06C15F420A}" dt="2023-11-26T12:05:09.683" v="3860" actId="208"/>
          <ac:spMkLst>
            <pc:docMk/>
            <pc:sldMk cId="1524212987" sldId="468"/>
            <ac:spMk id="21" creationId="{17AED661-B363-0736-E270-087172D8D05C}"/>
          </ac:spMkLst>
        </pc:spChg>
        <pc:spChg chg="mod">
          <ac:chgData name="Pouria Forouzesh" userId="475bbfa581636a77" providerId="LiveId" clId="{53271079-BDE0-49BA-AED6-DE06C15F420A}" dt="2023-11-26T12:05:09.683" v="3860" actId="208"/>
          <ac:spMkLst>
            <pc:docMk/>
            <pc:sldMk cId="1524212987" sldId="468"/>
            <ac:spMk id="22" creationId="{F9614863-C070-D2B1-1388-1A997C94147A}"/>
          </ac:spMkLst>
        </pc:spChg>
        <pc:grpChg chg="add mod">
          <ac:chgData name="Pouria Forouzesh" userId="475bbfa581636a77" providerId="LiveId" clId="{53271079-BDE0-49BA-AED6-DE06C15F420A}" dt="2023-11-26T11:58:07.648" v="3806" actId="1038"/>
          <ac:grpSpMkLst>
            <pc:docMk/>
            <pc:sldMk cId="1524212987" sldId="468"/>
            <ac:grpSpMk id="6" creationId="{04004863-0A56-0E58-3011-D0315FE3B7B3}"/>
          </ac:grpSpMkLst>
        </pc:grpChg>
        <pc:grpChg chg="mod">
          <ac:chgData name="Pouria Forouzesh" userId="475bbfa581636a77" providerId="LiveId" clId="{53271079-BDE0-49BA-AED6-DE06C15F420A}" dt="2023-11-23T10:47:24.299" v="1720" actId="1076"/>
          <ac:grpSpMkLst>
            <pc:docMk/>
            <pc:sldMk cId="1524212987" sldId="468"/>
            <ac:grpSpMk id="19" creationId="{8827DF7C-41E8-35FC-AFD7-EF9883714593}"/>
          </ac:grpSpMkLst>
        </pc:grpChg>
        <pc:picChg chg="add del mod">
          <ac:chgData name="Pouria Forouzesh" userId="475bbfa581636a77" providerId="LiveId" clId="{53271079-BDE0-49BA-AED6-DE06C15F420A}" dt="2023-11-22T17:47:40.226" v="1467" actId="478"/>
          <ac:picMkLst>
            <pc:docMk/>
            <pc:sldMk cId="1524212987" sldId="468"/>
            <ac:picMk id="2" creationId="{0F00A9D9-7E6B-8719-9581-D4A8258E4638}"/>
          </ac:picMkLst>
        </pc:picChg>
        <pc:picChg chg="add mod">
          <ac:chgData name="Pouria Forouzesh" userId="475bbfa581636a77" providerId="LiveId" clId="{53271079-BDE0-49BA-AED6-DE06C15F420A}" dt="2023-11-23T10:50:04.952" v="1821" actId="1440"/>
          <ac:picMkLst>
            <pc:docMk/>
            <pc:sldMk cId="1524212987" sldId="468"/>
            <ac:picMk id="3" creationId="{38066FC7-EF64-F423-C51C-E207A45F5955}"/>
          </ac:picMkLst>
        </pc:picChg>
        <pc:picChg chg="add del mod">
          <ac:chgData name="Pouria Forouzesh" userId="475bbfa581636a77" providerId="LiveId" clId="{53271079-BDE0-49BA-AED6-DE06C15F420A}" dt="2023-11-23T10:45:01.775" v="1669" actId="21"/>
          <ac:picMkLst>
            <pc:docMk/>
            <pc:sldMk cId="1524212987" sldId="468"/>
            <ac:picMk id="4" creationId="{4537FAD3-2F49-B9B1-04E4-6856BD883400}"/>
          </ac:picMkLst>
        </pc:picChg>
        <pc:picChg chg="add mod">
          <ac:chgData name="Pouria Forouzesh" userId="475bbfa581636a77" providerId="LiveId" clId="{53271079-BDE0-49BA-AED6-DE06C15F420A}" dt="2023-11-26T12:03:10.129" v="3852" actId="1076"/>
          <ac:picMkLst>
            <pc:docMk/>
            <pc:sldMk cId="1524212987" sldId="468"/>
            <ac:picMk id="5" creationId="{9B336816-8F6B-75D4-7BB8-D6BF2757E126}"/>
          </ac:picMkLst>
        </pc:picChg>
        <pc:picChg chg="add mod">
          <ac:chgData name="Pouria Forouzesh" userId="475bbfa581636a77" providerId="LiveId" clId="{53271079-BDE0-49BA-AED6-DE06C15F420A}" dt="2023-11-26T11:54:47.771" v="3728" actId="1076"/>
          <ac:picMkLst>
            <pc:docMk/>
            <pc:sldMk cId="1524212987" sldId="468"/>
            <ac:picMk id="9" creationId="{DC305CDC-477D-EB10-4B00-8FEB381E5EF5}"/>
          </ac:picMkLst>
        </pc:picChg>
      </pc:sldChg>
      <pc:sldChg chg="addSp delSp modSp add del mod">
        <pc:chgData name="Pouria Forouzesh" userId="475bbfa581636a77" providerId="LiveId" clId="{53271079-BDE0-49BA-AED6-DE06C15F420A}" dt="2023-11-24T11:40:03.710" v="2987" actId="47"/>
        <pc:sldMkLst>
          <pc:docMk/>
          <pc:sldMk cId="523152245" sldId="469"/>
        </pc:sldMkLst>
        <pc:spChg chg="add del mod">
          <ac:chgData name="Pouria Forouzesh" userId="475bbfa581636a77" providerId="LiveId" clId="{53271079-BDE0-49BA-AED6-DE06C15F420A}" dt="2023-11-24T11:38:34.616" v="2966" actId="21"/>
          <ac:spMkLst>
            <pc:docMk/>
            <pc:sldMk cId="523152245" sldId="469"/>
            <ac:spMk id="2" creationId="{9BC34ACA-9522-8A1C-01DD-57AC1C7A1C8E}"/>
          </ac:spMkLst>
        </pc:spChg>
        <pc:grpChg chg="del">
          <ac:chgData name="Pouria Forouzesh" userId="475bbfa581636a77" providerId="LiveId" clId="{53271079-BDE0-49BA-AED6-DE06C15F420A}" dt="2023-11-24T11:38:25.152" v="2965" actId="478"/>
          <ac:grpSpMkLst>
            <pc:docMk/>
            <pc:sldMk cId="523152245" sldId="469"/>
            <ac:grpSpMk id="19" creationId="{8827DF7C-41E8-35FC-AFD7-EF9883714593}"/>
          </ac:grpSpMkLst>
        </pc:grpChg>
        <pc:picChg chg="add del mod">
          <ac:chgData name="Pouria Forouzesh" userId="475bbfa581636a77" providerId="LiveId" clId="{53271079-BDE0-49BA-AED6-DE06C15F420A}" dt="2023-11-24T11:39:43.411" v="2978" actId="21"/>
          <ac:picMkLst>
            <pc:docMk/>
            <pc:sldMk cId="523152245" sldId="469"/>
            <ac:picMk id="3" creationId="{4A61986C-3691-74FB-AAF8-5137CD4128E4}"/>
          </ac:picMkLst>
        </pc:picChg>
        <pc:picChg chg="add del mod">
          <ac:chgData name="Pouria Forouzesh" userId="475bbfa581636a77" providerId="LiveId" clId="{53271079-BDE0-49BA-AED6-DE06C15F420A}" dt="2023-11-24T11:39:51.497" v="2983" actId="21"/>
          <ac:picMkLst>
            <pc:docMk/>
            <pc:sldMk cId="523152245" sldId="469"/>
            <ac:picMk id="5" creationId="{E79A92D1-B7C5-099C-7066-CDBB9EE77612}"/>
          </ac:picMkLst>
        </pc:picChg>
      </pc:sldChg>
      <pc:sldChg chg="addSp delSp modSp add mod ord modAnim">
        <pc:chgData name="Pouria Forouzesh" userId="475bbfa581636a77" providerId="LiveId" clId="{53271079-BDE0-49BA-AED6-DE06C15F420A}" dt="2023-11-27T09:55:52.016" v="4967" actId="404"/>
        <pc:sldMkLst>
          <pc:docMk/>
          <pc:sldMk cId="378711229" sldId="470"/>
        </pc:sldMkLst>
        <pc:spChg chg="add mod">
          <ac:chgData name="Pouria Forouzesh" userId="475bbfa581636a77" providerId="LiveId" clId="{53271079-BDE0-49BA-AED6-DE06C15F420A}" dt="2023-11-24T11:43:19.883" v="3022"/>
          <ac:spMkLst>
            <pc:docMk/>
            <pc:sldMk cId="378711229" sldId="470"/>
            <ac:spMk id="2" creationId="{0A326130-60BA-DE3E-750F-0E2741D9CFDE}"/>
          </ac:spMkLst>
        </pc:spChg>
        <pc:spChg chg="add mod">
          <ac:chgData name="Pouria Forouzesh" userId="475bbfa581636a77" providerId="LiveId" clId="{53271079-BDE0-49BA-AED6-DE06C15F420A}" dt="2023-11-26T12:55:16.580" v="4271" actId="1076"/>
          <ac:spMkLst>
            <pc:docMk/>
            <pc:sldMk cId="378711229" sldId="470"/>
            <ac:spMk id="3" creationId="{9B1363B2-E5C9-D2A0-83D7-FFB3BFFCE6A0}"/>
          </ac:spMkLst>
        </pc:spChg>
        <pc:spChg chg="mod">
          <ac:chgData name="Pouria Forouzesh" userId="475bbfa581636a77" providerId="LiveId" clId="{53271079-BDE0-49BA-AED6-DE06C15F420A}" dt="2023-11-24T11:43:19.883" v="3022"/>
          <ac:spMkLst>
            <pc:docMk/>
            <pc:sldMk cId="378711229" sldId="470"/>
            <ac:spMk id="5" creationId="{E95A4B60-9EBD-B63F-81B2-7E61C6BD5996}"/>
          </ac:spMkLst>
        </pc:spChg>
        <pc:spChg chg="mod">
          <ac:chgData name="Pouria Forouzesh" userId="475bbfa581636a77" providerId="LiveId" clId="{53271079-BDE0-49BA-AED6-DE06C15F420A}" dt="2023-11-26T12:53:15.697" v="4246" actId="20577"/>
          <ac:spMkLst>
            <pc:docMk/>
            <pc:sldMk cId="378711229" sldId="470"/>
            <ac:spMk id="6" creationId="{B20439F0-D7AF-0A5F-C917-BAF73DE5F12D}"/>
          </ac:spMkLst>
        </pc:spChg>
        <pc:spChg chg="add del mod">
          <ac:chgData name="Pouria Forouzesh" userId="475bbfa581636a77" providerId="LiveId" clId="{53271079-BDE0-49BA-AED6-DE06C15F420A}" dt="2023-11-24T11:52:04.770" v="3104" actId="478"/>
          <ac:spMkLst>
            <pc:docMk/>
            <pc:sldMk cId="378711229" sldId="470"/>
            <ac:spMk id="9" creationId="{EDBB998B-CBC4-10FF-575A-80F5D956A167}"/>
          </ac:spMkLst>
        </pc:spChg>
        <pc:spChg chg="add mod">
          <ac:chgData name="Pouria Forouzesh" userId="475bbfa581636a77" providerId="LiveId" clId="{53271079-BDE0-49BA-AED6-DE06C15F420A}" dt="2023-11-27T09:55:52.016" v="4967" actId="404"/>
          <ac:spMkLst>
            <pc:docMk/>
            <pc:sldMk cId="378711229" sldId="470"/>
            <ac:spMk id="10" creationId="{AD15F3FB-5551-AD75-8808-4D7AC7308E1F}"/>
          </ac:spMkLst>
        </pc:spChg>
        <pc:grpChg chg="add mod">
          <ac:chgData name="Pouria Forouzesh" userId="475bbfa581636a77" providerId="LiveId" clId="{53271079-BDE0-49BA-AED6-DE06C15F420A}" dt="2023-11-24T11:43:19.883" v="3022"/>
          <ac:grpSpMkLst>
            <pc:docMk/>
            <pc:sldMk cId="378711229" sldId="470"/>
            <ac:grpSpMk id="4" creationId="{9D076913-C097-6E02-354D-B1752095847C}"/>
          </ac:grpSpMkLst>
        </pc:grpChg>
        <pc:grpChg chg="del">
          <ac:chgData name="Pouria Forouzesh" userId="475bbfa581636a77" providerId="LiveId" clId="{53271079-BDE0-49BA-AED6-DE06C15F420A}" dt="2023-11-24T11:43:18.939" v="3021" actId="478"/>
          <ac:grpSpMkLst>
            <pc:docMk/>
            <pc:sldMk cId="378711229" sldId="470"/>
            <ac:grpSpMk id="19" creationId="{8827DF7C-41E8-35FC-AFD7-EF9883714593}"/>
          </ac:grpSpMkLst>
        </pc:grpChg>
        <pc:picChg chg="add del mod">
          <ac:chgData name="Pouria Forouzesh" userId="475bbfa581636a77" providerId="LiveId" clId="{53271079-BDE0-49BA-AED6-DE06C15F420A}" dt="2023-11-24T11:40:18.984" v="2988" actId="21"/>
          <ac:picMkLst>
            <pc:docMk/>
            <pc:sldMk cId="378711229" sldId="470"/>
            <ac:picMk id="3" creationId="{F0DDAFCD-E0EC-F143-487C-225ED3817543}"/>
          </ac:picMkLst>
        </pc:picChg>
        <pc:picChg chg="add mod">
          <ac:chgData name="Pouria Forouzesh" userId="475bbfa581636a77" providerId="LiveId" clId="{53271079-BDE0-49BA-AED6-DE06C15F420A}" dt="2023-11-26T12:56:12.096" v="4281" actId="1076"/>
          <ac:picMkLst>
            <pc:docMk/>
            <pc:sldMk cId="378711229" sldId="470"/>
            <ac:picMk id="7" creationId="{A4F97636-21B3-0EF0-76AA-7A6B8BD40D2E}"/>
          </ac:picMkLst>
        </pc:picChg>
      </pc:sldChg>
      <pc:sldChg chg="addSp delSp modSp add mod ord modAnim">
        <pc:chgData name="Pouria Forouzesh" userId="475bbfa581636a77" providerId="LiveId" clId="{53271079-BDE0-49BA-AED6-DE06C15F420A}" dt="2023-11-28T13:30:56.387" v="6969" actId="1440"/>
        <pc:sldMkLst>
          <pc:docMk/>
          <pc:sldMk cId="530768080" sldId="471"/>
        </pc:sldMkLst>
        <pc:spChg chg="add mod">
          <ac:chgData name="Pouria Forouzesh" userId="475bbfa581636a77" providerId="LiveId" clId="{53271079-BDE0-49BA-AED6-DE06C15F420A}" dt="2023-11-24T11:36:29.099" v="2939"/>
          <ac:spMkLst>
            <pc:docMk/>
            <pc:sldMk cId="530768080" sldId="471"/>
            <ac:spMk id="2" creationId="{C0F3EB72-7DD3-6D55-1EBA-F2D94B1FF427}"/>
          </ac:spMkLst>
        </pc:spChg>
        <pc:spChg chg="mod">
          <ac:chgData name="Pouria Forouzesh" userId="475bbfa581636a77" providerId="LiveId" clId="{53271079-BDE0-49BA-AED6-DE06C15F420A}" dt="2023-11-24T11:36:29.099" v="2939"/>
          <ac:spMkLst>
            <pc:docMk/>
            <pc:sldMk cId="530768080" sldId="471"/>
            <ac:spMk id="6" creationId="{4417133B-810B-C34E-C8E2-6BE53CD221C3}"/>
          </ac:spMkLst>
        </pc:spChg>
        <pc:spChg chg="mod">
          <ac:chgData name="Pouria Forouzesh" userId="475bbfa581636a77" providerId="LiveId" clId="{53271079-BDE0-49BA-AED6-DE06C15F420A}" dt="2023-11-26T12:50:22.520" v="4222" actId="20577"/>
          <ac:spMkLst>
            <pc:docMk/>
            <pc:sldMk cId="530768080" sldId="471"/>
            <ac:spMk id="7" creationId="{20E2DB27-723B-F78C-2D5F-E1666754575F}"/>
          </ac:spMkLst>
        </pc:spChg>
        <pc:spChg chg="add mod">
          <ac:chgData name="Pouria Forouzesh" userId="475bbfa581636a77" providerId="LiveId" clId="{53271079-BDE0-49BA-AED6-DE06C15F420A}" dt="2023-11-26T12:51:47.129" v="4235" actId="207"/>
          <ac:spMkLst>
            <pc:docMk/>
            <pc:sldMk cId="530768080" sldId="471"/>
            <ac:spMk id="9" creationId="{9FB1965B-1C3E-C90B-D0E8-793B9D641B57}"/>
          </ac:spMkLst>
        </pc:spChg>
        <pc:spChg chg="add del mod">
          <ac:chgData name="Pouria Forouzesh" userId="475bbfa581636a77" providerId="LiveId" clId="{53271079-BDE0-49BA-AED6-DE06C15F420A}" dt="2023-11-24T11:42:39.918" v="3015" actId="478"/>
          <ac:spMkLst>
            <pc:docMk/>
            <pc:sldMk cId="530768080" sldId="471"/>
            <ac:spMk id="10" creationId="{B59C9077-4E9C-61CA-4044-3D2805356BDB}"/>
          </ac:spMkLst>
        </pc:spChg>
        <pc:spChg chg="add mod">
          <ac:chgData name="Pouria Forouzesh" userId="475bbfa581636a77" providerId="LiveId" clId="{53271079-BDE0-49BA-AED6-DE06C15F420A}" dt="2023-11-26T12:52:53.211" v="4245" actId="14100"/>
          <ac:spMkLst>
            <pc:docMk/>
            <pc:sldMk cId="530768080" sldId="471"/>
            <ac:spMk id="10" creationId="{EC061FF0-DE19-DBDB-1009-FECC5EA75AEC}"/>
          </ac:spMkLst>
        </pc:spChg>
        <pc:spChg chg="add mod">
          <ac:chgData name="Pouria Forouzesh" userId="475bbfa581636a77" providerId="LiveId" clId="{53271079-BDE0-49BA-AED6-DE06C15F420A}" dt="2023-11-26T12:50:58.297" v="4229" actId="113"/>
          <ac:spMkLst>
            <pc:docMk/>
            <pc:sldMk cId="530768080" sldId="471"/>
            <ac:spMk id="11" creationId="{436692E7-917E-1E33-5872-24775958C908}"/>
          </ac:spMkLst>
        </pc:spChg>
        <pc:spChg chg="add mod">
          <ac:chgData name="Pouria Forouzesh" userId="475bbfa581636a77" providerId="LiveId" clId="{53271079-BDE0-49BA-AED6-DE06C15F420A}" dt="2023-11-26T12:51:58.427" v="4238" actId="208"/>
          <ac:spMkLst>
            <pc:docMk/>
            <pc:sldMk cId="530768080" sldId="471"/>
            <ac:spMk id="12" creationId="{E97D2A1A-4DFF-8CFB-99B4-FBF4F2B5F5CB}"/>
          </ac:spMkLst>
        </pc:spChg>
        <pc:grpChg chg="add mod">
          <ac:chgData name="Pouria Forouzesh" userId="475bbfa581636a77" providerId="LiveId" clId="{53271079-BDE0-49BA-AED6-DE06C15F420A}" dt="2023-11-24T11:36:29.099" v="2939"/>
          <ac:grpSpMkLst>
            <pc:docMk/>
            <pc:sldMk cId="530768080" sldId="471"/>
            <ac:grpSpMk id="4" creationId="{B6C9FC09-7EC7-90C8-57C9-7EBB0E578E4A}"/>
          </ac:grpSpMkLst>
        </pc:grpChg>
        <pc:grpChg chg="del">
          <ac:chgData name="Pouria Forouzesh" userId="475bbfa581636a77" providerId="LiveId" clId="{53271079-BDE0-49BA-AED6-DE06C15F420A}" dt="2023-11-24T11:36:28.044" v="2938" actId="478"/>
          <ac:grpSpMkLst>
            <pc:docMk/>
            <pc:sldMk cId="530768080" sldId="471"/>
            <ac:grpSpMk id="19" creationId="{8827DF7C-41E8-35FC-AFD7-EF9883714593}"/>
          </ac:grpSpMkLst>
        </pc:grpChg>
        <pc:picChg chg="add mod">
          <ac:chgData name="Pouria Forouzesh" userId="475bbfa581636a77" providerId="LiveId" clId="{53271079-BDE0-49BA-AED6-DE06C15F420A}" dt="2023-11-28T13:30:41.008" v="6968" actId="1440"/>
          <ac:picMkLst>
            <pc:docMk/>
            <pc:sldMk cId="530768080" sldId="471"/>
            <ac:picMk id="3" creationId="{C0B17FD1-9E61-48AD-BA29-ADDF111C0369}"/>
          </ac:picMkLst>
        </pc:picChg>
        <pc:picChg chg="add mod">
          <ac:chgData name="Pouria Forouzesh" userId="475bbfa581636a77" providerId="LiveId" clId="{53271079-BDE0-49BA-AED6-DE06C15F420A}" dt="2023-11-28T13:30:56.387" v="6969" actId="1440"/>
          <ac:picMkLst>
            <pc:docMk/>
            <pc:sldMk cId="530768080" sldId="471"/>
            <ac:picMk id="5" creationId="{C36A2D4F-D92E-015D-081E-C8EACED9A15D}"/>
          </ac:picMkLst>
        </pc:picChg>
        <pc:picChg chg="add mod">
          <ac:chgData name="Pouria Forouzesh" userId="475bbfa581636a77" providerId="LiveId" clId="{53271079-BDE0-49BA-AED6-DE06C15F420A}" dt="2023-11-28T13:30:28.935" v="6967" actId="1440"/>
          <ac:picMkLst>
            <pc:docMk/>
            <pc:sldMk cId="530768080" sldId="471"/>
            <ac:picMk id="8" creationId="{6BA3F512-2524-4C52-6064-C4849CD93B72}"/>
          </ac:picMkLst>
        </pc:picChg>
      </pc:sldChg>
      <pc:sldChg chg="addSp delSp modSp add del mod">
        <pc:chgData name="Pouria Forouzesh" userId="475bbfa581636a77" providerId="LiveId" clId="{53271079-BDE0-49BA-AED6-DE06C15F420A}" dt="2023-11-28T09:14:40.581" v="6898" actId="47"/>
        <pc:sldMkLst>
          <pc:docMk/>
          <pc:sldMk cId="3543461687" sldId="472"/>
        </pc:sldMkLst>
        <pc:grpChg chg="del">
          <ac:chgData name="Pouria Forouzesh" userId="475bbfa581636a77" providerId="LiveId" clId="{53271079-BDE0-49BA-AED6-DE06C15F420A}" dt="2023-11-26T11:11:51.015" v="3509" actId="478"/>
          <ac:grpSpMkLst>
            <pc:docMk/>
            <pc:sldMk cId="3543461687" sldId="472"/>
            <ac:grpSpMk id="19" creationId="{8827DF7C-41E8-35FC-AFD7-EF9883714593}"/>
          </ac:grpSpMkLst>
        </pc:grpChg>
        <pc:picChg chg="add del mod">
          <ac:chgData name="Pouria Forouzesh" userId="475bbfa581636a77" providerId="LiveId" clId="{53271079-BDE0-49BA-AED6-DE06C15F420A}" dt="2023-11-27T13:04:02.920" v="5138" actId="478"/>
          <ac:picMkLst>
            <pc:docMk/>
            <pc:sldMk cId="3543461687" sldId="472"/>
            <ac:picMk id="2" creationId="{96E19BEB-3787-03A9-F334-BBC04CE4DED3}"/>
          </ac:picMkLst>
        </pc:picChg>
        <pc:picChg chg="del">
          <ac:chgData name="Pouria Forouzesh" userId="475bbfa581636a77" providerId="LiveId" clId="{53271079-BDE0-49BA-AED6-DE06C15F420A}" dt="2023-11-22T17:48:58.208" v="1484" actId="478"/>
          <ac:picMkLst>
            <pc:docMk/>
            <pc:sldMk cId="3543461687" sldId="472"/>
            <ac:picMk id="3" creationId="{C0B17FD1-9E61-48AD-BA29-ADDF111C0369}"/>
          </ac:picMkLst>
        </pc:picChg>
        <pc:picChg chg="add del mod">
          <ac:chgData name="Pouria Forouzesh" userId="475bbfa581636a77" providerId="LiveId" clId="{53271079-BDE0-49BA-AED6-DE06C15F420A}" dt="2023-11-24T11:51:11.411" v="3097" actId="21"/>
          <ac:picMkLst>
            <pc:docMk/>
            <pc:sldMk cId="3543461687" sldId="472"/>
            <ac:picMk id="4" creationId="{B7F14BB9-BCBD-9657-77E9-52C5FE9F364B}"/>
          </ac:picMkLst>
        </pc:picChg>
        <pc:picChg chg="del">
          <ac:chgData name="Pouria Forouzesh" userId="475bbfa581636a77" providerId="LiveId" clId="{53271079-BDE0-49BA-AED6-DE06C15F420A}" dt="2023-11-22T17:48:58.208" v="1484" actId="478"/>
          <ac:picMkLst>
            <pc:docMk/>
            <pc:sldMk cId="3543461687" sldId="472"/>
            <ac:picMk id="5" creationId="{C36A2D4F-D92E-015D-081E-C8EACED9A15D}"/>
          </ac:picMkLst>
        </pc:picChg>
      </pc:sldChg>
      <pc:sldChg chg="addSp delSp modSp add mod modAnim">
        <pc:chgData name="Pouria Forouzesh" userId="475bbfa581636a77" providerId="LiveId" clId="{53271079-BDE0-49BA-AED6-DE06C15F420A}" dt="2023-11-27T13:48:39.494" v="6655" actId="13822"/>
        <pc:sldMkLst>
          <pc:docMk/>
          <pc:sldMk cId="3095933247" sldId="473"/>
        </pc:sldMkLst>
        <pc:spChg chg="mod">
          <ac:chgData name="Pouria Forouzesh" userId="475bbfa581636a77" providerId="LiveId" clId="{53271079-BDE0-49BA-AED6-DE06C15F420A}" dt="2023-11-23T10:42:10.676" v="1655"/>
          <ac:spMkLst>
            <pc:docMk/>
            <pc:sldMk cId="3095933247" sldId="473"/>
            <ac:spMk id="2" creationId="{13FA43EC-C0C8-9412-0384-3BF103B98E17}"/>
          </ac:spMkLst>
        </pc:spChg>
        <pc:spChg chg="add del">
          <ac:chgData name="Pouria Forouzesh" userId="475bbfa581636a77" providerId="LiveId" clId="{53271079-BDE0-49BA-AED6-DE06C15F420A}" dt="2023-11-27T09:20:36.144" v="4398" actId="478"/>
          <ac:spMkLst>
            <pc:docMk/>
            <pc:sldMk cId="3095933247" sldId="473"/>
            <ac:spMk id="3" creationId="{38B4D175-C047-7364-2C11-D7AFEEA9D948}"/>
          </ac:spMkLst>
        </pc:spChg>
        <pc:spChg chg="add mod">
          <ac:chgData name="Pouria Forouzesh" userId="475bbfa581636a77" providerId="LiveId" clId="{53271079-BDE0-49BA-AED6-DE06C15F420A}" dt="2023-11-26T11:24:55.576" v="3612" actId="571"/>
          <ac:spMkLst>
            <pc:docMk/>
            <pc:sldMk cId="3095933247" sldId="473"/>
            <ac:spMk id="3" creationId="{D8BE6466-F37D-975F-DB67-30D3372B6D27}"/>
          </ac:spMkLst>
        </pc:spChg>
        <pc:spChg chg="del">
          <ac:chgData name="Pouria Forouzesh" userId="475bbfa581636a77" providerId="LiveId" clId="{53271079-BDE0-49BA-AED6-DE06C15F420A}" dt="2023-11-23T10:11:25.289" v="1579" actId="478"/>
          <ac:spMkLst>
            <pc:docMk/>
            <pc:sldMk cId="3095933247" sldId="473"/>
            <ac:spMk id="3" creationId="{FABF8CA9-A5AF-D0F6-9C22-8F410831FAFA}"/>
          </ac:spMkLst>
        </pc:spChg>
        <pc:spChg chg="add del mod">
          <ac:chgData name="Pouria Forouzesh" userId="475bbfa581636a77" providerId="LiveId" clId="{53271079-BDE0-49BA-AED6-DE06C15F420A}" dt="2023-11-23T10:42:14.139" v="1656" actId="478"/>
          <ac:spMkLst>
            <pc:docMk/>
            <pc:sldMk cId="3095933247" sldId="473"/>
            <ac:spMk id="4" creationId="{24F3CC9E-AC27-D4D7-90E4-02890B8CBA67}"/>
          </ac:spMkLst>
        </pc:spChg>
        <pc:spChg chg="add mod">
          <ac:chgData name="Pouria Forouzesh" userId="475bbfa581636a77" providerId="LiveId" clId="{53271079-BDE0-49BA-AED6-DE06C15F420A}" dt="2023-11-26T11:25:04.606" v="3614" actId="571"/>
          <ac:spMkLst>
            <pc:docMk/>
            <pc:sldMk cId="3095933247" sldId="473"/>
            <ac:spMk id="4" creationId="{2B86E07E-B101-0E76-BD82-5E85AE384395}"/>
          </ac:spMkLst>
        </pc:spChg>
        <pc:spChg chg="add mod">
          <ac:chgData name="Pouria Forouzesh" userId="475bbfa581636a77" providerId="LiveId" clId="{53271079-BDE0-49BA-AED6-DE06C15F420A}" dt="2023-11-27T13:47:50.197" v="6652" actId="208"/>
          <ac:spMkLst>
            <pc:docMk/>
            <pc:sldMk cId="3095933247" sldId="473"/>
            <ac:spMk id="4" creationId="{4DBB47E5-83D9-948A-6E67-4A55B59A76FD}"/>
          </ac:spMkLst>
        </pc:spChg>
        <pc:spChg chg="add mod">
          <ac:chgData name="Pouria Forouzesh" userId="475bbfa581636a77" providerId="LiveId" clId="{53271079-BDE0-49BA-AED6-DE06C15F420A}" dt="2023-11-27T13:48:13.659" v="6654" actId="13822"/>
          <ac:spMkLst>
            <pc:docMk/>
            <pc:sldMk cId="3095933247" sldId="473"/>
            <ac:spMk id="5" creationId="{F27A2318-00B8-4773-C3F9-47350FF7AF21}"/>
          </ac:spMkLst>
        </pc:spChg>
        <pc:spChg chg="add mod">
          <ac:chgData name="Pouria Forouzesh" userId="475bbfa581636a77" providerId="LiveId" clId="{53271079-BDE0-49BA-AED6-DE06C15F420A}" dt="2023-11-27T13:47:50.197" v="6652" actId="208"/>
          <ac:spMkLst>
            <pc:docMk/>
            <pc:sldMk cId="3095933247" sldId="473"/>
            <ac:spMk id="6" creationId="{0242A7D0-3FE0-E930-F918-0D484FFAB826}"/>
          </ac:spMkLst>
        </pc:spChg>
        <pc:spChg chg="add del mod">
          <ac:chgData name="Pouria Forouzesh" userId="475bbfa581636a77" providerId="LiveId" clId="{53271079-BDE0-49BA-AED6-DE06C15F420A}" dt="2023-11-23T10:15:03.795" v="1593" actId="478"/>
          <ac:spMkLst>
            <pc:docMk/>
            <pc:sldMk cId="3095933247" sldId="473"/>
            <ac:spMk id="6" creationId="{6310FE36-6662-3C02-4EA7-D5BB61F8B21E}"/>
          </ac:spMkLst>
        </pc:spChg>
        <pc:spChg chg="add mod">
          <ac:chgData name="Pouria Forouzesh" userId="475bbfa581636a77" providerId="LiveId" clId="{53271079-BDE0-49BA-AED6-DE06C15F420A}" dt="2023-11-27T13:48:39.494" v="6655" actId="13822"/>
          <ac:spMkLst>
            <pc:docMk/>
            <pc:sldMk cId="3095933247" sldId="473"/>
            <ac:spMk id="7" creationId="{C10ED5CE-44B5-7AE5-4A13-DF2B62A50177}"/>
          </ac:spMkLst>
        </pc:spChg>
        <pc:spChg chg="add mod">
          <ac:chgData name="Pouria Forouzesh" userId="475bbfa581636a77" providerId="LiveId" clId="{53271079-BDE0-49BA-AED6-DE06C15F420A}" dt="2023-11-27T13:47:50.197" v="6652" actId="208"/>
          <ac:spMkLst>
            <pc:docMk/>
            <pc:sldMk cId="3095933247" sldId="473"/>
            <ac:spMk id="8" creationId="{49B1860B-FFBB-F3F6-1D49-41806B18E72F}"/>
          </ac:spMkLst>
        </pc:spChg>
        <pc:picChg chg="add mod">
          <ac:chgData name="Pouria Forouzesh" userId="475bbfa581636a77" providerId="LiveId" clId="{53271079-BDE0-49BA-AED6-DE06C15F420A}" dt="2023-11-23T11:10:15.456" v="2138" actId="14100"/>
          <ac:picMkLst>
            <pc:docMk/>
            <pc:sldMk cId="3095933247" sldId="473"/>
            <ac:picMk id="9" creationId="{077BDE1C-9831-D38D-192F-4FA6D6F3E3E8}"/>
          </ac:picMkLst>
        </pc:picChg>
        <pc:picChg chg="add mod">
          <ac:chgData name="Pouria Forouzesh" userId="475bbfa581636a77" providerId="LiveId" clId="{53271079-BDE0-49BA-AED6-DE06C15F420A}" dt="2023-11-23T11:11:04.087" v="2153" actId="14100"/>
          <ac:picMkLst>
            <pc:docMk/>
            <pc:sldMk cId="3095933247" sldId="473"/>
            <ac:picMk id="11" creationId="{95176E90-49A4-B0B7-179C-C81CA058CF65}"/>
          </ac:picMkLst>
        </pc:picChg>
        <pc:picChg chg="add mod">
          <ac:chgData name="Pouria Forouzesh" userId="475bbfa581636a77" providerId="LiveId" clId="{53271079-BDE0-49BA-AED6-DE06C15F420A}" dt="2023-11-23T11:10:57.035" v="2151" actId="14100"/>
          <ac:picMkLst>
            <pc:docMk/>
            <pc:sldMk cId="3095933247" sldId="473"/>
            <ac:picMk id="13" creationId="{B1D97916-2570-24D4-D585-28E015E3BC3C}"/>
          </ac:picMkLst>
        </pc:picChg>
        <pc:picChg chg="add mod">
          <ac:chgData name="Pouria Forouzesh" userId="475bbfa581636a77" providerId="LiveId" clId="{53271079-BDE0-49BA-AED6-DE06C15F420A}" dt="2023-11-23T11:11:23.681" v="2157" actId="1037"/>
          <ac:picMkLst>
            <pc:docMk/>
            <pc:sldMk cId="3095933247" sldId="473"/>
            <ac:picMk id="15" creationId="{2CAB5D86-F426-3B13-FC9D-97CDACFE9724}"/>
          </ac:picMkLst>
        </pc:picChg>
        <pc:picChg chg="add mod">
          <ac:chgData name="Pouria Forouzesh" userId="475bbfa581636a77" providerId="LiveId" clId="{53271079-BDE0-49BA-AED6-DE06C15F420A}" dt="2023-11-23T11:10:28.682" v="2144" actId="1076"/>
          <ac:picMkLst>
            <pc:docMk/>
            <pc:sldMk cId="3095933247" sldId="473"/>
            <ac:picMk id="16" creationId="{4DC075F9-286D-DCEC-5B13-1D1AC7C8C7CA}"/>
          </ac:picMkLst>
        </pc:picChg>
      </pc:sldChg>
      <pc:sldChg chg="addSp delSp modSp add mod modAnim">
        <pc:chgData name="Pouria Forouzesh" userId="475bbfa581636a77" providerId="LiveId" clId="{53271079-BDE0-49BA-AED6-DE06C15F420A}" dt="2023-11-27T09:52:57.216" v="4963" actId="404"/>
        <pc:sldMkLst>
          <pc:docMk/>
          <pc:sldMk cId="28836149" sldId="474"/>
        </pc:sldMkLst>
        <pc:spChg chg="add mod">
          <ac:chgData name="Pouria Forouzesh" userId="475bbfa581636a77" providerId="LiveId" clId="{53271079-BDE0-49BA-AED6-DE06C15F420A}" dt="2023-11-27T09:52:57.216" v="4963" actId="404"/>
          <ac:spMkLst>
            <pc:docMk/>
            <pc:sldMk cId="28836149" sldId="474"/>
            <ac:spMk id="2" creationId="{09068549-4CC2-046C-B061-AE81EE8ED68F}"/>
          </ac:spMkLst>
        </pc:spChg>
        <pc:spChg chg="del">
          <ac:chgData name="Pouria Forouzesh" userId="475bbfa581636a77" providerId="LiveId" clId="{53271079-BDE0-49BA-AED6-DE06C15F420A}" dt="2023-11-26T12:38:22.306" v="4083" actId="478"/>
          <ac:spMkLst>
            <pc:docMk/>
            <pc:sldMk cId="28836149" sldId="474"/>
            <ac:spMk id="11" creationId="{0A4CE983-AD7B-4755-55C2-59A23E928590}"/>
          </ac:spMkLst>
        </pc:spChg>
        <pc:spChg chg="mod">
          <ac:chgData name="Pouria Forouzesh" userId="475bbfa581636a77" providerId="LiveId" clId="{53271079-BDE0-49BA-AED6-DE06C15F420A}" dt="2023-11-27T09:52:54.010" v="4962" actId="404"/>
          <ac:spMkLst>
            <pc:docMk/>
            <pc:sldMk cId="28836149" sldId="474"/>
            <ac:spMk id="12" creationId="{6C89E9BE-0F14-58F5-E18A-115F56DC3155}"/>
          </ac:spMkLst>
        </pc:spChg>
        <pc:picChg chg="mod">
          <ac:chgData name="Pouria Forouzesh" userId="475bbfa581636a77" providerId="LiveId" clId="{53271079-BDE0-49BA-AED6-DE06C15F420A}" dt="2023-11-24T11:04:27.124" v="2875" actId="14100"/>
          <ac:picMkLst>
            <pc:docMk/>
            <pc:sldMk cId="28836149" sldId="474"/>
            <ac:picMk id="4" creationId="{5718BF4D-898A-9F70-907C-A8DB504ADF41}"/>
          </ac:picMkLst>
        </pc:picChg>
        <pc:picChg chg="mod">
          <ac:chgData name="Pouria Forouzesh" userId="475bbfa581636a77" providerId="LiveId" clId="{53271079-BDE0-49BA-AED6-DE06C15F420A}" dt="2023-11-24T11:04:42.541" v="2881" actId="1076"/>
          <ac:picMkLst>
            <pc:docMk/>
            <pc:sldMk cId="28836149" sldId="474"/>
            <ac:picMk id="8194" creationId="{E46825A0-F374-A0CD-E00D-BD623A484363}"/>
          </ac:picMkLst>
        </pc:picChg>
        <pc:picChg chg="mod">
          <ac:chgData name="Pouria Forouzesh" userId="475bbfa581636a77" providerId="LiveId" clId="{53271079-BDE0-49BA-AED6-DE06C15F420A}" dt="2023-11-26T12:37:19.051" v="4073" actId="14100"/>
          <ac:picMkLst>
            <pc:docMk/>
            <pc:sldMk cId="28836149" sldId="474"/>
            <ac:picMk id="8196" creationId="{7107964B-A370-CD48-3EC2-F98D8BFD5976}"/>
          </ac:picMkLst>
        </pc:picChg>
      </pc:sldChg>
      <pc:sldChg chg="addSp delSp modSp add mod modAnim">
        <pc:chgData name="Pouria Forouzesh" userId="475bbfa581636a77" providerId="LiveId" clId="{53271079-BDE0-49BA-AED6-DE06C15F420A}" dt="2023-11-27T08:54:33.251" v="4287"/>
        <pc:sldMkLst>
          <pc:docMk/>
          <pc:sldMk cId="3745315007" sldId="475"/>
        </pc:sldMkLst>
        <pc:spChg chg="del">
          <ac:chgData name="Pouria Forouzesh" userId="475bbfa581636a77" providerId="LiveId" clId="{53271079-BDE0-49BA-AED6-DE06C15F420A}" dt="2023-11-26T09:59:33.148" v="3182" actId="478"/>
          <ac:spMkLst>
            <pc:docMk/>
            <pc:sldMk cId="3745315007" sldId="475"/>
            <ac:spMk id="2" creationId="{A501CEBE-2AF1-326E-5572-7A45BAD53D81}"/>
          </ac:spMkLst>
        </pc:spChg>
        <pc:spChg chg="del">
          <ac:chgData name="Pouria Forouzesh" userId="475bbfa581636a77" providerId="LiveId" clId="{53271079-BDE0-49BA-AED6-DE06C15F420A}" dt="2023-11-26T09:59:33.148" v="3182" actId="478"/>
          <ac:spMkLst>
            <pc:docMk/>
            <pc:sldMk cId="3745315007" sldId="475"/>
            <ac:spMk id="3" creationId="{D079DDA4-43A6-4485-B935-3C833D58314B}"/>
          </ac:spMkLst>
        </pc:spChg>
        <pc:spChg chg="del">
          <ac:chgData name="Pouria Forouzesh" userId="475bbfa581636a77" providerId="LiveId" clId="{53271079-BDE0-49BA-AED6-DE06C15F420A}" dt="2023-11-26T09:59:33.148" v="3182" actId="478"/>
          <ac:spMkLst>
            <pc:docMk/>
            <pc:sldMk cId="3745315007" sldId="475"/>
            <ac:spMk id="4" creationId="{1A852200-BC67-3B51-9494-471AAB96B8EF}"/>
          </ac:spMkLst>
        </pc:spChg>
        <pc:spChg chg="del">
          <ac:chgData name="Pouria Forouzesh" userId="475bbfa581636a77" providerId="LiveId" clId="{53271079-BDE0-49BA-AED6-DE06C15F420A}" dt="2023-11-26T09:59:33.148" v="3182" actId="478"/>
          <ac:spMkLst>
            <pc:docMk/>
            <pc:sldMk cId="3745315007" sldId="475"/>
            <ac:spMk id="5" creationId="{A21648E5-25A9-D5BF-633E-1B5299DB8F87}"/>
          </ac:spMkLst>
        </pc:spChg>
        <pc:spChg chg="add del mod">
          <ac:chgData name="Pouria Forouzesh" userId="475bbfa581636a77" providerId="LiveId" clId="{53271079-BDE0-49BA-AED6-DE06C15F420A}" dt="2023-11-26T09:59:30.100" v="3180" actId="478"/>
          <ac:spMkLst>
            <pc:docMk/>
            <pc:sldMk cId="3745315007" sldId="475"/>
            <ac:spMk id="6" creationId="{05937C4E-EB60-7D96-CEA8-B15BAF8EB384}"/>
          </ac:spMkLst>
        </pc:spChg>
        <pc:spChg chg="add del mod">
          <ac:chgData name="Pouria Forouzesh" userId="475bbfa581636a77" providerId="LiveId" clId="{53271079-BDE0-49BA-AED6-DE06C15F420A}" dt="2023-11-26T09:59:31.137" v="3181" actId="478"/>
          <ac:spMkLst>
            <pc:docMk/>
            <pc:sldMk cId="3745315007" sldId="475"/>
            <ac:spMk id="7" creationId="{06AC7D68-E89C-1E1B-E70F-8034E8B77D7C}"/>
          </ac:spMkLst>
        </pc:spChg>
        <pc:spChg chg="add del mod">
          <ac:chgData name="Pouria Forouzesh" userId="475bbfa581636a77" providerId="LiveId" clId="{53271079-BDE0-49BA-AED6-DE06C15F420A}" dt="2023-11-26T10:04:43.488" v="3336"/>
          <ac:spMkLst>
            <pc:docMk/>
            <pc:sldMk cId="3745315007" sldId="475"/>
            <ac:spMk id="8" creationId="{E94F70FC-F6A2-FEC7-F262-57A2DDB22A19}"/>
          </ac:spMkLst>
        </pc:spChg>
        <pc:spChg chg="add del mod">
          <ac:chgData name="Pouria Forouzesh" userId="475bbfa581636a77" providerId="LiveId" clId="{53271079-BDE0-49BA-AED6-DE06C15F420A}" dt="2023-11-26T10:04:43.488" v="3336"/>
          <ac:spMkLst>
            <pc:docMk/>
            <pc:sldMk cId="3745315007" sldId="475"/>
            <ac:spMk id="9" creationId="{03A73BBC-A654-B33B-AE5B-62D77C632A7F}"/>
          </ac:spMkLst>
        </pc:spChg>
        <pc:spChg chg="add del mod">
          <ac:chgData name="Pouria Forouzesh" userId="475bbfa581636a77" providerId="LiveId" clId="{53271079-BDE0-49BA-AED6-DE06C15F420A}" dt="2023-11-26T10:04:43.488" v="3336"/>
          <ac:spMkLst>
            <pc:docMk/>
            <pc:sldMk cId="3745315007" sldId="475"/>
            <ac:spMk id="10" creationId="{0109F09A-BC95-C38B-DC69-06A337C3139A}"/>
          </ac:spMkLst>
        </pc:spChg>
        <pc:spChg chg="add del mod">
          <ac:chgData name="Pouria Forouzesh" userId="475bbfa581636a77" providerId="LiveId" clId="{53271079-BDE0-49BA-AED6-DE06C15F420A}" dt="2023-11-26T10:04:43.488" v="3336"/>
          <ac:spMkLst>
            <pc:docMk/>
            <pc:sldMk cId="3745315007" sldId="475"/>
            <ac:spMk id="11" creationId="{EA02AEA3-EBCC-A5C8-01FB-B8902602DF96}"/>
          </ac:spMkLst>
        </pc:spChg>
        <pc:spChg chg="add del mod">
          <ac:chgData name="Pouria Forouzesh" userId="475bbfa581636a77" providerId="LiveId" clId="{53271079-BDE0-49BA-AED6-DE06C15F420A}" dt="2023-11-26T10:04:43.488" v="3336"/>
          <ac:spMkLst>
            <pc:docMk/>
            <pc:sldMk cId="3745315007" sldId="475"/>
            <ac:spMk id="12" creationId="{B98AEFEA-FBC2-802D-F5D8-452812BE5279}"/>
          </ac:spMkLst>
        </pc:spChg>
        <pc:spChg chg="add del mod">
          <ac:chgData name="Pouria Forouzesh" userId="475bbfa581636a77" providerId="LiveId" clId="{53271079-BDE0-49BA-AED6-DE06C15F420A}" dt="2023-11-26T10:04:43.488" v="3336"/>
          <ac:spMkLst>
            <pc:docMk/>
            <pc:sldMk cId="3745315007" sldId="475"/>
            <ac:spMk id="13" creationId="{6D548B71-13B8-8B0D-B437-E4DF7E8DD19E}"/>
          </ac:spMkLst>
        </pc:spChg>
        <pc:spChg chg="add del mod">
          <ac:chgData name="Pouria Forouzesh" userId="475bbfa581636a77" providerId="LiveId" clId="{53271079-BDE0-49BA-AED6-DE06C15F420A}" dt="2023-11-26T10:04:43.488" v="3336"/>
          <ac:spMkLst>
            <pc:docMk/>
            <pc:sldMk cId="3745315007" sldId="475"/>
            <ac:spMk id="14" creationId="{8B0813EE-AAE5-8530-A58A-7DC66934A08B}"/>
          </ac:spMkLst>
        </pc:spChg>
        <pc:spChg chg="add del mod">
          <ac:chgData name="Pouria Forouzesh" userId="475bbfa581636a77" providerId="LiveId" clId="{53271079-BDE0-49BA-AED6-DE06C15F420A}" dt="2023-11-26T10:04:43.488" v="3336"/>
          <ac:spMkLst>
            <pc:docMk/>
            <pc:sldMk cId="3745315007" sldId="475"/>
            <ac:spMk id="15" creationId="{ECDE45F3-FF35-1A59-79E6-51B84DC44C21}"/>
          </ac:spMkLst>
        </pc:spChg>
        <pc:spChg chg="add del mod">
          <ac:chgData name="Pouria Forouzesh" userId="475bbfa581636a77" providerId="LiveId" clId="{53271079-BDE0-49BA-AED6-DE06C15F420A}" dt="2023-11-26T10:04:43.488" v="3336"/>
          <ac:spMkLst>
            <pc:docMk/>
            <pc:sldMk cId="3745315007" sldId="475"/>
            <ac:spMk id="16" creationId="{8FC36417-FFE5-DEC8-3259-6433563BA858}"/>
          </ac:spMkLst>
        </pc:spChg>
        <pc:spChg chg="add del mod">
          <ac:chgData name="Pouria Forouzesh" userId="475bbfa581636a77" providerId="LiveId" clId="{53271079-BDE0-49BA-AED6-DE06C15F420A}" dt="2023-11-26T10:04:43.488" v="3336"/>
          <ac:spMkLst>
            <pc:docMk/>
            <pc:sldMk cId="3745315007" sldId="475"/>
            <ac:spMk id="17" creationId="{1481B32D-32A8-74A4-2341-30C4460E2A68}"/>
          </ac:spMkLst>
        </pc:spChg>
        <pc:spChg chg="add del mod">
          <ac:chgData name="Pouria Forouzesh" userId="475bbfa581636a77" providerId="LiveId" clId="{53271079-BDE0-49BA-AED6-DE06C15F420A}" dt="2023-11-26T10:04:43.488" v="3336"/>
          <ac:spMkLst>
            <pc:docMk/>
            <pc:sldMk cId="3745315007" sldId="475"/>
            <ac:spMk id="18" creationId="{A6589BD6-03D6-FD9D-0655-3043BF11DAFD}"/>
          </ac:spMkLst>
        </pc:spChg>
        <pc:spChg chg="add del mod">
          <ac:chgData name="Pouria Forouzesh" userId="475bbfa581636a77" providerId="LiveId" clId="{53271079-BDE0-49BA-AED6-DE06C15F420A}" dt="2023-11-26T10:04:43.488" v="3336"/>
          <ac:spMkLst>
            <pc:docMk/>
            <pc:sldMk cId="3745315007" sldId="475"/>
            <ac:spMk id="19" creationId="{FB035FA3-9B74-A737-A83E-64F8168379CD}"/>
          </ac:spMkLst>
        </pc:spChg>
        <pc:spChg chg="add del mod">
          <ac:chgData name="Pouria Forouzesh" userId="475bbfa581636a77" providerId="LiveId" clId="{53271079-BDE0-49BA-AED6-DE06C15F420A}" dt="2023-11-26T10:04:43.488" v="3336"/>
          <ac:spMkLst>
            <pc:docMk/>
            <pc:sldMk cId="3745315007" sldId="475"/>
            <ac:spMk id="20" creationId="{F50B7D03-BA87-6813-6D5D-008B4DF2D110}"/>
          </ac:spMkLst>
        </pc:spChg>
        <pc:spChg chg="mod">
          <ac:chgData name="Pouria Forouzesh" userId="475bbfa581636a77" providerId="LiveId" clId="{53271079-BDE0-49BA-AED6-DE06C15F420A}" dt="2023-11-26T10:04:03.389" v="3330"/>
          <ac:spMkLst>
            <pc:docMk/>
            <pc:sldMk cId="3745315007" sldId="475"/>
            <ac:spMk id="21" creationId="{E3761A3B-D570-2C28-3A90-6E4AB898075D}"/>
          </ac:spMkLst>
        </pc:spChg>
        <pc:spChg chg="mod">
          <ac:chgData name="Pouria Forouzesh" userId="475bbfa581636a77" providerId="LiveId" clId="{53271079-BDE0-49BA-AED6-DE06C15F420A}" dt="2023-11-26T12:57:39.151" v="4283" actId="208"/>
          <ac:spMkLst>
            <pc:docMk/>
            <pc:sldMk cId="3745315007" sldId="475"/>
            <ac:spMk id="22" creationId="{41681D2A-55C1-7CC5-E5DF-0E1205AFF61D}"/>
          </ac:spMkLst>
        </pc:spChg>
        <pc:spChg chg="add mod">
          <ac:chgData name="Pouria Forouzesh" userId="475bbfa581636a77" providerId="LiveId" clId="{53271079-BDE0-49BA-AED6-DE06C15F420A}" dt="2023-11-26T10:14:27.923" v="3372" actId="14100"/>
          <ac:spMkLst>
            <pc:docMk/>
            <pc:sldMk cId="3745315007" sldId="475"/>
            <ac:spMk id="25" creationId="{F101DE07-B714-A2C1-9FDC-CE489E44FB07}"/>
          </ac:spMkLst>
        </pc:spChg>
        <pc:spChg chg="add mod">
          <ac:chgData name="Pouria Forouzesh" userId="475bbfa581636a77" providerId="LiveId" clId="{53271079-BDE0-49BA-AED6-DE06C15F420A}" dt="2023-11-26T10:14:27.923" v="3372" actId="14100"/>
          <ac:spMkLst>
            <pc:docMk/>
            <pc:sldMk cId="3745315007" sldId="475"/>
            <ac:spMk id="26" creationId="{2322BD02-1145-E41B-4531-006313CABEBD}"/>
          </ac:spMkLst>
        </pc:spChg>
        <pc:spChg chg="del">
          <ac:chgData name="Pouria Forouzesh" userId="475bbfa581636a77" providerId="LiveId" clId="{53271079-BDE0-49BA-AED6-DE06C15F420A}" dt="2023-11-26T09:59:26.990" v="3179" actId="478"/>
          <ac:spMkLst>
            <pc:docMk/>
            <pc:sldMk cId="3745315007" sldId="475"/>
            <ac:spMk id="511" creationId="{00000000-0000-0000-0000-000000000000}"/>
          </ac:spMkLst>
        </pc:spChg>
        <pc:spChg chg="del">
          <ac:chgData name="Pouria Forouzesh" userId="475bbfa581636a77" providerId="LiveId" clId="{53271079-BDE0-49BA-AED6-DE06C15F420A}" dt="2023-11-26T09:59:26.990" v="3179" actId="478"/>
          <ac:spMkLst>
            <pc:docMk/>
            <pc:sldMk cId="3745315007" sldId="475"/>
            <ac:spMk id="512" creationId="{00000000-0000-0000-0000-000000000000}"/>
          </ac:spMkLst>
        </pc:spChg>
        <pc:picChg chg="add mod ord">
          <ac:chgData name="Pouria Forouzesh" userId="475bbfa581636a77" providerId="LiveId" clId="{53271079-BDE0-49BA-AED6-DE06C15F420A}" dt="2023-11-26T10:16:04.465" v="3380" actId="1038"/>
          <ac:picMkLst>
            <pc:docMk/>
            <pc:sldMk cId="3745315007" sldId="475"/>
            <ac:picMk id="24" creationId="{C73805E0-51FD-B128-BCCD-D5B1A6227187}"/>
          </ac:picMkLst>
        </pc:picChg>
        <pc:picChg chg="add mod">
          <ac:chgData name="Pouria Forouzesh" userId="475bbfa581636a77" providerId="LiveId" clId="{53271079-BDE0-49BA-AED6-DE06C15F420A}" dt="2023-11-26T10:17:18.758" v="3384" actId="1076"/>
          <ac:picMkLst>
            <pc:docMk/>
            <pc:sldMk cId="3745315007" sldId="475"/>
            <ac:picMk id="27" creationId="{67EB9E62-B159-2106-449A-736586CE56C1}"/>
          </ac:picMkLst>
        </pc:picChg>
        <pc:picChg chg="del">
          <ac:chgData name="Pouria Forouzesh" userId="475bbfa581636a77" providerId="LiveId" clId="{53271079-BDE0-49BA-AED6-DE06C15F420A}" dt="2023-11-26T09:59:26.990" v="3179" actId="478"/>
          <ac:picMkLst>
            <pc:docMk/>
            <pc:sldMk cId="3745315007" sldId="475"/>
            <ac:picMk id="2050" creationId="{DA8E69AE-1EE5-9DF7-5C13-6F6FC2AC80B6}"/>
          </ac:picMkLst>
        </pc:picChg>
      </pc:sldChg>
      <pc:sldChg chg="addSp delSp modSp add del mod">
        <pc:chgData name="Pouria Forouzesh" userId="475bbfa581636a77" providerId="LiveId" clId="{53271079-BDE0-49BA-AED6-DE06C15F420A}" dt="2023-11-28T09:14:41.367" v="6899" actId="47"/>
        <pc:sldMkLst>
          <pc:docMk/>
          <pc:sldMk cId="496358081" sldId="476"/>
        </pc:sldMkLst>
        <pc:picChg chg="add del mod">
          <ac:chgData name="Pouria Forouzesh" userId="475bbfa581636a77" providerId="LiveId" clId="{53271079-BDE0-49BA-AED6-DE06C15F420A}" dt="2023-11-27T13:04:04.666" v="5139" actId="478"/>
          <ac:picMkLst>
            <pc:docMk/>
            <pc:sldMk cId="496358081" sldId="476"/>
            <ac:picMk id="2" creationId="{D2AC59DE-23FB-4C88-E83B-DC76AE3567A7}"/>
          </ac:picMkLst>
        </pc:picChg>
      </pc:sldChg>
      <pc:sldChg chg="addSp delSp modSp new del mod ord">
        <pc:chgData name="Pouria Forouzesh" userId="475bbfa581636a77" providerId="LiveId" clId="{53271079-BDE0-49BA-AED6-DE06C15F420A}" dt="2023-11-27T13:14:06.815" v="6427" actId="47"/>
        <pc:sldMkLst>
          <pc:docMk/>
          <pc:sldMk cId="1941197914" sldId="477"/>
        </pc:sldMkLst>
        <pc:spChg chg="add del mod">
          <ac:chgData name="Pouria Forouzesh" userId="475bbfa581636a77" providerId="LiveId" clId="{53271079-BDE0-49BA-AED6-DE06C15F420A}" dt="2023-11-27T12:49:10.840" v="4980" actId="478"/>
          <ac:spMkLst>
            <pc:docMk/>
            <pc:sldMk cId="1941197914" sldId="477"/>
            <ac:spMk id="4" creationId="{BAA8D082-643D-7A75-C386-DC4CC77421CE}"/>
          </ac:spMkLst>
        </pc:spChg>
        <pc:spChg chg="add del mod">
          <ac:chgData name="Pouria Forouzesh" userId="475bbfa581636a77" providerId="LiveId" clId="{53271079-BDE0-49BA-AED6-DE06C15F420A}" dt="2023-11-27T12:52:42.878" v="4984" actId="12084"/>
          <ac:spMkLst>
            <pc:docMk/>
            <pc:sldMk cId="1941197914" sldId="477"/>
            <ac:spMk id="5" creationId="{80FE50B5-CFBB-A704-8B3B-3C0F9A5C0784}"/>
          </ac:spMkLst>
        </pc:spChg>
        <pc:graphicFrameChg chg="add del mod modGraphic">
          <ac:chgData name="Pouria Forouzesh" userId="475bbfa581636a77" providerId="LiveId" clId="{53271079-BDE0-49BA-AED6-DE06C15F420A}" dt="2023-11-27T12:54:55.159" v="5005" actId="478"/>
          <ac:graphicFrameMkLst>
            <pc:docMk/>
            <pc:sldMk cId="1941197914" sldId="477"/>
            <ac:graphicFrameMk id="3" creationId="{FED55D60-DC69-7FC0-E787-3DDD23A5AB5B}"/>
          </ac:graphicFrameMkLst>
        </pc:graphicFrameChg>
        <pc:graphicFrameChg chg="add mod">
          <ac:chgData name="Pouria Forouzesh" userId="475bbfa581636a77" providerId="LiveId" clId="{53271079-BDE0-49BA-AED6-DE06C15F420A}" dt="2023-11-27T13:01:15.849" v="5122"/>
          <ac:graphicFrameMkLst>
            <pc:docMk/>
            <pc:sldMk cId="1941197914" sldId="477"/>
            <ac:graphicFrameMk id="6" creationId="{B01EA868-F95D-EACC-F5D4-5678A9528596}"/>
          </ac:graphicFrameMkLst>
        </pc:graphicFrameChg>
        <pc:graphicFrameChg chg="add del mod">
          <ac:chgData name="Pouria Forouzesh" userId="475bbfa581636a77" providerId="LiveId" clId="{53271079-BDE0-49BA-AED6-DE06C15F420A}" dt="2023-11-27T12:55:14.008" v="5012" actId="478"/>
          <ac:graphicFrameMkLst>
            <pc:docMk/>
            <pc:sldMk cId="1941197914" sldId="477"/>
            <ac:graphicFrameMk id="7" creationId="{BCA67820-82A5-5E38-5B66-7586235C3F52}"/>
          </ac:graphicFrameMkLst>
        </pc:graphicFrameChg>
        <pc:graphicFrameChg chg="add del mod">
          <ac:chgData name="Pouria Forouzesh" userId="475bbfa581636a77" providerId="LiveId" clId="{53271079-BDE0-49BA-AED6-DE06C15F420A}" dt="2023-11-27T12:55:32.842" v="5048" actId="478"/>
          <ac:graphicFrameMkLst>
            <pc:docMk/>
            <pc:sldMk cId="1941197914" sldId="477"/>
            <ac:graphicFrameMk id="8" creationId="{56AD290E-0EC4-F9E2-46C7-648B92EBAD1A}"/>
          </ac:graphicFrameMkLst>
        </pc:graphicFrameChg>
        <pc:graphicFrameChg chg="add mod">
          <ac:chgData name="Pouria Forouzesh" userId="475bbfa581636a77" providerId="LiveId" clId="{53271079-BDE0-49BA-AED6-DE06C15F420A}" dt="2023-11-27T12:56:00.835" v="5084" actId="1037"/>
          <ac:graphicFrameMkLst>
            <pc:docMk/>
            <pc:sldMk cId="1941197914" sldId="477"/>
            <ac:graphicFrameMk id="9" creationId="{08B922CB-8DC8-A87B-C55C-2683DDD0B8FC}"/>
          </ac:graphicFrameMkLst>
        </pc:graphicFrameChg>
        <pc:graphicFrameChg chg="add del mod modGraphic">
          <ac:chgData name="Pouria Forouzesh" userId="475bbfa581636a77" providerId="LiveId" clId="{53271079-BDE0-49BA-AED6-DE06C15F420A}" dt="2023-11-27T12:58:38.868" v="5116"/>
          <ac:graphicFrameMkLst>
            <pc:docMk/>
            <pc:sldMk cId="1941197914" sldId="477"/>
            <ac:graphicFrameMk id="10" creationId="{0ADF7E03-3958-BE97-6037-2E0D118BE5AC}"/>
          </ac:graphicFrameMkLst>
        </pc:graphicFrameChg>
      </pc:sldChg>
      <pc:sldChg chg="addSp delSp modSp new mod setBg">
        <pc:chgData name="Pouria Forouzesh" userId="475bbfa581636a77" providerId="LiveId" clId="{53271079-BDE0-49BA-AED6-DE06C15F420A}" dt="2023-11-27T13:36:41.802" v="6606" actId="1037"/>
        <pc:sldMkLst>
          <pc:docMk/>
          <pc:sldMk cId="3856928987" sldId="478"/>
        </pc:sldMkLst>
        <pc:spChg chg="add mod">
          <ac:chgData name="Pouria Forouzesh" userId="475bbfa581636a77" providerId="LiveId" clId="{53271079-BDE0-49BA-AED6-DE06C15F420A}" dt="2023-11-27T13:01:01.949" v="5121"/>
          <ac:spMkLst>
            <pc:docMk/>
            <pc:sldMk cId="3856928987" sldId="478"/>
            <ac:spMk id="4" creationId="{F0826395-EFB3-B459-7197-E11D1F067DF2}"/>
          </ac:spMkLst>
        </pc:spChg>
        <pc:graphicFrameChg chg="add del mod modGraphic">
          <ac:chgData name="Pouria Forouzesh" userId="475bbfa581636a77" providerId="LiveId" clId="{53271079-BDE0-49BA-AED6-DE06C15F420A}" dt="2023-11-27T13:36:41.802" v="6606" actId="1037"/>
          <ac:graphicFrameMkLst>
            <pc:docMk/>
            <pc:sldMk cId="3856928987" sldId="478"/>
            <ac:graphicFrameMk id="3" creationId="{9ABEF826-7AAA-A4FF-D05A-4CB26521D7BA}"/>
          </ac:graphicFrameMkLst>
        </pc:graphicFrameChg>
      </pc:sldChg>
      <pc:sldChg chg="delSp modSp add mod">
        <pc:chgData name="Pouria Forouzesh" userId="475bbfa581636a77" providerId="LiveId" clId="{53271079-BDE0-49BA-AED6-DE06C15F420A}" dt="2023-11-27T13:28:26.693" v="6517" actId="1035"/>
        <pc:sldMkLst>
          <pc:docMk/>
          <pc:sldMk cId="1094309309" sldId="479"/>
        </pc:sldMkLst>
        <pc:spChg chg="del">
          <ac:chgData name="Pouria Forouzesh" userId="475bbfa581636a77" providerId="LiveId" clId="{53271079-BDE0-49BA-AED6-DE06C15F420A}" dt="2023-11-27T13:28:01.361" v="6502" actId="478"/>
          <ac:spMkLst>
            <pc:docMk/>
            <pc:sldMk cId="1094309309" sldId="479"/>
            <ac:spMk id="2" creationId="{D12E368A-56DA-5439-7693-DEDC105CA933}"/>
          </ac:spMkLst>
        </pc:spChg>
        <pc:spChg chg="mod">
          <ac:chgData name="Pouria Forouzesh" userId="475bbfa581636a77" providerId="LiveId" clId="{53271079-BDE0-49BA-AED6-DE06C15F420A}" dt="2023-11-27T13:28:15.308" v="6511" actId="1035"/>
          <ac:spMkLst>
            <pc:docMk/>
            <pc:sldMk cId="1094309309" sldId="479"/>
            <ac:spMk id="26" creationId="{FBBBFA98-6C6C-7223-A0B8-4DBDA9A11EAF}"/>
          </ac:spMkLst>
        </pc:spChg>
        <pc:picChg chg="mod">
          <ac:chgData name="Pouria Forouzesh" userId="475bbfa581636a77" providerId="LiveId" clId="{53271079-BDE0-49BA-AED6-DE06C15F420A}" dt="2023-11-27T13:28:26.693" v="6517" actId="1035"/>
          <ac:picMkLst>
            <pc:docMk/>
            <pc:sldMk cId="1094309309" sldId="479"/>
            <ac:picMk id="6146" creationId="{644589C8-41B9-F1DE-B61C-BC605D9BD0BC}"/>
          </ac:picMkLst>
        </pc:picChg>
        <pc:picChg chg="mod">
          <ac:chgData name="Pouria Forouzesh" userId="475bbfa581636a77" providerId="LiveId" clId="{53271079-BDE0-49BA-AED6-DE06C15F420A}" dt="2023-11-27T13:28:26.693" v="6517" actId="1035"/>
          <ac:picMkLst>
            <pc:docMk/>
            <pc:sldMk cId="1094309309" sldId="479"/>
            <ac:picMk id="6148" creationId="{C7BE667D-7F96-75A3-D91E-1EA13CA7ECE5}"/>
          </ac:picMkLst>
        </pc:picChg>
        <pc:picChg chg="mod">
          <ac:chgData name="Pouria Forouzesh" userId="475bbfa581636a77" providerId="LiveId" clId="{53271079-BDE0-49BA-AED6-DE06C15F420A}" dt="2023-11-27T13:28:26.693" v="6517" actId="1035"/>
          <ac:picMkLst>
            <pc:docMk/>
            <pc:sldMk cId="1094309309" sldId="479"/>
            <ac:picMk id="6150" creationId="{FF877F63-3749-2B38-27EF-681729739A0F}"/>
          </ac:picMkLst>
        </pc:picChg>
        <pc:picChg chg="mod">
          <ac:chgData name="Pouria Forouzesh" userId="475bbfa581636a77" providerId="LiveId" clId="{53271079-BDE0-49BA-AED6-DE06C15F420A}" dt="2023-11-27T13:28:26.693" v="6517" actId="1035"/>
          <ac:picMkLst>
            <pc:docMk/>
            <pc:sldMk cId="1094309309" sldId="479"/>
            <ac:picMk id="6152" creationId="{0D2DD1A6-4962-2D39-884E-643B465AD3D1}"/>
          </ac:picMkLst>
        </pc:picChg>
      </pc:sldChg>
      <pc:sldChg chg="addSp delSp modSp add del mod">
        <pc:chgData name="Pouria Forouzesh" userId="475bbfa581636a77" providerId="LiveId" clId="{53271079-BDE0-49BA-AED6-DE06C15F420A}" dt="2023-11-27T13:18:50.120" v="6444" actId="47"/>
        <pc:sldMkLst>
          <pc:docMk/>
          <pc:sldMk cId="3397375093" sldId="479"/>
        </pc:sldMkLst>
        <pc:graphicFrameChg chg="add del mod modGraphic">
          <ac:chgData name="Pouria Forouzesh" userId="475bbfa581636a77" providerId="LiveId" clId="{53271079-BDE0-49BA-AED6-DE06C15F420A}" dt="2023-11-27T13:17:14.109" v="6437" actId="478"/>
          <ac:graphicFrameMkLst>
            <pc:docMk/>
            <pc:sldMk cId="3397375093" sldId="479"/>
            <ac:graphicFrameMk id="4" creationId="{DAE259F3-DC83-1495-E702-F5F739CD5EEB}"/>
          </ac:graphicFrameMkLst>
        </pc:graphicFrameChg>
        <pc:graphicFrameChg chg="add del mod modGraphic">
          <ac:chgData name="Pouria Forouzesh" userId="475bbfa581636a77" providerId="LiveId" clId="{53271079-BDE0-49BA-AED6-DE06C15F420A}" dt="2023-11-27T13:17:12.228" v="6436" actId="478"/>
          <ac:graphicFrameMkLst>
            <pc:docMk/>
            <pc:sldMk cId="3397375093" sldId="479"/>
            <ac:graphicFrameMk id="6" creationId="{AE4C126E-8A5B-1A26-94C9-EA0AE7B4F0A5}"/>
          </ac:graphicFrameMkLst>
        </pc:graphicFrameChg>
        <pc:graphicFrameChg chg="add del mod modGraphic">
          <ac:chgData name="Pouria Forouzesh" userId="475bbfa581636a77" providerId="LiveId" clId="{53271079-BDE0-49BA-AED6-DE06C15F420A}" dt="2023-11-27T13:17:12.228" v="6436" actId="478"/>
          <ac:graphicFrameMkLst>
            <pc:docMk/>
            <pc:sldMk cId="3397375093" sldId="479"/>
            <ac:graphicFrameMk id="9" creationId="{CA253F10-90F8-0785-9CC0-5B83394B3CDB}"/>
          </ac:graphicFrameMkLst>
        </pc:graphicFrameChg>
        <pc:graphicFrameChg chg="add del mod modGraphic">
          <ac:chgData name="Pouria Forouzesh" userId="475bbfa581636a77" providerId="LiveId" clId="{53271079-BDE0-49BA-AED6-DE06C15F420A}" dt="2023-11-27T13:17:12.228" v="6436" actId="478"/>
          <ac:graphicFrameMkLst>
            <pc:docMk/>
            <pc:sldMk cId="3397375093" sldId="479"/>
            <ac:graphicFrameMk id="11" creationId="{08DE42ED-B2FD-2EF8-3503-A4A6FAC0F09E}"/>
          </ac:graphicFrameMkLst>
        </pc:graphicFrameChg>
        <pc:graphicFrameChg chg="add del mod">
          <ac:chgData name="Pouria Forouzesh" userId="475bbfa581636a77" providerId="LiveId" clId="{53271079-BDE0-49BA-AED6-DE06C15F420A}" dt="2023-11-27T13:17:12.228" v="6436" actId="478"/>
          <ac:graphicFrameMkLst>
            <pc:docMk/>
            <pc:sldMk cId="3397375093" sldId="479"/>
            <ac:graphicFrameMk id="12" creationId="{D591D8CA-751F-7CD7-AF5E-60792AAC2DA0}"/>
          </ac:graphicFrameMkLst>
        </pc:graphicFrameChg>
        <pc:graphicFrameChg chg="add mod modGraphic">
          <ac:chgData name="Pouria Forouzesh" userId="475bbfa581636a77" providerId="LiveId" clId="{53271079-BDE0-49BA-AED6-DE06C15F420A}" dt="2023-11-27T13:17:27.620" v="6443" actId="1076"/>
          <ac:graphicFrameMkLst>
            <pc:docMk/>
            <pc:sldMk cId="3397375093" sldId="479"/>
            <ac:graphicFrameMk id="15" creationId="{0A795892-61E8-C62C-7CF2-4F6CD3A261AC}"/>
          </ac:graphicFrameMkLst>
        </pc:graphicFrameChg>
        <pc:graphicFrameChg chg="add mod modGraphic">
          <ac:chgData name="Pouria Forouzesh" userId="475bbfa581636a77" providerId="LiveId" clId="{53271079-BDE0-49BA-AED6-DE06C15F420A}" dt="2023-11-27T13:17:26.809" v="6442" actId="1076"/>
          <ac:graphicFrameMkLst>
            <pc:docMk/>
            <pc:sldMk cId="3397375093" sldId="479"/>
            <ac:graphicFrameMk id="17" creationId="{066BF5BF-9A1C-1EB9-F81C-54C2E12136AB}"/>
          </ac:graphicFrameMkLst>
        </pc:graphicFrameChg>
        <pc:graphicFrameChg chg="add mod modGraphic">
          <ac:chgData name="Pouria Forouzesh" userId="475bbfa581636a77" providerId="LiveId" clId="{53271079-BDE0-49BA-AED6-DE06C15F420A}" dt="2023-11-27T13:17:25.372" v="6440" actId="1076"/>
          <ac:graphicFrameMkLst>
            <pc:docMk/>
            <pc:sldMk cId="3397375093" sldId="479"/>
            <ac:graphicFrameMk id="19" creationId="{98696849-3F42-A7C1-8DFA-64005EDF1138}"/>
          </ac:graphicFrameMkLst>
        </pc:graphicFrameChg>
        <pc:graphicFrameChg chg="add mod modGraphic">
          <ac:chgData name="Pouria Forouzesh" userId="475bbfa581636a77" providerId="LiveId" clId="{53271079-BDE0-49BA-AED6-DE06C15F420A}" dt="2023-11-27T13:17:24.684" v="6439" actId="1076"/>
          <ac:graphicFrameMkLst>
            <pc:docMk/>
            <pc:sldMk cId="3397375093" sldId="479"/>
            <ac:graphicFrameMk id="21" creationId="{8A24A37C-183C-C2C9-13FD-FF3EDFAD1504}"/>
          </ac:graphicFrameMkLst>
        </pc:graphicFrameChg>
        <pc:picChg chg="del">
          <ac:chgData name="Pouria Forouzesh" userId="475bbfa581636a77" providerId="LiveId" clId="{53271079-BDE0-49BA-AED6-DE06C15F420A}" dt="2023-11-27T13:17:12.228" v="6436" actId="478"/>
          <ac:picMkLst>
            <pc:docMk/>
            <pc:sldMk cId="3397375093" sldId="479"/>
            <ac:picMk id="3" creationId="{4612AE6D-636B-B1D2-2747-DB46EBA61AD7}"/>
          </ac:picMkLst>
        </pc:picChg>
        <pc:picChg chg="del">
          <ac:chgData name="Pouria Forouzesh" userId="475bbfa581636a77" providerId="LiveId" clId="{53271079-BDE0-49BA-AED6-DE06C15F420A}" dt="2023-11-27T13:16:01.922" v="6429" actId="478"/>
          <ac:picMkLst>
            <pc:docMk/>
            <pc:sldMk cId="3397375093" sldId="479"/>
            <ac:picMk id="8" creationId="{F5A32244-2959-E6A8-D35F-B807C7981F3D}"/>
          </ac:picMkLst>
        </pc:picChg>
        <pc:picChg chg="del">
          <ac:chgData name="Pouria Forouzesh" userId="475bbfa581636a77" providerId="LiveId" clId="{53271079-BDE0-49BA-AED6-DE06C15F420A}" dt="2023-11-27T13:17:12.228" v="6436" actId="478"/>
          <ac:picMkLst>
            <pc:docMk/>
            <pc:sldMk cId="3397375093" sldId="479"/>
            <ac:picMk id="2050" creationId="{58F71561-2BED-FB17-90F8-B11676FB00B3}"/>
          </ac:picMkLst>
        </pc:picChg>
      </pc:sldChg>
    </pc:docChg>
  </pc:docChgLst>
  <pc:docChgLst>
    <pc:chgData name="Pouria Forouzesh" userId="475bbfa581636a77" providerId="LiveId" clId="{CD1862AC-728A-4206-9CE9-E8C36964FA68}"/>
    <pc:docChg chg="undo custSel addSld delSld modSld sldOrd">
      <pc:chgData name="Pouria Forouzesh" userId="475bbfa581636a77" providerId="LiveId" clId="{CD1862AC-728A-4206-9CE9-E8C36964FA68}" dt="2023-10-08T08:55:30.631" v="5975" actId="20577"/>
      <pc:docMkLst>
        <pc:docMk/>
      </pc:docMkLst>
      <pc:sldChg chg="modSp mod modAnim">
        <pc:chgData name="Pouria Forouzesh" userId="475bbfa581636a77" providerId="LiveId" clId="{CD1862AC-728A-4206-9CE9-E8C36964FA68}" dt="2023-10-08T08:44:59.744" v="5954"/>
        <pc:sldMkLst>
          <pc:docMk/>
          <pc:sldMk cId="0" sldId="256"/>
        </pc:sldMkLst>
        <pc:spChg chg="mod">
          <ac:chgData name="Pouria Forouzesh" userId="475bbfa581636a77" providerId="LiveId" clId="{CD1862AC-728A-4206-9CE9-E8C36964FA68}" dt="2023-10-08T08:41:49.783" v="5926" actId="122"/>
          <ac:spMkLst>
            <pc:docMk/>
            <pc:sldMk cId="0" sldId="256"/>
            <ac:spMk id="511" creationId="{00000000-0000-0000-0000-000000000000}"/>
          </ac:spMkLst>
        </pc:spChg>
        <pc:spChg chg="mod">
          <ac:chgData name="Pouria Forouzesh" userId="475bbfa581636a77" providerId="LiveId" clId="{CD1862AC-728A-4206-9CE9-E8C36964FA68}" dt="2023-10-03T04:17:54.056" v="5" actId="20577"/>
          <ac:spMkLst>
            <pc:docMk/>
            <pc:sldMk cId="0" sldId="256"/>
            <ac:spMk id="512" creationId="{00000000-0000-0000-0000-000000000000}"/>
          </ac:spMkLst>
        </pc:spChg>
        <pc:picChg chg="mod">
          <ac:chgData name="Pouria Forouzesh" userId="475bbfa581636a77" providerId="LiveId" clId="{CD1862AC-728A-4206-9CE9-E8C36964FA68}" dt="2023-10-08T08:43:39.647" v="5949" actId="1076"/>
          <ac:picMkLst>
            <pc:docMk/>
            <pc:sldMk cId="0" sldId="256"/>
            <ac:picMk id="2050" creationId="{DA8E69AE-1EE5-9DF7-5C13-6F6FC2AC80B6}"/>
          </ac:picMkLst>
        </pc:picChg>
      </pc:sldChg>
      <pc:sldChg chg="modSp mod">
        <pc:chgData name="Pouria Forouzesh" userId="475bbfa581636a77" providerId="LiveId" clId="{CD1862AC-728A-4206-9CE9-E8C36964FA68}" dt="2023-10-04T04:56:13.651" v="1404" actId="313"/>
        <pc:sldMkLst>
          <pc:docMk/>
          <pc:sldMk cId="0" sldId="273"/>
        </pc:sldMkLst>
        <pc:spChg chg="mod">
          <ac:chgData name="Pouria Forouzesh" userId="475bbfa581636a77" providerId="LiveId" clId="{CD1862AC-728A-4206-9CE9-E8C36964FA68}" dt="2023-10-04T04:56:13.651" v="1404" actId="313"/>
          <ac:spMkLst>
            <pc:docMk/>
            <pc:sldMk cId="0" sldId="273"/>
            <ac:spMk id="2" creationId="{C40053B5-0BE8-2D1D-BF14-3B7E434256FE}"/>
          </ac:spMkLst>
        </pc:spChg>
      </pc:sldChg>
      <pc:sldChg chg="modSp mod">
        <pc:chgData name="Pouria Forouzesh" userId="475bbfa581636a77" providerId="LiveId" clId="{CD1862AC-728A-4206-9CE9-E8C36964FA68}" dt="2023-10-05T06:05:09.511" v="2729" actId="20577"/>
        <pc:sldMkLst>
          <pc:docMk/>
          <pc:sldMk cId="0" sldId="280"/>
        </pc:sldMkLst>
        <pc:spChg chg="mod">
          <ac:chgData name="Pouria Forouzesh" userId="475bbfa581636a77" providerId="LiveId" clId="{CD1862AC-728A-4206-9CE9-E8C36964FA68}" dt="2023-10-05T06:05:09.511" v="2729" actId="20577"/>
          <ac:spMkLst>
            <pc:docMk/>
            <pc:sldMk cId="0" sldId="280"/>
            <ac:spMk id="2" creationId="{13AC5E35-8A7F-EF33-AA73-3E81EBDD98A2}"/>
          </ac:spMkLst>
        </pc:spChg>
      </pc:sldChg>
      <pc:sldChg chg="modAnim">
        <pc:chgData name="Pouria Forouzesh" userId="475bbfa581636a77" providerId="LiveId" clId="{CD1862AC-728A-4206-9CE9-E8C36964FA68}" dt="2023-10-07T06:13:40.258" v="5826"/>
        <pc:sldMkLst>
          <pc:docMk/>
          <pc:sldMk cId="2811367570" sldId="333"/>
        </pc:sldMkLst>
      </pc:sldChg>
      <pc:sldChg chg="modSp mod modAnim">
        <pc:chgData name="Pouria Forouzesh" userId="475bbfa581636a77" providerId="LiveId" clId="{CD1862AC-728A-4206-9CE9-E8C36964FA68}" dt="2023-10-06T11:50:09.425" v="5115"/>
        <pc:sldMkLst>
          <pc:docMk/>
          <pc:sldMk cId="3662519932" sldId="341"/>
        </pc:sldMkLst>
        <pc:spChg chg="mod">
          <ac:chgData name="Pouria Forouzesh" userId="475bbfa581636a77" providerId="LiveId" clId="{CD1862AC-728A-4206-9CE9-E8C36964FA68}" dt="2023-10-06T09:14:27.089" v="3409" actId="313"/>
          <ac:spMkLst>
            <pc:docMk/>
            <pc:sldMk cId="3662519932" sldId="341"/>
            <ac:spMk id="3" creationId="{7930E066-1F1C-C2FB-FA52-FC641EF4754A}"/>
          </ac:spMkLst>
        </pc:spChg>
        <pc:grpChg chg="mod">
          <ac:chgData name="Pouria Forouzesh" userId="475bbfa581636a77" providerId="LiveId" clId="{CD1862AC-728A-4206-9CE9-E8C36964FA68}" dt="2023-10-06T11:49:50.616" v="5112" actId="1076"/>
          <ac:grpSpMkLst>
            <pc:docMk/>
            <pc:sldMk cId="3662519932" sldId="341"/>
            <ac:grpSpMk id="4" creationId="{F95E5C9E-DCD5-B340-87AB-6E39480623D0}"/>
          </ac:grpSpMkLst>
        </pc:grpChg>
      </pc:sldChg>
      <pc:sldChg chg="addSp delSp modSp mod modTransition modAnim">
        <pc:chgData name="Pouria Forouzesh" userId="475bbfa581636a77" providerId="LiveId" clId="{CD1862AC-728A-4206-9CE9-E8C36964FA68}" dt="2023-10-08T08:55:30.631" v="5975" actId="20577"/>
        <pc:sldMkLst>
          <pc:docMk/>
          <pc:sldMk cId="3926938099" sldId="342"/>
        </pc:sldMkLst>
        <pc:spChg chg="mod">
          <ac:chgData name="Pouria Forouzesh" userId="475bbfa581636a77" providerId="LiveId" clId="{CD1862AC-728A-4206-9CE9-E8C36964FA68}" dt="2023-10-06T11:50:48.358" v="5116" actId="13822"/>
          <ac:spMkLst>
            <pc:docMk/>
            <pc:sldMk cId="3926938099" sldId="342"/>
            <ac:spMk id="3" creationId="{B2E4C515-DA77-8399-B4CD-2855BBC8FDD0}"/>
          </ac:spMkLst>
        </pc:spChg>
        <pc:spChg chg="mod">
          <ac:chgData name="Pouria Forouzesh" userId="475bbfa581636a77" providerId="LiveId" clId="{CD1862AC-728A-4206-9CE9-E8C36964FA68}" dt="2023-10-08T08:55:30.631" v="5975" actId="20577"/>
          <ac:spMkLst>
            <pc:docMk/>
            <pc:sldMk cId="3926938099" sldId="342"/>
            <ac:spMk id="41" creationId="{6B27E32F-6313-C7E1-A137-BF65E675B49B}"/>
          </ac:spMkLst>
        </pc:spChg>
        <pc:spChg chg="del">
          <ac:chgData name="Pouria Forouzesh" userId="475bbfa581636a77" providerId="LiveId" clId="{CD1862AC-728A-4206-9CE9-E8C36964FA68}" dt="2023-10-03T05:07:46.357" v="257" actId="478"/>
          <ac:spMkLst>
            <pc:docMk/>
            <pc:sldMk cId="3926938099" sldId="342"/>
            <ac:spMk id="46" creationId="{077337BE-8F59-3BD8-E41A-2513B175D375}"/>
          </ac:spMkLst>
        </pc:spChg>
        <pc:picChg chg="add mod">
          <ac:chgData name="Pouria Forouzesh" userId="475bbfa581636a77" providerId="LiveId" clId="{CD1862AC-728A-4206-9CE9-E8C36964FA68}" dt="2023-10-06T09:28:20.740" v="3453"/>
          <ac:picMkLst>
            <pc:docMk/>
            <pc:sldMk cId="3926938099" sldId="342"/>
            <ac:picMk id="4" creationId="{B74BCCD5-6915-8E2C-F442-07EF01538D58}"/>
          </ac:picMkLst>
        </pc:picChg>
        <pc:picChg chg="del">
          <ac:chgData name="Pouria Forouzesh" userId="475bbfa581636a77" providerId="LiveId" clId="{CD1862AC-728A-4206-9CE9-E8C36964FA68}" dt="2023-10-03T05:01:57.745" v="253" actId="478"/>
          <ac:picMkLst>
            <pc:docMk/>
            <pc:sldMk cId="3926938099" sldId="342"/>
            <ac:picMk id="44" creationId="{E603936F-E6DC-218D-D776-0C0AA9873771}"/>
          </ac:picMkLst>
        </pc:picChg>
        <pc:picChg chg="del">
          <ac:chgData name="Pouria Forouzesh" userId="475bbfa581636a77" providerId="LiveId" clId="{CD1862AC-728A-4206-9CE9-E8C36964FA68}" dt="2023-10-03T05:01:15.219" v="252" actId="478"/>
          <ac:picMkLst>
            <pc:docMk/>
            <pc:sldMk cId="3926938099" sldId="342"/>
            <ac:picMk id="1026" creationId="{8A468F55-5595-5C6A-279C-AAD74AEB8DE3}"/>
          </ac:picMkLst>
        </pc:picChg>
      </pc:sldChg>
      <pc:sldChg chg="addSp delSp modSp mod modAnim">
        <pc:chgData name="Pouria Forouzesh" userId="475bbfa581636a77" providerId="LiveId" clId="{CD1862AC-728A-4206-9CE9-E8C36964FA68}" dt="2023-10-07T06:11:38.931" v="5809" actId="1076"/>
        <pc:sldMkLst>
          <pc:docMk/>
          <pc:sldMk cId="2742181713" sldId="345"/>
        </pc:sldMkLst>
        <pc:spChg chg="mod">
          <ac:chgData name="Pouria Forouzesh" userId="475bbfa581636a77" providerId="LiveId" clId="{CD1862AC-728A-4206-9CE9-E8C36964FA68}" dt="2023-10-05T07:21:09.180" v="2873"/>
          <ac:spMkLst>
            <pc:docMk/>
            <pc:sldMk cId="2742181713" sldId="345"/>
            <ac:spMk id="4" creationId="{95936C17-54EC-0D36-4731-03FE23B737E0}"/>
          </ac:spMkLst>
        </pc:spChg>
        <pc:spChg chg="del mod">
          <ac:chgData name="Pouria Forouzesh" userId="475bbfa581636a77" providerId="LiveId" clId="{CD1862AC-728A-4206-9CE9-E8C36964FA68}" dt="2023-10-05T07:21:27.213" v="2881"/>
          <ac:spMkLst>
            <pc:docMk/>
            <pc:sldMk cId="2742181713" sldId="345"/>
            <ac:spMk id="8" creationId="{0A32B64D-3E6E-0FB7-1725-2A925CB415E3}"/>
          </ac:spMkLst>
        </pc:spChg>
        <pc:spChg chg="mod">
          <ac:chgData name="Pouria Forouzesh" userId="475bbfa581636a77" providerId="LiveId" clId="{CD1862AC-728A-4206-9CE9-E8C36964FA68}" dt="2023-10-05T07:21:09.180" v="2873"/>
          <ac:spMkLst>
            <pc:docMk/>
            <pc:sldMk cId="2742181713" sldId="345"/>
            <ac:spMk id="10" creationId="{FB475D15-B853-D90A-0452-3B7804FE0076}"/>
          </ac:spMkLst>
        </pc:spChg>
        <pc:spChg chg="mod">
          <ac:chgData name="Pouria Forouzesh" userId="475bbfa581636a77" providerId="LiveId" clId="{CD1862AC-728A-4206-9CE9-E8C36964FA68}" dt="2023-10-05T07:21:15.160" v="2876"/>
          <ac:spMkLst>
            <pc:docMk/>
            <pc:sldMk cId="2742181713" sldId="345"/>
            <ac:spMk id="12" creationId="{EA62B91A-4F75-970F-CF9B-A929397D4514}"/>
          </ac:spMkLst>
        </pc:spChg>
        <pc:spChg chg="mod">
          <ac:chgData name="Pouria Forouzesh" userId="475bbfa581636a77" providerId="LiveId" clId="{CD1862AC-728A-4206-9CE9-E8C36964FA68}" dt="2023-10-05T07:21:22.160" v="2878"/>
          <ac:spMkLst>
            <pc:docMk/>
            <pc:sldMk cId="2742181713" sldId="345"/>
            <ac:spMk id="13" creationId="{D0BC30DE-1BDA-3A4F-0FC1-4C55D3244CBE}"/>
          </ac:spMkLst>
        </pc:spChg>
        <pc:spChg chg="add del mod">
          <ac:chgData name="Pouria Forouzesh" userId="475bbfa581636a77" providerId="LiveId" clId="{CD1862AC-728A-4206-9CE9-E8C36964FA68}" dt="2023-10-05T07:27:39.353" v="2906"/>
          <ac:spMkLst>
            <pc:docMk/>
            <pc:sldMk cId="2742181713" sldId="345"/>
            <ac:spMk id="15" creationId="{22E32F39-C670-1A9E-DEE4-6E42F0A88325}"/>
          </ac:spMkLst>
        </pc:spChg>
        <pc:spChg chg="add mod">
          <ac:chgData name="Pouria Forouzesh" userId="475bbfa581636a77" providerId="LiveId" clId="{CD1862AC-728A-4206-9CE9-E8C36964FA68}" dt="2023-10-06T11:34:25.077" v="5032" actId="13822"/>
          <ac:spMkLst>
            <pc:docMk/>
            <pc:sldMk cId="2742181713" sldId="345"/>
            <ac:spMk id="16" creationId="{30EA8AD6-7EB5-4EDA-7D2D-95BDADA063A7}"/>
          </ac:spMkLst>
        </pc:spChg>
        <pc:grpChg chg="add del mod">
          <ac:chgData name="Pouria Forouzesh" userId="475bbfa581636a77" providerId="LiveId" clId="{CD1862AC-728A-4206-9CE9-E8C36964FA68}" dt="2023-10-05T07:21:12.002" v="2874"/>
          <ac:grpSpMkLst>
            <pc:docMk/>
            <pc:sldMk cId="2742181713" sldId="345"/>
            <ac:grpSpMk id="2" creationId="{DDABED1B-1199-A56A-61E2-B8B7E56AB4B4}"/>
          </ac:grpSpMkLst>
        </pc:grpChg>
        <pc:grpChg chg="del">
          <ac:chgData name="Pouria Forouzesh" userId="475bbfa581636a77" providerId="LiveId" clId="{CD1862AC-728A-4206-9CE9-E8C36964FA68}" dt="2023-10-05T07:21:27.212" v="2879" actId="478"/>
          <ac:grpSpMkLst>
            <pc:docMk/>
            <pc:sldMk cId="2742181713" sldId="345"/>
            <ac:grpSpMk id="6" creationId="{2347145E-1891-37B1-FE82-CD863803BBDF}"/>
          </ac:grpSpMkLst>
        </pc:grpChg>
        <pc:grpChg chg="add mod">
          <ac:chgData name="Pouria Forouzesh" userId="475bbfa581636a77" providerId="LiveId" clId="{CD1862AC-728A-4206-9CE9-E8C36964FA68}" dt="2023-10-05T07:21:15.160" v="2876"/>
          <ac:grpSpMkLst>
            <pc:docMk/>
            <pc:sldMk cId="2742181713" sldId="345"/>
            <ac:grpSpMk id="11" creationId="{DD52CB5A-F593-CCCE-191F-55CAB68EC746}"/>
          </ac:grpSpMkLst>
        </pc:grpChg>
        <pc:picChg chg="add mod">
          <ac:chgData name="Pouria Forouzesh" userId="475bbfa581636a77" providerId="LiveId" clId="{CD1862AC-728A-4206-9CE9-E8C36964FA68}" dt="2023-10-07T06:11:27.540" v="5807" actId="14100"/>
          <ac:picMkLst>
            <pc:docMk/>
            <pc:sldMk cId="2742181713" sldId="345"/>
            <ac:picMk id="3" creationId="{CEDC1D9C-E40F-C250-5C4A-E5E4DDB1AF5F}"/>
          </ac:picMkLst>
        </pc:picChg>
        <pc:picChg chg="add mod">
          <ac:chgData name="Pouria Forouzesh" userId="475bbfa581636a77" providerId="LiveId" clId="{CD1862AC-728A-4206-9CE9-E8C36964FA68}" dt="2023-10-07T06:11:19.024" v="5804" actId="14100"/>
          <ac:picMkLst>
            <pc:docMk/>
            <pc:sldMk cId="2742181713" sldId="345"/>
            <ac:picMk id="5" creationId="{878853FB-736D-4461-A04D-AA8F960BBA81}"/>
          </ac:picMkLst>
        </pc:picChg>
        <pc:picChg chg="del">
          <ac:chgData name="Pouria Forouzesh" userId="475bbfa581636a77" providerId="LiveId" clId="{CD1862AC-728A-4206-9CE9-E8C36964FA68}" dt="2023-10-03T08:19:09.083" v="1364" actId="478"/>
          <ac:picMkLst>
            <pc:docMk/>
            <pc:sldMk cId="2742181713" sldId="345"/>
            <ac:picMk id="13" creationId="{8BC5C6AD-1347-14AC-10D4-718E54559FB2}"/>
          </ac:picMkLst>
        </pc:picChg>
        <pc:picChg chg="del">
          <ac:chgData name="Pouria Forouzesh" userId="475bbfa581636a77" providerId="LiveId" clId="{CD1862AC-728A-4206-9CE9-E8C36964FA68}" dt="2023-10-03T08:19:09.083" v="1364" actId="478"/>
          <ac:picMkLst>
            <pc:docMk/>
            <pc:sldMk cId="2742181713" sldId="345"/>
            <ac:picMk id="15" creationId="{772E5F7B-5FDA-6960-814D-79CA9A7B91E0}"/>
          </ac:picMkLst>
        </pc:picChg>
        <pc:picChg chg="add mod">
          <ac:chgData name="Pouria Forouzesh" userId="475bbfa581636a77" providerId="LiveId" clId="{CD1862AC-728A-4206-9CE9-E8C36964FA68}" dt="2023-10-07T06:11:30.084" v="5808" actId="14100"/>
          <ac:picMkLst>
            <pc:docMk/>
            <pc:sldMk cId="2742181713" sldId="345"/>
            <ac:picMk id="17" creationId="{C80EEF07-86D0-0E81-5F0E-CC74B268F6FF}"/>
          </ac:picMkLst>
        </pc:picChg>
        <pc:picChg chg="add mod">
          <ac:chgData name="Pouria Forouzesh" userId="475bbfa581636a77" providerId="LiveId" clId="{CD1862AC-728A-4206-9CE9-E8C36964FA68}" dt="2023-10-07T06:11:38.931" v="5809" actId="1076"/>
          <ac:picMkLst>
            <pc:docMk/>
            <pc:sldMk cId="2742181713" sldId="345"/>
            <ac:picMk id="3074" creationId="{D284CE0D-E1B1-6E3F-7246-8D348BE673DF}"/>
          </ac:picMkLst>
        </pc:picChg>
      </pc:sldChg>
      <pc:sldChg chg="modSp mod">
        <pc:chgData name="Pouria Forouzesh" userId="475bbfa581636a77" providerId="LiveId" clId="{CD1862AC-728A-4206-9CE9-E8C36964FA68}" dt="2023-10-06T09:36:29.408" v="3466" actId="313"/>
        <pc:sldMkLst>
          <pc:docMk/>
          <pc:sldMk cId="3767684172" sldId="348"/>
        </pc:sldMkLst>
        <pc:spChg chg="mod">
          <ac:chgData name="Pouria Forouzesh" userId="475bbfa581636a77" providerId="LiveId" clId="{CD1862AC-728A-4206-9CE9-E8C36964FA68}" dt="2023-10-06T09:36:29.408" v="3466" actId="313"/>
          <ac:spMkLst>
            <pc:docMk/>
            <pc:sldMk cId="3767684172" sldId="348"/>
            <ac:spMk id="3" creationId="{9693DFB2-9776-96D7-F772-353CEDD449DE}"/>
          </ac:spMkLst>
        </pc:spChg>
      </pc:sldChg>
      <pc:sldChg chg="addSp delSp modSp del mod ord">
        <pc:chgData name="Pouria Forouzesh" userId="475bbfa581636a77" providerId="LiveId" clId="{CD1862AC-728A-4206-9CE9-E8C36964FA68}" dt="2023-10-03T05:43:26.604" v="456" actId="47"/>
        <pc:sldMkLst>
          <pc:docMk/>
          <pc:sldMk cId="2764815594" sldId="365"/>
        </pc:sldMkLst>
        <pc:spChg chg="add mod">
          <ac:chgData name="Pouria Forouzesh" userId="475bbfa581636a77" providerId="LiveId" clId="{CD1862AC-728A-4206-9CE9-E8C36964FA68}" dt="2023-10-03T05:43:05.547" v="450"/>
          <ac:spMkLst>
            <pc:docMk/>
            <pc:sldMk cId="2764815594" sldId="365"/>
            <ac:spMk id="6" creationId="{EAD7BC0C-32A3-9D1C-8DC0-FD8097DB2063}"/>
          </ac:spMkLst>
        </pc:spChg>
        <pc:spChg chg="add mod">
          <ac:chgData name="Pouria Forouzesh" userId="475bbfa581636a77" providerId="LiveId" clId="{CD1862AC-728A-4206-9CE9-E8C36964FA68}" dt="2023-10-03T05:43:05.547" v="450"/>
          <ac:spMkLst>
            <pc:docMk/>
            <pc:sldMk cId="2764815594" sldId="365"/>
            <ac:spMk id="7" creationId="{2042AB34-5D7E-A9C7-5FD7-A9E4F845CAEC}"/>
          </ac:spMkLst>
        </pc:spChg>
        <pc:spChg chg="add del">
          <ac:chgData name="Pouria Forouzesh" userId="475bbfa581636a77" providerId="LiveId" clId="{CD1862AC-728A-4206-9CE9-E8C36964FA68}" dt="2023-10-03T05:43:08.721" v="453" actId="22"/>
          <ac:spMkLst>
            <pc:docMk/>
            <pc:sldMk cId="2764815594" sldId="365"/>
            <ac:spMk id="9" creationId="{17816A47-059C-26B9-2DDC-D7472CA77E30}"/>
          </ac:spMkLst>
        </pc:spChg>
        <pc:spChg chg="mod">
          <ac:chgData name="Pouria Forouzesh" userId="475bbfa581636a77" providerId="LiveId" clId="{CD1862AC-728A-4206-9CE9-E8C36964FA68}" dt="2023-10-03T05:42:42.281" v="446"/>
          <ac:spMkLst>
            <pc:docMk/>
            <pc:sldMk cId="2764815594" sldId="365"/>
            <ac:spMk id="18" creationId="{AAB63130-8C47-AF61-E245-9A279AFF3971}"/>
          </ac:spMkLst>
        </pc:spChg>
        <pc:grpChg chg="add mod">
          <ac:chgData name="Pouria Forouzesh" userId="475bbfa581636a77" providerId="LiveId" clId="{CD1862AC-728A-4206-9CE9-E8C36964FA68}" dt="2023-10-03T05:43:05.547" v="450"/>
          <ac:grpSpMkLst>
            <pc:docMk/>
            <pc:sldMk cId="2764815594" sldId="365"/>
            <ac:grpSpMk id="2" creationId="{82913451-5232-46BB-C5B6-90AEEA2E2FE5}"/>
          </ac:grpSpMkLst>
        </pc:grpChg>
        <pc:grpChg chg="mod">
          <ac:chgData name="Pouria Forouzesh" userId="475bbfa581636a77" providerId="LiveId" clId="{CD1862AC-728A-4206-9CE9-E8C36964FA68}" dt="2023-10-03T05:43:19.142" v="454" actId="1076"/>
          <ac:grpSpMkLst>
            <pc:docMk/>
            <pc:sldMk cId="2764815594" sldId="365"/>
            <ac:grpSpMk id="14" creationId="{2D7B9D20-CC76-9ECC-5206-875BB495CB74}"/>
          </ac:grpSpMkLst>
        </pc:grpChg>
      </pc:sldChg>
      <pc:sldChg chg="addSp delSp modSp mod delAnim modAnim">
        <pc:chgData name="Pouria Forouzesh" userId="475bbfa581636a77" providerId="LiveId" clId="{CD1862AC-728A-4206-9CE9-E8C36964FA68}" dt="2023-10-06T11:50:58.284" v="5117" actId="13822"/>
        <pc:sldMkLst>
          <pc:docMk/>
          <pc:sldMk cId="2896118615" sldId="369"/>
        </pc:sldMkLst>
        <pc:spChg chg="del">
          <ac:chgData name="Pouria Forouzesh" userId="475bbfa581636a77" providerId="LiveId" clId="{CD1862AC-728A-4206-9CE9-E8C36964FA68}" dt="2023-10-03T05:20:45.340" v="307" actId="478"/>
          <ac:spMkLst>
            <pc:docMk/>
            <pc:sldMk cId="2896118615" sldId="369"/>
            <ac:spMk id="2" creationId="{5652F139-974F-70AE-F02B-98F597AC4664}"/>
          </ac:spMkLst>
        </pc:spChg>
        <pc:spChg chg="add del mod">
          <ac:chgData name="Pouria Forouzesh" userId="475bbfa581636a77" providerId="LiveId" clId="{CD1862AC-728A-4206-9CE9-E8C36964FA68}" dt="2023-10-06T09:43:37.732" v="3499" actId="13822"/>
          <ac:spMkLst>
            <pc:docMk/>
            <pc:sldMk cId="2896118615" sldId="369"/>
            <ac:spMk id="3" creationId="{8A80532C-6803-464C-0E6F-C7F5687E2ADE}"/>
          </ac:spMkLst>
        </pc:spChg>
        <pc:spChg chg="mod">
          <ac:chgData name="Pouria Forouzesh" userId="475bbfa581636a77" providerId="LiveId" clId="{CD1862AC-728A-4206-9CE9-E8C36964FA68}" dt="2023-10-06T11:50:58.284" v="5117" actId="13822"/>
          <ac:spMkLst>
            <pc:docMk/>
            <pc:sldMk cId="2896118615" sldId="369"/>
            <ac:spMk id="6" creationId="{B2E4C515-DA77-8399-B4CD-2855BBC8FDD0}"/>
          </ac:spMkLst>
        </pc:spChg>
        <pc:spChg chg="del">
          <ac:chgData name="Pouria Forouzesh" userId="475bbfa581636a77" providerId="LiveId" clId="{CD1862AC-728A-4206-9CE9-E8C36964FA68}" dt="2023-10-03T05:21:08.354" v="312" actId="478"/>
          <ac:spMkLst>
            <pc:docMk/>
            <pc:sldMk cId="2896118615" sldId="369"/>
            <ac:spMk id="9" creationId="{9F32D243-6BFB-690D-1DE3-AD1426632159}"/>
          </ac:spMkLst>
        </pc:spChg>
        <pc:spChg chg="del">
          <ac:chgData name="Pouria Forouzesh" userId="475bbfa581636a77" providerId="LiveId" clId="{CD1862AC-728A-4206-9CE9-E8C36964FA68}" dt="2023-10-03T05:21:11.167" v="317" actId="478"/>
          <ac:spMkLst>
            <pc:docMk/>
            <pc:sldMk cId="2896118615" sldId="369"/>
            <ac:spMk id="15" creationId="{5DF90D00-135A-69A4-11B0-789FFAF5DD39}"/>
          </ac:spMkLst>
        </pc:spChg>
        <pc:spChg chg="add mod">
          <ac:chgData name="Pouria Forouzesh" userId="475bbfa581636a77" providerId="LiveId" clId="{CD1862AC-728A-4206-9CE9-E8C36964FA68}" dt="2023-10-06T09:36:54.748" v="3475" actId="1076"/>
          <ac:spMkLst>
            <pc:docMk/>
            <pc:sldMk cId="2896118615" sldId="369"/>
            <ac:spMk id="18" creationId="{F13495F4-D558-DE34-C892-ED2EF16A9B5F}"/>
          </ac:spMkLst>
        </pc:spChg>
        <pc:spChg chg="del">
          <ac:chgData name="Pouria Forouzesh" userId="475bbfa581636a77" providerId="LiveId" clId="{CD1862AC-728A-4206-9CE9-E8C36964FA68}" dt="2023-10-03T05:21:07.049" v="311" actId="478"/>
          <ac:spMkLst>
            <pc:docMk/>
            <pc:sldMk cId="2896118615" sldId="369"/>
            <ac:spMk id="21" creationId="{97B11459-6F0E-52A4-F542-C5FA09E6BE40}"/>
          </ac:spMkLst>
        </pc:spChg>
        <pc:grpChg chg="del">
          <ac:chgData name="Pouria Forouzesh" userId="475bbfa581636a77" providerId="LiveId" clId="{CD1862AC-728A-4206-9CE9-E8C36964FA68}" dt="2023-10-03T05:28:57.412" v="401" actId="478"/>
          <ac:grpSpMkLst>
            <pc:docMk/>
            <pc:sldMk cId="2896118615" sldId="369"/>
            <ac:grpSpMk id="12" creationId="{4E2083F8-A36F-28F7-A58E-15ECDC8A7E90}"/>
          </ac:grpSpMkLst>
        </pc:grpChg>
        <pc:graphicFrameChg chg="mod">
          <ac:chgData name="Pouria Forouzesh" userId="475bbfa581636a77" providerId="LiveId" clId="{CD1862AC-728A-4206-9CE9-E8C36964FA68}" dt="2023-10-06T09:43:26.309" v="3498" actId="12269"/>
          <ac:graphicFrameMkLst>
            <pc:docMk/>
            <pc:sldMk cId="2896118615" sldId="369"/>
            <ac:graphicFrameMk id="4" creationId="{164BCD58-5F2D-4117-2F12-941BFD892F67}"/>
          </ac:graphicFrameMkLst>
        </pc:graphicFrameChg>
        <pc:graphicFrameChg chg="add del mod modGraphic">
          <ac:chgData name="Pouria Forouzesh" userId="475bbfa581636a77" providerId="LiveId" clId="{CD1862AC-728A-4206-9CE9-E8C36964FA68}" dt="2023-10-03T05:26:26.380" v="358" actId="478"/>
          <ac:graphicFrameMkLst>
            <pc:docMk/>
            <pc:sldMk cId="2896118615" sldId="369"/>
            <ac:graphicFrameMk id="8" creationId="{952A622A-7559-DAAD-3504-B7CD9755162F}"/>
          </ac:graphicFrameMkLst>
        </pc:graphicFrameChg>
        <pc:graphicFrameChg chg="del">
          <ac:chgData name="Pouria Forouzesh" userId="475bbfa581636a77" providerId="LiveId" clId="{CD1862AC-728A-4206-9CE9-E8C36964FA68}" dt="2023-10-03T05:29:07.371" v="402" actId="478"/>
          <ac:graphicFrameMkLst>
            <pc:docMk/>
            <pc:sldMk cId="2896118615" sldId="369"/>
            <ac:graphicFrameMk id="10" creationId="{611C5B55-D60F-22BD-3504-564B24B33397}"/>
          </ac:graphicFrameMkLst>
        </pc:graphicFrameChg>
        <pc:graphicFrameChg chg="add del mod modGraphic">
          <ac:chgData name="Pouria Forouzesh" userId="475bbfa581636a77" providerId="LiveId" clId="{CD1862AC-728A-4206-9CE9-E8C36964FA68}" dt="2023-10-03T05:30:24.947" v="412" actId="478"/>
          <ac:graphicFrameMkLst>
            <pc:docMk/>
            <pc:sldMk cId="2896118615" sldId="369"/>
            <ac:graphicFrameMk id="11" creationId="{2442B665-BCC4-A177-97F9-AC4D6AE70F8D}"/>
          </ac:graphicFrameMkLst>
        </pc:graphicFrameChg>
        <pc:picChg chg="del">
          <ac:chgData name="Pouria Forouzesh" userId="475bbfa581636a77" providerId="LiveId" clId="{CD1862AC-728A-4206-9CE9-E8C36964FA68}" dt="2023-10-03T05:21:08.747" v="313" actId="478"/>
          <ac:picMkLst>
            <pc:docMk/>
            <pc:sldMk cId="2896118615" sldId="369"/>
            <ac:picMk id="5" creationId="{BC2D58FE-9ED7-EC96-38ED-148F7A9CBBD3}"/>
          </ac:picMkLst>
        </pc:picChg>
        <pc:picChg chg="del">
          <ac:chgData name="Pouria Forouzesh" userId="475bbfa581636a77" providerId="LiveId" clId="{CD1862AC-728A-4206-9CE9-E8C36964FA68}" dt="2023-10-03T05:20:44.099" v="306" actId="478"/>
          <ac:picMkLst>
            <pc:docMk/>
            <pc:sldMk cId="2896118615" sldId="369"/>
            <ac:picMk id="7" creationId="{8C29D2AC-E52D-FBAF-568F-793EDD6E3C22}"/>
          </ac:picMkLst>
        </pc:picChg>
        <pc:picChg chg="add mod">
          <ac:chgData name="Pouria Forouzesh" userId="475bbfa581636a77" providerId="LiveId" clId="{CD1862AC-728A-4206-9CE9-E8C36964FA68}" dt="2023-10-06T09:38:33.366" v="3480" actId="1440"/>
          <ac:picMkLst>
            <pc:docMk/>
            <pc:sldMk cId="2896118615" sldId="369"/>
            <ac:picMk id="17" creationId="{C3F2B3B3-6B8F-6BE1-533E-2AA94293D139}"/>
          </ac:picMkLst>
        </pc:picChg>
        <pc:picChg chg="del mod">
          <ac:chgData name="Pouria Forouzesh" userId="475bbfa581636a77" providerId="LiveId" clId="{CD1862AC-728A-4206-9CE9-E8C36964FA68}" dt="2023-10-03T05:21:09.328" v="315" actId="478"/>
          <ac:picMkLst>
            <pc:docMk/>
            <pc:sldMk cId="2896118615" sldId="369"/>
            <ac:picMk id="23" creationId="{FAA9F94E-6E02-D725-8CA5-9902F53C3756}"/>
          </ac:picMkLst>
        </pc:picChg>
        <pc:picChg chg="del">
          <ac:chgData name="Pouria Forouzesh" userId="475bbfa581636a77" providerId="LiveId" clId="{CD1862AC-728A-4206-9CE9-E8C36964FA68}" dt="2023-10-03T05:21:09.878" v="316" actId="478"/>
          <ac:picMkLst>
            <pc:docMk/>
            <pc:sldMk cId="2896118615" sldId="369"/>
            <ac:picMk id="2051" creationId="{9BB353D0-96F9-4BD7-E3DD-61943A920D9A}"/>
          </ac:picMkLst>
        </pc:picChg>
      </pc:sldChg>
      <pc:sldChg chg="addSp delSp modSp mod delAnim">
        <pc:chgData name="Pouria Forouzesh" userId="475bbfa581636a77" providerId="LiveId" clId="{CD1862AC-728A-4206-9CE9-E8C36964FA68}" dt="2023-10-05T09:44:01.470" v="3406" actId="20577"/>
        <pc:sldMkLst>
          <pc:docMk/>
          <pc:sldMk cId="2926472865" sldId="379"/>
        </pc:sldMkLst>
        <pc:spChg chg="add del mod">
          <ac:chgData name="Pouria Forouzesh" userId="475bbfa581636a77" providerId="LiveId" clId="{CD1862AC-728A-4206-9CE9-E8C36964FA68}" dt="2023-10-05T09:42:42.945" v="3394" actId="478"/>
          <ac:spMkLst>
            <pc:docMk/>
            <pc:sldMk cId="2926472865" sldId="379"/>
            <ac:spMk id="2" creationId="{59C78725-093A-9B19-9FED-8E26E996E2E1}"/>
          </ac:spMkLst>
        </pc:spChg>
        <pc:spChg chg="del">
          <ac:chgData name="Pouria Forouzesh" userId="475bbfa581636a77" providerId="LiveId" clId="{CD1862AC-728A-4206-9CE9-E8C36964FA68}" dt="2023-10-05T09:35:57.088" v="3234" actId="478"/>
          <ac:spMkLst>
            <pc:docMk/>
            <pc:sldMk cId="2926472865" sldId="379"/>
            <ac:spMk id="8" creationId="{5FB82D99-0DE6-BE6B-A11E-2498A98BA82B}"/>
          </ac:spMkLst>
        </pc:spChg>
        <pc:graphicFrameChg chg="del">
          <ac:chgData name="Pouria Forouzesh" userId="475bbfa581636a77" providerId="LiveId" clId="{CD1862AC-728A-4206-9CE9-E8C36964FA68}" dt="2023-10-05T09:36:00.124" v="3235" actId="478"/>
          <ac:graphicFrameMkLst>
            <pc:docMk/>
            <pc:sldMk cId="2926472865" sldId="379"/>
            <ac:graphicFrameMk id="6" creationId="{D201E33C-9A76-2FE5-6180-07CD07C7D73D}"/>
          </ac:graphicFrameMkLst>
        </pc:graphicFrameChg>
        <pc:graphicFrameChg chg="mod modGraphic">
          <ac:chgData name="Pouria Forouzesh" userId="475bbfa581636a77" providerId="LiveId" clId="{CD1862AC-728A-4206-9CE9-E8C36964FA68}" dt="2023-10-05T09:44:01.470" v="3406" actId="20577"/>
          <ac:graphicFrameMkLst>
            <pc:docMk/>
            <pc:sldMk cId="2926472865" sldId="379"/>
            <ac:graphicFrameMk id="9" creationId="{31294EA8-4087-77DB-5E8D-79D8962AF7D2}"/>
          </ac:graphicFrameMkLst>
        </pc:graphicFrameChg>
      </pc:sldChg>
      <pc:sldChg chg="modSp mod">
        <pc:chgData name="Pouria Forouzesh" userId="475bbfa581636a77" providerId="LiveId" clId="{CD1862AC-728A-4206-9CE9-E8C36964FA68}" dt="2023-10-08T07:16:50.278" v="5829" actId="20577"/>
        <pc:sldMkLst>
          <pc:docMk/>
          <pc:sldMk cId="1514206587" sldId="381"/>
        </pc:sldMkLst>
        <pc:spChg chg="mod">
          <ac:chgData name="Pouria Forouzesh" userId="475bbfa581636a77" providerId="LiveId" clId="{CD1862AC-728A-4206-9CE9-E8C36964FA68}" dt="2023-10-06T11:48:13.165" v="5110" actId="14100"/>
          <ac:spMkLst>
            <pc:docMk/>
            <pc:sldMk cId="1514206587" sldId="381"/>
            <ac:spMk id="4" creationId="{14425EE6-249C-89CE-6EFF-3CC038CF06CB}"/>
          </ac:spMkLst>
        </pc:spChg>
        <pc:graphicFrameChg chg="mod modGraphic">
          <ac:chgData name="Pouria Forouzesh" userId="475bbfa581636a77" providerId="LiveId" clId="{CD1862AC-728A-4206-9CE9-E8C36964FA68}" dt="2023-10-08T07:16:50.278" v="5829" actId="20577"/>
          <ac:graphicFrameMkLst>
            <pc:docMk/>
            <pc:sldMk cId="1514206587" sldId="381"/>
            <ac:graphicFrameMk id="2" creationId="{8932BA2A-3101-A608-83B6-47EB2E5344A6}"/>
          </ac:graphicFrameMkLst>
        </pc:graphicFrameChg>
      </pc:sldChg>
      <pc:sldChg chg="addSp delSp modSp mod modAnim">
        <pc:chgData name="Pouria Forouzesh" userId="475bbfa581636a77" providerId="LiveId" clId="{CD1862AC-728A-4206-9CE9-E8C36964FA68}" dt="2023-10-06T11:24:06.399" v="4995"/>
        <pc:sldMkLst>
          <pc:docMk/>
          <pc:sldMk cId="2027744009" sldId="403"/>
        </pc:sldMkLst>
        <pc:spChg chg="del">
          <ac:chgData name="Pouria Forouzesh" userId="475bbfa581636a77" providerId="LiveId" clId="{CD1862AC-728A-4206-9CE9-E8C36964FA68}" dt="2023-10-05T05:45:58.314" v="2494" actId="478"/>
          <ac:spMkLst>
            <pc:docMk/>
            <pc:sldMk cId="2027744009" sldId="403"/>
            <ac:spMk id="2" creationId="{1A2F0E72-3F16-25CB-960B-33A4AEAB1936}"/>
          </ac:spMkLst>
        </pc:spChg>
        <pc:spChg chg="add mod">
          <ac:chgData name="Pouria Forouzesh" userId="475bbfa581636a77" providerId="LiveId" clId="{CD1862AC-728A-4206-9CE9-E8C36964FA68}" dt="2023-10-06T11:22:43.048" v="4979" actId="1035"/>
          <ac:spMkLst>
            <pc:docMk/>
            <pc:sldMk cId="2027744009" sldId="403"/>
            <ac:spMk id="2" creationId="{DD08BD69-AF56-1588-A9D5-DD4D1D16E7DB}"/>
          </ac:spMkLst>
        </pc:spChg>
        <pc:spChg chg="add mod">
          <ac:chgData name="Pouria Forouzesh" userId="475bbfa581636a77" providerId="LiveId" clId="{CD1862AC-728A-4206-9CE9-E8C36964FA68}" dt="2023-10-06T11:12:05.768" v="4797" actId="1036"/>
          <ac:spMkLst>
            <pc:docMk/>
            <pc:sldMk cId="2027744009" sldId="403"/>
            <ac:spMk id="3" creationId="{34B16716-CC0D-3EA5-F5F6-9255270BE8B3}"/>
          </ac:spMkLst>
        </pc:spChg>
        <pc:spChg chg="del">
          <ac:chgData name="Pouria Forouzesh" userId="475bbfa581636a77" providerId="LiveId" clId="{CD1862AC-728A-4206-9CE9-E8C36964FA68}" dt="2023-10-05T05:23:30.230" v="1881" actId="478"/>
          <ac:spMkLst>
            <pc:docMk/>
            <pc:sldMk cId="2027744009" sldId="403"/>
            <ac:spMk id="3" creationId="{CC09EC27-F0C3-DFF9-5E56-985961A72542}"/>
          </ac:spMkLst>
        </pc:spChg>
        <pc:spChg chg="del">
          <ac:chgData name="Pouria Forouzesh" userId="475bbfa581636a77" providerId="LiveId" clId="{CD1862AC-728A-4206-9CE9-E8C36964FA68}" dt="2023-10-05T05:23:30.230" v="1881" actId="478"/>
          <ac:spMkLst>
            <pc:docMk/>
            <pc:sldMk cId="2027744009" sldId="403"/>
            <ac:spMk id="9" creationId="{57486A36-E555-E923-7672-3107213D8C10}"/>
          </ac:spMkLst>
        </pc:spChg>
        <pc:spChg chg="add del mod">
          <ac:chgData name="Pouria Forouzesh" userId="475bbfa581636a77" providerId="LiveId" clId="{CD1862AC-728A-4206-9CE9-E8C36964FA68}" dt="2023-10-05T05:35:17.132" v="2313" actId="478"/>
          <ac:spMkLst>
            <pc:docMk/>
            <pc:sldMk cId="2027744009" sldId="403"/>
            <ac:spMk id="15" creationId="{9C781D06-A70B-783E-B686-1B8C4E5A067C}"/>
          </ac:spMkLst>
        </pc:spChg>
        <pc:spChg chg="del">
          <ac:chgData name="Pouria Forouzesh" userId="475bbfa581636a77" providerId="LiveId" clId="{CD1862AC-728A-4206-9CE9-E8C36964FA68}" dt="2023-10-05T05:23:30.230" v="1881" actId="478"/>
          <ac:spMkLst>
            <pc:docMk/>
            <pc:sldMk cId="2027744009" sldId="403"/>
            <ac:spMk id="16" creationId="{077759E5-4EF6-BB92-7319-0842C85D08B7}"/>
          </ac:spMkLst>
        </pc:spChg>
        <pc:spChg chg="add mod">
          <ac:chgData name="Pouria Forouzesh" userId="475bbfa581636a77" providerId="LiveId" clId="{CD1862AC-728A-4206-9CE9-E8C36964FA68}" dt="2023-10-06T11:22:38.591" v="4970" actId="207"/>
          <ac:spMkLst>
            <pc:docMk/>
            <pc:sldMk cId="2027744009" sldId="403"/>
            <ac:spMk id="17" creationId="{51E9CEF2-E087-19D4-13FF-DD981C752004}"/>
          </ac:spMkLst>
        </pc:spChg>
        <pc:spChg chg="del">
          <ac:chgData name="Pouria Forouzesh" userId="475bbfa581636a77" providerId="LiveId" clId="{CD1862AC-728A-4206-9CE9-E8C36964FA68}" dt="2023-10-05T05:23:30.230" v="1881" actId="478"/>
          <ac:spMkLst>
            <pc:docMk/>
            <pc:sldMk cId="2027744009" sldId="403"/>
            <ac:spMk id="19" creationId="{58B1EAF4-CAF6-9F99-066B-379D88560D60}"/>
          </ac:spMkLst>
        </pc:spChg>
        <pc:spChg chg="add del mod">
          <ac:chgData name="Pouria Forouzesh" userId="475bbfa581636a77" providerId="LiveId" clId="{CD1862AC-728A-4206-9CE9-E8C36964FA68}" dt="2023-10-05T05:37:51.595" v="2326" actId="478"/>
          <ac:spMkLst>
            <pc:docMk/>
            <pc:sldMk cId="2027744009" sldId="403"/>
            <ac:spMk id="23" creationId="{40713A20-E9D2-2E7A-329D-E032CA2B7F1F}"/>
          </ac:spMkLst>
        </pc:spChg>
        <pc:spChg chg="del mod topLvl">
          <ac:chgData name="Pouria Forouzesh" userId="475bbfa581636a77" providerId="LiveId" clId="{CD1862AC-728A-4206-9CE9-E8C36964FA68}" dt="2023-10-06T10:56:28.702" v="4509" actId="478"/>
          <ac:spMkLst>
            <pc:docMk/>
            <pc:sldMk cId="2027744009" sldId="403"/>
            <ac:spMk id="31" creationId="{9257E845-17F8-1A17-3270-6302068A36F6}"/>
          </ac:spMkLst>
        </pc:spChg>
        <pc:spChg chg="mod topLvl">
          <ac:chgData name="Pouria Forouzesh" userId="475bbfa581636a77" providerId="LiveId" clId="{CD1862AC-728A-4206-9CE9-E8C36964FA68}" dt="2023-10-06T10:56:28.702" v="4509" actId="478"/>
          <ac:spMkLst>
            <pc:docMk/>
            <pc:sldMk cId="2027744009" sldId="403"/>
            <ac:spMk id="32" creationId="{46788C99-BE47-DBF2-2855-E2FAF423BFD8}"/>
          </ac:spMkLst>
        </pc:spChg>
        <pc:grpChg chg="del">
          <ac:chgData name="Pouria Forouzesh" userId="475bbfa581636a77" providerId="LiveId" clId="{CD1862AC-728A-4206-9CE9-E8C36964FA68}" dt="2023-10-05T05:23:30.230" v="1881" actId="478"/>
          <ac:grpSpMkLst>
            <pc:docMk/>
            <pc:sldMk cId="2027744009" sldId="403"/>
            <ac:grpSpMk id="6" creationId="{C074D00F-FA32-DBAA-176E-1518B806E68E}"/>
          </ac:grpSpMkLst>
        </pc:grpChg>
        <pc:grpChg chg="add del mod">
          <ac:chgData name="Pouria Forouzesh" userId="475bbfa581636a77" providerId="LiveId" clId="{CD1862AC-728A-4206-9CE9-E8C36964FA68}" dt="2023-10-06T10:56:28.702" v="4509" actId="478"/>
          <ac:grpSpMkLst>
            <pc:docMk/>
            <pc:sldMk cId="2027744009" sldId="403"/>
            <ac:grpSpMk id="30" creationId="{C8C3E3C6-D3B7-895F-F12C-92462EC1F195}"/>
          </ac:grpSpMkLst>
        </pc:grpChg>
        <pc:graphicFrameChg chg="del">
          <ac:chgData name="Pouria Forouzesh" userId="475bbfa581636a77" providerId="LiveId" clId="{CD1862AC-728A-4206-9CE9-E8C36964FA68}" dt="2023-10-05T05:23:30.230" v="1881" actId="478"/>
          <ac:graphicFrameMkLst>
            <pc:docMk/>
            <pc:sldMk cId="2027744009" sldId="403"/>
            <ac:graphicFrameMk id="28" creationId="{57CF5045-DA8B-061C-6953-25E8230728B0}"/>
          </ac:graphicFrameMkLst>
        </pc:graphicFrameChg>
        <pc:picChg chg="add mod">
          <ac:chgData name="Pouria Forouzesh" userId="475bbfa581636a77" providerId="LiveId" clId="{CD1862AC-728A-4206-9CE9-E8C36964FA68}" dt="2023-10-06T11:22:05.812" v="4960" actId="1036"/>
          <ac:picMkLst>
            <pc:docMk/>
            <pc:sldMk cId="2027744009" sldId="403"/>
            <ac:picMk id="4" creationId="{04F7F4A0-067D-423B-7BAB-984ACD415EC7}"/>
          </ac:picMkLst>
        </pc:picChg>
        <pc:picChg chg="del">
          <ac:chgData name="Pouria Forouzesh" userId="475bbfa581636a77" providerId="LiveId" clId="{CD1862AC-728A-4206-9CE9-E8C36964FA68}" dt="2023-10-05T05:23:30.230" v="1881" actId="478"/>
          <ac:picMkLst>
            <pc:docMk/>
            <pc:sldMk cId="2027744009" sldId="403"/>
            <ac:picMk id="4" creationId="{B998A75D-D608-FCD4-B22E-D2D44E3CEDE2}"/>
          </ac:picMkLst>
        </pc:picChg>
        <pc:picChg chg="del">
          <ac:chgData name="Pouria Forouzesh" userId="475bbfa581636a77" providerId="LiveId" clId="{CD1862AC-728A-4206-9CE9-E8C36964FA68}" dt="2023-10-05T05:23:30.230" v="1881" actId="478"/>
          <ac:picMkLst>
            <pc:docMk/>
            <pc:sldMk cId="2027744009" sldId="403"/>
            <ac:picMk id="5" creationId="{AC852193-8744-8791-EEF2-AE0EC820DC91}"/>
          </ac:picMkLst>
        </pc:picChg>
        <pc:picChg chg="add del mod">
          <ac:chgData name="Pouria Forouzesh" userId="475bbfa581636a77" providerId="LiveId" clId="{CD1862AC-728A-4206-9CE9-E8C36964FA68}" dt="2023-10-05T05:35:39.649" v="2316" actId="478"/>
          <ac:picMkLst>
            <pc:docMk/>
            <pc:sldMk cId="2027744009" sldId="403"/>
            <ac:picMk id="10" creationId="{AE2CA482-C255-F6A5-5257-F6C2C7623DE1}"/>
          </ac:picMkLst>
        </pc:picChg>
        <pc:picChg chg="del">
          <ac:chgData name="Pouria Forouzesh" userId="475bbfa581636a77" providerId="LiveId" clId="{CD1862AC-728A-4206-9CE9-E8C36964FA68}" dt="2023-10-05T05:23:30.230" v="1881" actId="478"/>
          <ac:picMkLst>
            <pc:docMk/>
            <pc:sldMk cId="2027744009" sldId="403"/>
            <ac:picMk id="11" creationId="{29FF8242-43B9-32BD-35DC-DCE6B290B67A}"/>
          </ac:picMkLst>
        </pc:picChg>
        <pc:picChg chg="add del mod">
          <ac:chgData name="Pouria Forouzesh" userId="475bbfa581636a77" providerId="LiveId" clId="{CD1862AC-728A-4206-9CE9-E8C36964FA68}" dt="2023-10-05T05:24:12.040" v="1907" actId="21"/>
          <ac:picMkLst>
            <pc:docMk/>
            <pc:sldMk cId="2027744009" sldId="403"/>
            <ac:picMk id="12" creationId="{BF53A07C-A214-F5E8-D2A7-9E1CBD8B98A9}"/>
          </ac:picMkLst>
        </pc:picChg>
        <pc:picChg chg="add del mod">
          <ac:chgData name="Pouria Forouzesh" userId="475bbfa581636a77" providerId="LiveId" clId="{CD1862AC-728A-4206-9CE9-E8C36964FA68}" dt="2023-10-05T05:24:12.040" v="1907" actId="21"/>
          <ac:picMkLst>
            <pc:docMk/>
            <pc:sldMk cId="2027744009" sldId="403"/>
            <ac:picMk id="13" creationId="{8ACF56E3-F3C8-5C5F-8CC3-3DE97C83BE46}"/>
          </ac:picMkLst>
        </pc:picChg>
        <pc:picChg chg="add mod">
          <ac:chgData name="Pouria Forouzesh" userId="475bbfa581636a77" providerId="LiveId" clId="{CD1862AC-728A-4206-9CE9-E8C36964FA68}" dt="2023-10-06T11:21:19.453" v="4939" actId="1038"/>
          <ac:picMkLst>
            <pc:docMk/>
            <pc:sldMk cId="2027744009" sldId="403"/>
            <ac:picMk id="20" creationId="{5CC483E3-E413-8E18-478A-0160C4F42D60}"/>
          </ac:picMkLst>
        </pc:picChg>
        <pc:picChg chg="del">
          <ac:chgData name="Pouria Forouzesh" userId="475bbfa581636a77" providerId="LiveId" clId="{CD1862AC-728A-4206-9CE9-E8C36964FA68}" dt="2023-10-05T05:23:30.230" v="1881" actId="478"/>
          <ac:picMkLst>
            <pc:docMk/>
            <pc:sldMk cId="2027744009" sldId="403"/>
            <ac:picMk id="21" creationId="{EA339F9C-6A7F-6303-93AB-EA189F4021E6}"/>
          </ac:picMkLst>
        </pc:picChg>
        <pc:picChg chg="del">
          <ac:chgData name="Pouria Forouzesh" userId="475bbfa581636a77" providerId="LiveId" clId="{CD1862AC-728A-4206-9CE9-E8C36964FA68}" dt="2023-10-05T05:23:30.230" v="1881" actId="478"/>
          <ac:picMkLst>
            <pc:docMk/>
            <pc:sldMk cId="2027744009" sldId="403"/>
            <ac:picMk id="24" creationId="{C02110C1-63AC-F382-35CC-5BAE28489F4B}"/>
          </ac:picMkLst>
        </pc:picChg>
        <pc:picChg chg="add mod">
          <ac:chgData name="Pouria Forouzesh" userId="475bbfa581636a77" providerId="LiveId" clId="{CD1862AC-728A-4206-9CE9-E8C36964FA68}" dt="2023-10-06T11:10:28.263" v="4703" actId="1038"/>
          <ac:picMkLst>
            <pc:docMk/>
            <pc:sldMk cId="2027744009" sldId="403"/>
            <ac:picMk id="26" creationId="{F8C6AC4A-795B-524E-EDA5-2599104C36AD}"/>
          </ac:picMkLst>
        </pc:picChg>
        <pc:picChg chg="add mod">
          <ac:chgData name="Pouria Forouzesh" userId="475bbfa581636a77" providerId="LiveId" clId="{CD1862AC-728A-4206-9CE9-E8C36964FA68}" dt="2023-10-06T11:21:23.347" v="4945" actId="1038"/>
          <ac:picMkLst>
            <pc:docMk/>
            <pc:sldMk cId="2027744009" sldId="403"/>
            <ac:picMk id="29" creationId="{850B654E-555F-8EB0-5A3D-CEF89BB3CA04}"/>
          </ac:picMkLst>
        </pc:picChg>
        <pc:picChg chg="add mod">
          <ac:chgData name="Pouria Forouzesh" userId="475bbfa581636a77" providerId="LiveId" clId="{CD1862AC-728A-4206-9CE9-E8C36964FA68}" dt="2023-10-06T11:21:08.824" v="4923" actId="1038"/>
          <ac:picMkLst>
            <pc:docMk/>
            <pc:sldMk cId="2027744009" sldId="403"/>
            <ac:picMk id="34" creationId="{279B7A0E-0A97-481F-A105-70D9478E3755}"/>
          </ac:picMkLst>
        </pc:picChg>
        <pc:picChg chg="del">
          <ac:chgData name="Pouria Forouzesh" userId="475bbfa581636a77" providerId="LiveId" clId="{CD1862AC-728A-4206-9CE9-E8C36964FA68}" dt="2023-10-05T05:23:30.230" v="1881" actId="478"/>
          <ac:picMkLst>
            <pc:docMk/>
            <pc:sldMk cId="2027744009" sldId="403"/>
            <ac:picMk id="1028" creationId="{1B7FECC5-1288-F46B-0689-FAD316DD011D}"/>
          </ac:picMkLst>
        </pc:picChg>
        <pc:picChg chg="del">
          <ac:chgData name="Pouria Forouzesh" userId="475bbfa581636a77" providerId="LiveId" clId="{CD1862AC-728A-4206-9CE9-E8C36964FA68}" dt="2023-10-05T05:23:30.230" v="1881" actId="478"/>
          <ac:picMkLst>
            <pc:docMk/>
            <pc:sldMk cId="2027744009" sldId="403"/>
            <ac:picMk id="1030" creationId="{798A77E4-49D8-2B34-43F2-7CB6E5259AD0}"/>
          </ac:picMkLst>
        </pc:picChg>
      </pc:sldChg>
      <pc:sldChg chg="addSp delSp modSp mod modTransition delAnim modAnim">
        <pc:chgData name="Pouria Forouzesh" userId="475bbfa581636a77" providerId="LiveId" clId="{CD1862AC-728A-4206-9CE9-E8C36964FA68}" dt="2023-10-08T08:18:09.331" v="5868" actId="404"/>
        <pc:sldMkLst>
          <pc:docMk/>
          <pc:sldMk cId="1248872725" sldId="404"/>
        </pc:sldMkLst>
        <pc:spChg chg="add mod">
          <ac:chgData name="Pouria Forouzesh" userId="475bbfa581636a77" providerId="LiveId" clId="{CD1862AC-728A-4206-9CE9-E8C36964FA68}" dt="2023-10-06T10:24:09.166" v="4248" actId="14100"/>
          <ac:spMkLst>
            <pc:docMk/>
            <pc:sldMk cId="1248872725" sldId="404"/>
            <ac:spMk id="2" creationId="{63A89AA6-2FA1-5CAD-5B5C-E5DFB849DFEA}"/>
          </ac:spMkLst>
        </pc:spChg>
        <pc:spChg chg="add mod">
          <ac:chgData name="Pouria Forouzesh" userId="475bbfa581636a77" providerId="LiveId" clId="{CD1862AC-728A-4206-9CE9-E8C36964FA68}" dt="2023-10-06T10:24:13.105" v="4249" actId="571"/>
          <ac:spMkLst>
            <pc:docMk/>
            <pc:sldMk cId="1248872725" sldId="404"/>
            <ac:spMk id="3" creationId="{5919CABF-E02E-EF0C-2516-DDFDB2C74A5F}"/>
          </ac:spMkLst>
        </pc:spChg>
        <pc:spChg chg="add mod">
          <ac:chgData name="Pouria Forouzesh" userId="475bbfa581636a77" providerId="LiveId" clId="{CD1862AC-728A-4206-9CE9-E8C36964FA68}" dt="2023-10-06T10:24:15.304" v="4250" actId="571"/>
          <ac:spMkLst>
            <pc:docMk/>
            <pc:sldMk cId="1248872725" sldId="404"/>
            <ac:spMk id="4" creationId="{25A10485-7F02-2696-BCAD-C1EA8EF17979}"/>
          </ac:spMkLst>
        </pc:spChg>
        <pc:spChg chg="del">
          <ac:chgData name="Pouria Forouzesh" userId="475bbfa581636a77" providerId="LiveId" clId="{CD1862AC-728A-4206-9CE9-E8C36964FA68}" dt="2023-10-04T04:54:02.796" v="1387" actId="478"/>
          <ac:spMkLst>
            <pc:docMk/>
            <pc:sldMk cId="1248872725" sldId="404"/>
            <ac:spMk id="4" creationId="{7D4388A0-402A-B9B6-2333-33C5083688A7}"/>
          </ac:spMkLst>
        </pc:spChg>
        <pc:spChg chg="add mod">
          <ac:chgData name="Pouria Forouzesh" userId="475bbfa581636a77" providerId="LiveId" clId="{CD1862AC-728A-4206-9CE9-E8C36964FA68}" dt="2023-10-06T10:26:25.533" v="4265" actId="208"/>
          <ac:spMkLst>
            <pc:docMk/>
            <pc:sldMk cId="1248872725" sldId="404"/>
            <ac:spMk id="5" creationId="{C064D100-F166-4CCB-8AEE-2E52BCDFD31D}"/>
          </ac:spMkLst>
        </pc:spChg>
        <pc:spChg chg="mod">
          <ac:chgData name="Pouria Forouzesh" userId="475bbfa581636a77" providerId="LiveId" clId="{CD1862AC-728A-4206-9CE9-E8C36964FA68}" dt="2023-10-06T10:21:23.101" v="4233" actId="13822"/>
          <ac:spMkLst>
            <pc:docMk/>
            <pc:sldMk cId="1248872725" sldId="404"/>
            <ac:spMk id="7" creationId="{2B2DDF6F-8D54-703C-85A5-019E174B103F}"/>
          </ac:spMkLst>
        </pc:spChg>
        <pc:spChg chg="mod">
          <ac:chgData name="Pouria Forouzesh" userId="475bbfa581636a77" providerId="LiveId" clId="{CD1862AC-728A-4206-9CE9-E8C36964FA68}" dt="2023-10-06T10:21:23.101" v="4233" actId="13822"/>
          <ac:spMkLst>
            <pc:docMk/>
            <pc:sldMk cId="1248872725" sldId="404"/>
            <ac:spMk id="8" creationId="{8CFE4E3E-FDE1-7715-897C-59141CAA2F6C}"/>
          </ac:spMkLst>
        </pc:spChg>
        <pc:spChg chg="add mod">
          <ac:chgData name="Pouria Forouzesh" userId="475bbfa581636a77" providerId="LiveId" clId="{CD1862AC-728A-4206-9CE9-E8C36964FA68}" dt="2023-10-06T10:26:25.533" v="4265" actId="208"/>
          <ac:spMkLst>
            <pc:docMk/>
            <pc:sldMk cId="1248872725" sldId="404"/>
            <ac:spMk id="9" creationId="{43554D36-A553-D1C9-C7B3-9FCAEA2612E0}"/>
          </ac:spMkLst>
        </pc:spChg>
        <pc:spChg chg="del">
          <ac:chgData name="Pouria Forouzesh" userId="475bbfa581636a77" providerId="LiveId" clId="{CD1862AC-728A-4206-9CE9-E8C36964FA68}" dt="2023-10-04T04:54:02.796" v="1387" actId="478"/>
          <ac:spMkLst>
            <pc:docMk/>
            <pc:sldMk cId="1248872725" sldId="404"/>
            <ac:spMk id="9" creationId="{9ABD33A0-38E5-F7EE-0467-3CBB102DC417}"/>
          </ac:spMkLst>
        </pc:spChg>
        <pc:spChg chg="add mod">
          <ac:chgData name="Pouria Forouzesh" userId="475bbfa581636a77" providerId="LiveId" clId="{CD1862AC-728A-4206-9CE9-E8C36964FA68}" dt="2023-10-06T10:27:29.119" v="4269" actId="208"/>
          <ac:spMkLst>
            <pc:docMk/>
            <pc:sldMk cId="1248872725" sldId="404"/>
            <ac:spMk id="10" creationId="{32091CCD-4756-2EF3-DC7F-7948DC4E8BE0}"/>
          </ac:spMkLst>
        </pc:spChg>
        <pc:spChg chg="del">
          <ac:chgData name="Pouria Forouzesh" userId="475bbfa581636a77" providerId="LiveId" clId="{CD1862AC-728A-4206-9CE9-E8C36964FA68}" dt="2023-10-04T04:54:02.796" v="1387" actId="478"/>
          <ac:spMkLst>
            <pc:docMk/>
            <pc:sldMk cId="1248872725" sldId="404"/>
            <ac:spMk id="10" creationId="{D2759C44-07D4-92CD-DB07-0563E1702006}"/>
          </ac:spMkLst>
        </pc:spChg>
        <pc:spChg chg="add mod">
          <ac:chgData name="Pouria Forouzesh" userId="475bbfa581636a77" providerId="LiveId" clId="{CD1862AC-728A-4206-9CE9-E8C36964FA68}" dt="2023-10-08T08:16:47.544" v="5865" actId="208"/>
          <ac:spMkLst>
            <pc:docMk/>
            <pc:sldMk cId="1248872725" sldId="404"/>
            <ac:spMk id="11" creationId="{C1762732-55EF-5277-C1B4-4CA8E9D242B0}"/>
          </ac:spMkLst>
        </pc:spChg>
        <pc:spChg chg="add del mod">
          <ac:chgData name="Pouria Forouzesh" userId="475bbfa581636a77" providerId="LiveId" clId="{CD1862AC-728A-4206-9CE9-E8C36964FA68}" dt="2023-10-04T04:55:07.298" v="1397" actId="12084"/>
          <ac:spMkLst>
            <pc:docMk/>
            <pc:sldMk cId="1248872725" sldId="404"/>
            <ac:spMk id="12" creationId="{3E444163-FA34-5078-50E9-FF3916FA454C}"/>
          </ac:spMkLst>
        </pc:spChg>
        <pc:spChg chg="add mod">
          <ac:chgData name="Pouria Forouzesh" userId="475bbfa581636a77" providerId="LiveId" clId="{CD1862AC-728A-4206-9CE9-E8C36964FA68}" dt="2023-10-06T10:21:40.588" v="4235" actId="404"/>
          <ac:spMkLst>
            <pc:docMk/>
            <pc:sldMk cId="1248872725" sldId="404"/>
            <ac:spMk id="15" creationId="{1360D942-8CDA-A497-2834-3D5CCA123EDD}"/>
          </ac:spMkLst>
        </pc:spChg>
        <pc:spChg chg="del">
          <ac:chgData name="Pouria Forouzesh" userId="475bbfa581636a77" providerId="LiveId" clId="{CD1862AC-728A-4206-9CE9-E8C36964FA68}" dt="2023-10-04T04:54:02.796" v="1387" actId="478"/>
          <ac:spMkLst>
            <pc:docMk/>
            <pc:sldMk cId="1248872725" sldId="404"/>
            <ac:spMk id="16" creationId="{3FBA80F6-CF05-6E5B-9985-065E96C15DAD}"/>
          </ac:spMkLst>
        </pc:spChg>
        <pc:spChg chg="del">
          <ac:chgData name="Pouria Forouzesh" userId="475bbfa581636a77" providerId="LiveId" clId="{CD1862AC-728A-4206-9CE9-E8C36964FA68}" dt="2023-10-04T04:54:02.796" v="1387" actId="478"/>
          <ac:spMkLst>
            <pc:docMk/>
            <pc:sldMk cId="1248872725" sldId="404"/>
            <ac:spMk id="17" creationId="{1D628000-C38E-07F6-8175-39D0237F9B32}"/>
          </ac:spMkLst>
        </pc:spChg>
        <pc:spChg chg="add mod">
          <ac:chgData name="Pouria Forouzesh" userId="475bbfa581636a77" providerId="LiveId" clId="{CD1862AC-728A-4206-9CE9-E8C36964FA68}" dt="2023-10-08T08:18:09.331" v="5868" actId="404"/>
          <ac:spMkLst>
            <pc:docMk/>
            <pc:sldMk cId="1248872725" sldId="404"/>
            <ac:spMk id="21" creationId="{BFBC0CC3-5D0E-974E-4FE1-3EA400474EA6}"/>
          </ac:spMkLst>
        </pc:spChg>
        <pc:spChg chg="add mod">
          <ac:chgData name="Pouria Forouzesh" userId="475bbfa581636a77" providerId="LiveId" clId="{CD1862AC-728A-4206-9CE9-E8C36964FA68}" dt="2023-10-06T10:28:05.042" v="4274" actId="1076"/>
          <ac:spMkLst>
            <pc:docMk/>
            <pc:sldMk cId="1248872725" sldId="404"/>
            <ac:spMk id="22" creationId="{6A22FEB0-F74A-F2E8-E719-4441A201EC6F}"/>
          </ac:spMkLst>
        </pc:spChg>
        <pc:spChg chg="del">
          <ac:chgData name="Pouria Forouzesh" userId="475bbfa581636a77" providerId="LiveId" clId="{CD1862AC-728A-4206-9CE9-E8C36964FA68}" dt="2023-10-04T04:54:02.796" v="1387" actId="478"/>
          <ac:spMkLst>
            <pc:docMk/>
            <pc:sldMk cId="1248872725" sldId="404"/>
            <ac:spMk id="40" creationId="{835C28A4-771E-6C96-81C4-8F9144080E1C}"/>
          </ac:spMkLst>
        </pc:spChg>
        <pc:graphicFrameChg chg="add mod">
          <ac:chgData name="Pouria Forouzesh" userId="475bbfa581636a77" providerId="LiveId" clId="{CD1862AC-728A-4206-9CE9-E8C36964FA68}" dt="2023-10-04T04:55:13.312" v="1398" actId="12100"/>
          <ac:graphicFrameMkLst>
            <pc:docMk/>
            <pc:sldMk cId="1248872725" sldId="404"/>
            <ac:graphicFrameMk id="13" creationId="{7FBDF842-BF9D-090B-29E1-CCBA5DE62DD8}"/>
          </ac:graphicFrameMkLst>
        </pc:graphicFrameChg>
        <pc:graphicFrameChg chg="add mod">
          <ac:chgData name="Pouria Forouzesh" userId="475bbfa581636a77" providerId="LiveId" clId="{CD1862AC-728A-4206-9CE9-E8C36964FA68}" dt="2023-10-04T05:08:02.489" v="1562" actId="1035"/>
          <ac:graphicFrameMkLst>
            <pc:docMk/>
            <pc:sldMk cId="1248872725" sldId="404"/>
            <ac:graphicFrameMk id="23" creationId="{BCC29671-D0AA-1DC1-02E5-AF78AF42BF25}"/>
          </ac:graphicFrameMkLst>
        </pc:graphicFrameChg>
        <pc:picChg chg="del">
          <ac:chgData name="Pouria Forouzesh" userId="475bbfa581636a77" providerId="LiveId" clId="{CD1862AC-728A-4206-9CE9-E8C36964FA68}" dt="2023-10-04T04:54:02.796" v="1387" actId="478"/>
          <ac:picMkLst>
            <pc:docMk/>
            <pc:sldMk cId="1248872725" sldId="404"/>
            <ac:picMk id="3" creationId="{4E9A3252-8300-035C-2A2F-30A28E6E5D2C}"/>
          </ac:picMkLst>
        </pc:picChg>
        <pc:picChg chg="del">
          <ac:chgData name="Pouria Forouzesh" userId="475bbfa581636a77" providerId="LiveId" clId="{CD1862AC-728A-4206-9CE9-E8C36964FA68}" dt="2023-10-04T04:54:02.796" v="1387" actId="478"/>
          <ac:picMkLst>
            <pc:docMk/>
            <pc:sldMk cId="1248872725" sldId="404"/>
            <ac:picMk id="5" creationId="{31AA058F-335A-FF9B-BE6E-2885B6A01D85}"/>
          </ac:picMkLst>
        </pc:picChg>
        <pc:picChg chg="del">
          <ac:chgData name="Pouria Forouzesh" userId="475bbfa581636a77" providerId="LiveId" clId="{CD1862AC-728A-4206-9CE9-E8C36964FA68}" dt="2023-10-04T04:54:02.796" v="1387" actId="478"/>
          <ac:picMkLst>
            <pc:docMk/>
            <pc:sldMk cId="1248872725" sldId="404"/>
            <ac:picMk id="11" creationId="{F7C5D119-EBE2-025C-D59E-1D8FAA2B6A5D}"/>
          </ac:picMkLst>
        </pc:picChg>
        <pc:picChg chg="add mod">
          <ac:chgData name="Pouria Forouzesh" userId="475bbfa581636a77" providerId="LiveId" clId="{CD1862AC-728A-4206-9CE9-E8C36964FA68}" dt="2023-10-06T10:28:25.846" v="4278" actId="207"/>
          <ac:picMkLst>
            <pc:docMk/>
            <pc:sldMk cId="1248872725" sldId="404"/>
            <ac:picMk id="12" creationId="{A1BFCFB5-F7E0-BE21-DB65-B3C99A00D207}"/>
          </ac:picMkLst>
        </pc:picChg>
        <pc:picChg chg="add mod">
          <ac:chgData name="Pouria Forouzesh" userId="475bbfa581636a77" providerId="LiveId" clId="{CD1862AC-728A-4206-9CE9-E8C36964FA68}" dt="2023-10-06T10:22:55.341" v="4244" actId="1076"/>
          <ac:picMkLst>
            <pc:docMk/>
            <pc:sldMk cId="1248872725" sldId="404"/>
            <ac:picMk id="19" creationId="{83872F46-6E25-9847-78B7-FA06627482F7}"/>
          </ac:picMkLst>
        </pc:picChg>
        <pc:picChg chg="add mod">
          <ac:chgData name="Pouria Forouzesh" userId="475bbfa581636a77" providerId="LiveId" clId="{CD1862AC-728A-4206-9CE9-E8C36964FA68}" dt="2023-10-06T10:20:50.138" v="4232" actId="1440"/>
          <ac:picMkLst>
            <pc:docMk/>
            <pc:sldMk cId="1248872725" sldId="404"/>
            <ac:picMk id="24" creationId="{F808D00F-E089-A5EF-F405-C3652DD94FF7}"/>
          </ac:picMkLst>
        </pc:picChg>
        <pc:picChg chg="del">
          <ac:chgData name="Pouria Forouzesh" userId="475bbfa581636a77" providerId="LiveId" clId="{CD1862AC-728A-4206-9CE9-E8C36964FA68}" dt="2023-10-04T04:54:02.796" v="1387" actId="478"/>
          <ac:picMkLst>
            <pc:docMk/>
            <pc:sldMk cId="1248872725" sldId="404"/>
            <ac:picMk id="33" creationId="{97307690-2C0D-F8FC-731C-FEAD15801EC4}"/>
          </ac:picMkLst>
        </pc:picChg>
        <pc:picChg chg="add mod">
          <ac:chgData name="Pouria Forouzesh" userId="475bbfa581636a77" providerId="LiveId" clId="{CD1862AC-728A-4206-9CE9-E8C36964FA68}" dt="2023-10-06T10:22:36.220" v="4242" actId="1035"/>
          <ac:picMkLst>
            <pc:docMk/>
            <pc:sldMk cId="1248872725" sldId="404"/>
            <ac:picMk id="1026" creationId="{B8815FC8-6FA9-5493-FB85-CCDE6EE2CCC5}"/>
          </ac:picMkLst>
        </pc:picChg>
      </pc:sldChg>
      <pc:sldChg chg="addSp delSp modSp mod ord modAnim">
        <pc:chgData name="Pouria Forouzesh" userId="475bbfa581636a77" providerId="LiveId" clId="{CD1862AC-728A-4206-9CE9-E8C36964FA68}" dt="2023-10-06T09:43:11.634" v="3497" actId="12269"/>
        <pc:sldMkLst>
          <pc:docMk/>
          <pc:sldMk cId="1893256692" sldId="405"/>
        </pc:sldMkLst>
        <pc:spChg chg="add mod">
          <ac:chgData name="Pouria Forouzesh" userId="475bbfa581636a77" providerId="LiveId" clId="{CD1862AC-728A-4206-9CE9-E8C36964FA68}" dt="2023-10-06T09:39:15.307" v="3483" actId="208"/>
          <ac:spMkLst>
            <pc:docMk/>
            <pc:sldMk cId="1893256692" sldId="405"/>
            <ac:spMk id="2" creationId="{E4159001-7A6E-3A90-6E70-9F3A8065EAC0}"/>
          </ac:spMkLst>
        </pc:spChg>
        <pc:spChg chg="del">
          <ac:chgData name="Pouria Forouzesh" userId="475bbfa581636a77" providerId="LiveId" clId="{CD1862AC-728A-4206-9CE9-E8C36964FA68}" dt="2023-10-03T05:32:47.928" v="417" actId="478"/>
          <ac:spMkLst>
            <pc:docMk/>
            <pc:sldMk cId="1893256692" sldId="405"/>
            <ac:spMk id="2" creationId="{EB396181-F6CB-CEC2-E458-80CC9AD86CA2}"/>
          </ac:spMkLst>
        </pc:spChg>
        <pc:spChg chg="del mod">
          <ac:chgData name="Pouria Forouzesh" userId="475bbfa581636a77" providerId="LiveId" clId="{CD1862AC-728A-4206-9CE9-E8C36964FA68}" dt="2023-10-03T05:32:50.927" v="419" actId="478"/>
          <ac:spMkLst>
            <pc:docMk/>
            <pc:sldMk cId="1893256692" sldId="405"/>
            <ac:spMk id="3" creationId="{60545893-C8E8-4772-F7E6-781A45AB38DB}"/>
          </ac:spMkLst>
        </pc:spChg>
        <pc:spChg chg="del">
          <ac:chgData name="Pouria Forouzesh" userId="475bbfa581636a77" providerId="LiveId" clId="{CD1862AC-728A-4206-9CE9-E8C36964FA68}" dt="2023-10-03T05:32:47.928" v="417" actId="478"/>
          <ac:spMkLst>
            <pc:docMk/>
            <pc:sldMk cId="1893256692" sldId="405"/>
            <ac:spMk id="5" creationId="{DF624EB8-62C5-8F17-86F5-A2D388708912}"/>
          </ac:spMkLst>
        </pc:spChg>
        <pc:spChg chg="del">
          <ac:chgData name="Pouria Forouzesh" userId="475bbfa581636a77" providerId="LiveId" clId="{CD1862AC-728A-4206-9CE9-E8C36964FA68}" dt="2023-10-03T05:32:47.928" v="417" actId="478"/>
          <ac:spMkLst>
            <pc:docMk/>
            <pc:sldMk cId="1893256692" sldId="405"/>
            <ac:spMk id="7" creationId="{E5F99FC3-7D12-1D85-378A-B7C79F164CBE}"/>
          </ac:spMkLst>
        </pc:spChg>
        <pc:spChg chg="del">
          <ac:chgData name="Pouria Forouzesh" userId="475bbfa581636a77" providerId="LiveId" clId="{CD1862AC-728A-4206-9CE9-E8C36964FA68}" dt="2023-10-03T05:32:47.928" v="417" actId="478"/>
          <ac:spMkLst>
            <pc:docMk/>
            <pc:sldMk cId="1893256692" sldId="405"/>
            <ac:spMk id="9" creationId="{18A097FC-C633-E124-2C4C-13A4A828E122}"/>
          </ac:spMkLst>
        </pc:spChg>
        <pc:spChg chg="del">
          <ac:chgData name="Pouria Forouzesh" userId="475bbfa581636a77" providerId="LiveId" clId="{CD1862AC-728A-4206-9CE9-E8C36964FA68}" dt="2023-10-03T05:32:47.928" v="417" actId="478"/>
          <ac:spMkLst>
            <pc:docMk/>
            <pc:sldMk cId="1893256692" sldId="405"/>
            <ac:spMk id="13" creationId="{46C091F6-CD56-F2B3-AD86-CFC945727E8B}"/>
          </ac:spMkLst>
        </pc:spChg>
        <pc:spChg chg="del">
          <ac:chgData name="Pouria Forouzesh" userId="475bbfa581636a77" providerId="LiveId" clId="{CD1862AC-728A-4206-9CE9-E8C36964FA68}" dt="2023-10-03T05:32:47.928" v="417" actId="478"/>
          <ac:spMkLst>
            <pc:docMk/>
            <pc:sldMk cId="1893256692" sldId="405"/>
            <ac:spMk id="14" creationId="{FC226400-9053-42DC-9CFF-5874F7B1E8A3}"/>
          </ac:spMkLst>
        </pc:spChg>
        <pc:spChg chg="del">
          <ac:chgData name="Pouria Forouzesh" userId="475bbfa581636a77" providerId="LiveId" clId="{CD1862AC-728A-4206-9CE9-E8C36964FA68}" dt="2023-10-03T05:32:47.928" v="417" actId="478"/>
          <ac:spMkLst>
            <pc:docMk/>
            <pc:sldMk cId="1893256692" sldId="405"/>
            <ac:spMk id="15" creationId="{3E5E302B-D61B-5D01-ACBF-34C4B9FA3FA4}"/>
          </ac:spMkLst>
        </pc:spChg>
        <pc:spChg chg="del">
          <ac:chgData name="Pouria Forouzesh" userId="475bbfa581636a77" providerId="LiveId" clId="{CD1862AC-728A-4206-9CE9-E8C36964FA68}" dt="2023-10-03T05:32:47.928" v="417" actId="478"/>
          <ac:spMkLst>
            <pc:docMk/>
            <pc:sldMk cId="1893256692" sldId="405"/>
            <ac:spMk id="20" creationId="{7AAC84AF-58A7-3B25-3479-199C9255CACB}"/>
          </ac:spMkLst>
        </pc:spChg>
        <pc:spChg chg="del">
          <ac:chgData name="Pouria Forouzesh" userId="475bbfa581636a77" providerId="LiveId" clId="{CD1862AC-728A-4206-9CE9-E8C36964FA68}" dt="2023-10-03T05:32:47.928" v="417" actId="478"/>
          <ac:spMkLst>
            <pc:docMk/>
            <pc:sldMk cId="1893256692" sldId="405"/>
            <ac:spMk id="22" creationId="{FB2283AE-9E09-D706-1FFB-AD8C74E73D59}"/>
          </ac:spMkLst>
        </pc:spChg>
        <pc:spChg chg="del">
          <ac:chgData name="Pouria Forouzesh" userId="475bbfa581636a77" providerId="LiveId" clId="{CD1862AC-728A-4206-9CE9-E8C36964FA68}" dt="2023-10-03T05:32:47.928" v="417" actId="478"/>
          <ac:spMkLst>
            <pc:docMk/>
            <pc:sldMk cId="1893256692" sldId="405"/>
            <ac:spMk id="23" creationId="{EBAE5EDD-882B-A564-00DD-A40A4433626D}"/>
          </ac:spMkLst>
        </pc:spChg>
        <pc:spChg chg="del">
          <ac:chgData name="Pouria Forouzesh" userId="475bbfa581636a77" providerId="LiveId" clId="{CD1862AC-728A-4206-9CE9-E8C36964FA68}" dt="2023-10-03T05:32:47.928" v="417" actId="478"/>
          <ac:spMkLst>
            <pc:docMk/>
            <pc:sldMk cId="1893256692" sldId="405"/>
            <ac:spMk id="27" creationId="{EE47A902-C92A-3A1A-7B6E-487A5907EB91}"/>
          </ac:spMkLst>
        </pc:spChg>
        <pc:grpChg chg="del">
          <ac:chgData name="Pouria Forouzesh" userId="475bbfa581636a77" providerId="LiveId" clId="{CD1862AC-728A-4206-9CE9-E8C36964FA68}" dt="2023-10-03T05:32:47.928" v="417" actId="478"/>
          <ac:grpSpMkLst>
            <pc:docMk/>
            <pc:sldMk cId="1893256692" sldId="405"/>
            <ac:grpSpMk id="24" creationId="{D0612CA9-21A9-A083-515D-F5EB23273AA9}"/>
          </ac:grpSpMkLst>
        </pc:grpChg>
        <pc:graphicFrameChg chg="del">
          <ac:chgData name="Pouria Forouzesh" userId="475bbfa581636a77" providerId="LiveId" clId="{CD1862AC-728A-4206-9CE9-E8C36964FA68}" dt="2023-10-03T05:32:47.928" v="417" actId="478"/>
          <ac:graphicFrameMkLst>
            <pc:docMk/>
            <pc:sldMk cId="1893256692" sldId="405"/>
            <ac:graphicFrameMk id="6" creationId="{39493062-D356-F2A3-7870-04AE113D314A}"/>
          </ac:graphicFrameMkLst>
        </pc:graphicFrameChg>
        <pc:graphicFrameChg chg="mod modGraphic">
          <ac:chgData name="Pouria Forouzesh" userId="475bbfa581636a77" providerId="LiveId" clId="{CD1862AC-728A-4206-9CE9-E8C36964FA68}" dt="2023-10-06T09:43:11.634" v="3497" actId="12269"/>
          <ac:graphicFrameMkLst>
            <pc:docMk/>
            <pc:sldMk cId="1893256692" sldId="405"/>
            <ac:graphicFrameMk id="8" creationId="{E8FB1A30-0168-458D-9BCC-80D9C3A8ECD8}"/>
          </ac:graphicFrameMkLst>
        </pc:graphicFrameChg>
        <pc:graphicFrameChg chg="del">
          <ac:chgData name="Pouria Forouzesh" userId="475bbfa581636a77" providerId="LiveId" clId="{CD1862AC-728A-4206-9CE9-E8C36964FA68}" dt="2023-10-03T05:32:47.928" v="417" actId="478"/>
          <ac:graphicFrameMkLst>
            <pc:docMk/>
            <pc:sldMk cId="1893256692" sldId="405"/>
            <ac:graphicFrameMk id="11" creationId="{4EB8C5DD-3296-4881-B8AC-87AA7279F697}"/>
          </ac:graphicFrameMkLst>
        </pc:graphicFrameChg>
        <pc:graphicFrameChg chg="del">
          <ac:chgData name="Pouria Forouzesh" userId="475bbfa581636a77" providerId="LiveId" clId="{CD1862AC-728A-4206-9CE9-E8C36964FA68}" dt="2023-10-03T05:32:47.928" v="417" actId="478"/>
          <ac:graphicFrameMkLst>
            <pc:docMk/>
            <pc:sldMk cId="1893256692" sldId="405"/>
            <ac:graphicFrameMk id="19" creationId="{D4AFB93E-92B3-1FAF-BB37-17963EBFC3ED}"/>
          </ac:graphicFrameMkLst>
        </pc:graphicFrameChg>
        <pc:graphicFrameChg chg="del">
          <ac:chgData name="Pouria Forouzesh" userId="475bbfa581636a77" providerId="LiveId" clId="{CD1862AC-728A-4206-9CE9-E8C36964FA68}" dt="2023-10-03T05:32:47.928" v="417" actId="478"/>
          <ac:graphicFrameMkLst>
            <pc:docMk/>
            <pc:sldMk cId="1893256692" sldId="405"/>
            <ac:graphicFrameMk id="21" creationId="{267396D4-8175-0A56-069D-1DD97C073994}"/>
          </ac:graphicFrameMkLst>
        </pc:graphicFrameChg>
        <pc:graphicFrameChg chg="del">
          <ac:chgData name="Pouria Forouzesh" userId="475bbfa581636a77" providerId="LiveId" clId="{CD1862AC-728A-4206-9CE9-E8C36964FA68}" dt="2023-10-03T05:32:47.928" v="417" actId="478"/>
          <ac:graphicFrameMkLst>
            <pc:docMk/>
            <pc:sldMk cId="1893256692" sldId="405"/>
            <ac:graphicFrameMk id="28" creationId="{268298C8-486C-2AA1-611D-7A1269E3C259}"/>
          </ac:graphicFrameMkLst>
        </pc:graphicFrameChg>
        <pc:picChg chg="add mod modCrop">
          <ac:chgData name="Pouria Forouzesh" userId="475bbfa581636a77" providerId="LiveId" clId="{CD1862AC-728A-4206-9CE9-E8C36964FA68}" dt="2023-10-06T09:22:01.851" v="3437" actId="1440"/>
          <ac:picMkLst>
            <pc:docMk/>
            <pc:sldMk cId="1893256692" sldId="405"/>
            <ac:picMk id="10" creationId="{AFFB43D6-9B5D-962E-3D6E-5D63EDB2ADAB}"/>
          </ac:picMkLst>
        </pc:picChg>
        <pc:picChg chg="add mod">
          <ac:chgData name="Pouria Forouzesh" userId="475bbfa581636a77" providerId="LiveId" clId="{CD1862AC-728A-4206-9CE9-E8C36964FA68}" dt="2023-10-06T09:22:08.151" v="3438" actId="1076"/>
          <ac:picMkLst>
            <pc:docMk/>
            <pc:sldMk cId="1893256692" sldId="405"/>
            <ac:picMk id="16" creationId="{186C7CFB-60C2-F80F-78E7-291818CEC973}"/>
          </ac:picMkLst>
        </pc:picChg>
        <pc:picChg chg="add mod">
          <ac:chgData name="Pouria Forouzesh" userId="475bbfa581636a77" providerId="LiveId" clId="{CD1862AC-728A-4206-9CE9-E8C36964FA68}" dt="2023-10-06T09:21:10.015" v="3432" actId="1440"/>
          <ac:picMkLst>
            <pc:docMk/>
            <pc:sldMk cId="1893256692" sldId="405"/>
            <ac:picMk id="1026" creationId="{EB02D840-066F-0514-6FC7-2E9BF74FE2F7}"/>
          </ac:picMkLst>
        </pc:picChg>
      </pc:sldChg>
      <pc:sldChg chg="delSp del modAnim">
        <pc:chgData name="Pouria Forouzesh" userId="475bbfa581636a77" providerId="LiveId" clId="{CD1862AC-728A-4206-9CE9-E8C36964FA68}" dt="2023-10-05T06:03:26.737" v="2713" actId="47"/>
        <pc:sldMkLst>
          <pc:docMk/>
          <pc:sldMk cId="2239355776" sldId="406"/>
        </pc:sldMkLst>
        <pc:spChg chg="del">
          <ac:chgData name="Pouria Forouzesh" userId="475bbfa581636a77" providerId="LiveId" clId="{CD1862AC-728A-4206-9CE9-E8C36964FA68}" dt="2023-10-05T06:03:12.830" v="2712" actId="478"/>
          <ac:spMkLst>
            <pc:docMk/>
            <pc:sldMk cId="2239355776" sldId="406"/>
            <ac:spMk id="3" creationId="{7FD2E5EC-616B-242E-EE7D-C342FAF650A4}"/>
          </ac:spMkLst>
        </pc:spChg>
        <pc:graphicFrameChg chg="del">
          <ac:chgData name="Pouria Forouzesh" userId="475bbfa581636a77" providerId="LiveId" clId="{CD1862AC-728A-4206-9CE9-E8C36964FA68}" dt="2023-10-05T06:03:12.830" v="2712" actId="478"/>
          <ac:graphicFrameMkLst>
            <pc:docMk/>
            <pc:sldMk cId="2239355776" sldId="406"/>
            <ac:graphicFrameMk id="12" creationId="{7731528F-050A-8A9E-E201-7BC3A9E30222}"/>
          </ac:graphicFrameMkLst>
        </pc:graphicFrameChg>
        <pc:graphicFrameChg chg="del">
          <ac:chgData name="Pouria Forouzesh" userId="475bbfa581636a77" providerId="LiveId" clId="{CD1862AC-728A-4206-9CE9-E8C36964FA68}" dt="2023-10-05T06:03:12.830" v="2712" actId="478"/>
          <ac:graphicFrameMkLst>
            <pc:docMk/>
            <pc:sldMk cId="2239355776" sldId="406"/>
            <ac:graphicFrameMk id="14" creationId="{133B6205-6FB1-F812-0B82-365DC7A09269}"/>
          </ac:graphicFrameMkLst>
        </pc:graphicFrameChg>
        <pc:picChg chg="del">
          <ac:chgData name="Pouria Forouzesh" userId="475bbfa581636a77" providerId="LiveId" clId="{CD1862AC-728A-4206-9CE9-E8C36964FA68}" dt="2023-10-05T06:03:12.830" v="2712" actId="478"/>
          <ac:picMkLst>
            <pc:docMk/>
            <pc:sldMk cId="2239355776" sldId="406"/>
            <ac:picMk id="2" creationId="{8F1E5A33-DE26-A425-101C-1D63D47275D5}"/>
          </ac:picMkLst>
        </pc:picChg>
        <pc:picChg chg="del">
          <ac:chgData name="Pouria Forouzesh" userId="475bbfa581636a77" providerId="LiveId" clId="{CD1862AC-728A-4206-9CE9-E8C36964FA68}" dt="2023-10-05T06:03:12.830" v="2712" actId="478"/>
          <ac:picMkLst>
            <pc:docMk/>
            <pc:sldMk cId="2239355776" sldId="406"/>
            <ac:picMk id="7" creationId="{13C6E1C3-476F-722F-A4F2-4628B3963046}"/>
          </ac:picMkLst>
        </pc:picChg>
        <pc:picChg chg="del">
          <ac:chgData name="Pouria Forouzesh" userId="475bbfa581636a77" providerId="LiveId" clId="{CD1862AC-728A-4206-9CE9-E8C36964FA68}" dt="2023-10-05T06:03:12.830" v="2712" actId="478"/>
          <ac:picMkLst>
            <pc:docMk/>
            <pc:sldMk cId="2239355776" sldId="406"/>
            <ac:picMk id="9" creationId="{566EB76A-7716-1C83-4409-57343198C874}"/>
          </ac:picMkLst>
        </pc:picChg>
        <pc:picChg chg="del">
          <ac:chgData name="Pouria Forouzesh" userId="475bbfa581636a77" providerId="LiveId" clId="{CD1862AC-728A-4206-9CE9-E8C36964FA68}" dt="2023-10-05T06:03:12.830" v="2712" actId="478"/>
          <ac:picMkLst>
            <pc:docMk/>
            <pc:sldMk cId="2239355776" sldId="406"/>
            <ac:picMk id="2052" creationId="{AB10AFF1-8694-312B-9117-8B178B50D20C}"/>
          </ac:picMkLst>
        </pc:picChg>
      </pc:sldChg>
      <pc:sldChg chg="addSp delSp modSp mod modAnim">
        <pc:chgData name="Pouria Forouzesh" userId="475bbfa581636a77" providerId="LiveId" clId="{CD1862AC-728A-4206-9CE9-E8C36964FA68}" dt="2023-10-06T11:29:03.628" v="5011"/>
        <pc:sldMkLst>
          <pc:docMk/>
          <pc:sldMk cId="3043894300" sldId="420"/>
        </pc:sldMkLst>
        <pc:spChg chg="del">
          <ac:chgData name="Pouria Forouzesh" userId="475bbfa581636a77" providerId="LiveId" clId="{CD1862AC-728A-4206-9CE9-E8C36964FA68}" dt="2023-10-05T05:46:05.362" v="2496" actId="478"/>
          <ac:spMkLst>
            <pc:docMk/>
            <pc:sldMk cId="3043894300" sldId="420"/>
            <ac:spMk id="2" creationId="{663A8305-BECC-E05B-9AA3-85AE9F9F000C}"/>
          </ac:spMkLst>
        </pc:spChg>
        <pc:spChg chg="add del mod">
          <ac:chgData name="Pouria Forouzesh" userId="475bbfa581636a77" providerId="LiveId" clId="{CD1862AC-728A-4206-9CE9-E8C36964FA68}" dt="2023-10-06T11:17:58.181" v="4867"/>
          <ac:spMkLst>
            <pc:docMk/>
            <pc:sldMk cId="3043894300" sldId="420"/>
            <ac:spMk id="3" creationId="{6FF2B92A-761E-64D6-6FAA-89147C93113C}"/>
          </ac:spMkLst>
        </pc:spChg>
        <pc:spChg chg="add mod">
          <ac:chgData name="Pouria Forouzesh" userId="475bbfa581636a77" providerId="LiveId" clId="{CD1862AC-728A-4206-9CE9-E8C36964FA68}" dt="2023-10-06T11:28:59.504" v="5010" actId="208"/>
          <ac:spMkLst>
            <pc:docMk/>
            <pc:sldMk cId="3043894300" sldId="420"/>
            <ac:spMk id="4" creationId="{A6513033-5DA5-4BDB-2B05-D168E4BC424E}"/>
          </ac:spMkLst>
        </pc:spChg>
        <pc:spChg chg="add del mod">
          <ac:chgData name="Pouria Forouzesh" userId="475bbfa581636a77" providerId="LiveId" clId="{CD1862AC-728A-4206-9CE9-E8C36964FA68}" dt="2023-10-05T05:46:59.906" v="2504"/>
          <ac:spMkLst>
            <pc:docMk/>
            <pc:sldMk cId="3043894300" sldId="420"/>
            <ac:spMk id="5" creationId="{195A8C28-11CC-7CAD-FC88-ABB9F26707D5}"/>
          </ac:spMkLst>
        </pc:spChg>
        <pc:spChg chg="del">
          <ac:chgData name="Pouria Forouzesh" userId="475bbfa581636a77" providerId="LiveId" clId="{CD1862AC-728A-4206-9CE9-E8C36964FA68}" dt="2023-10-05T05:46:05.362" v="2496" actId="478"/>
          <ac:spMkLst>
            <pc:docMk/>
            <pc:sldMk cId="3043894300" sldId="420"/>
            <ac:spMk id="6" creationId="{7A812C33-DB1D-4198-A178-B46CF998E3A3}"/>
          </ac:spMkLst>
        </pc:spChg>
        <pc:spChg chg="add del mod">
          <ac:chgData name="Pouria Forouzesh" userId="475bbfa581636a77" providerId="LiveId" clId="{CD1862AC-728A-4206-9CE9-E8C36964FA68}" dt="2023-10-05T05:47:53.033" v="2523" actId="12084"/>
          <ac:spMkLst>
            <pc:docMk/>
            <pc:sldMk cId="3043894300" sldId="420"/>
            <ac:spMk id="8" creationId="{B021EE08-5780-59A0-019F-3934F8F57CA9}"/>
          </ac:spMkLst>
        </pc:spChg>
        <pc:spChg chg="add del mod">
          <ac:chgData name="Pouria Forouzesh" userId="475bbfa581636a77" providerId="LiveId" clId="{CD1862AC-728A-4206-9CE9-E8C36964FA68}" dt="2023-10-05T05:48:07.598" v="2528"/>
          <ac:spMkLst>
            <pc:docMk/>
            <pc:sldMk cId="3043894300" sldId="420"/>
            <ac:spMk id="15" creationId="{D924670B-AA3C-4C3F-9083-0478702A6616}"/>
          </ac:spMkLst>
        </pc:spChg>
        <pc:spChg chg="add mod">
          <ac:chgData name="Pouria Forouzesh" userId="475bbfa581636a77" providerId="LiveId" clId="{CD1862AC-728A-4206-9CE9-E8C36964FA68}" dt="2023-10-06T11:28:08.081" v="5005" actId="1035"/>
          <ac:spMkLst>
            <pc:docMk/>
            <pc:sldMk cId="3043894300" sldId="420"/>
            <ac:spMk id="16" creationId="{ACF46E53-71D1-DC89-EF4A-E19B3AC46249}"/>
          </ac:spMkLst>
        </pc:spChg>
        <pc:spChg chg="add mod">
          <ac:chgData name="Pouria Forouzesh" userId="475bbfa581636a77" providerId="LiveId" clId="{CD1862AC-728A-4206-9CE9-E8C36964FA68}" dt="2023-10-05T05:48:15.843" v="2529"/>
          <ac:spMkLst>
            <pc:docMk/>
            <pc:sldMk cId="3043894300" sldId="420"/>
            <ac:spMk id="19" creationId="{8C05B94B-4041-E41E-1DC2-39C303320E68}"/>
          </ac:spMkLst>
        </pc:spChg>
        <pc:spChg chg="add mod">
          <ac:chgData name="Pouria Forouzesh" userId="475bbfa581636a77" providerId="LiveId" clId="{CD1862AC-728A-4206-9CE9-E8C36964FA68}" dt="2023-10-05T05:48:54.647" v="2559" actId="21"/>
          <ac:spMkLst>
            <pc:docMk/>
            <pc:sldMk cId="3043894300" sldId="420"/>
            <ac:spMk id="20" creationId="{49BBEF72-C260-E94F-275A-711012A09AE7}"/>
          </ac:spMkLst>
        </pc:spChg>
        <pc:grpChg chg="add del mod">
          <ac:chgData name="Pouria Forouzesh" userId="475bbfa581636a77" providerId="LiveId" clId="{CD1862AC-728A-4206-9CE9-E8C36964FA68}" dt="2023-10-05T05:48:57.485" v="2560" actId="478"/>
          <ac:grpSpMkLst>
            <pc:docMk/>
            <pc:sldMk cId="3043894300" sldId="420"/>
            <ac:grpSpMk id="18" creationId="{22BF8DF5-2B12-B14E-AB4F-4195CECD9A36}"/>
          </ac:grpSpMkLst>
        </pc:grpChg>
        <pc:graphicFrameChg chg="mod">
          <ac:chgData name="Pouria Forouzesh" userId="475bbfa581636a77" providerId="LiveId" clId="{CD1862AC-728A-4206-9CE9-E8C36964FA68}" dt="2023-10-06T11:14:27.403" v="4798" actId="12269"/>
          <ac:graphicFrameMkLst>
            <pc:docMk/>
            <pc:sldMk cId="3043894300" sldId="420"/>
            <ac:graphicFrameMk id="7" creationId="{A5AD152A-32D5-129B-3397-C9341399B295}"/>
          </ac:graphicFrameMkLst>
        </pc:graphicFrameChg>
        <pc:graphicFrameChg chg="del">
          <ac:chgData name="Pouria Forouzesh" userId="475bbfa581636a77" providerId="LiveId" clId="{CD1862AC-728A-4206-9CE9-E8C36964FA68}" dt="2023-10-05T05:46:05.362" v="2496" actId="478"/>
          <ac:graphicFrameMkLst>
            <pc:docMk/>
            <pc:sldMk cId="3043894300" sldId="420"/>
            <ac:graphicFrameMk id="10" creationId="{7B9D00BD-6436-5A9F-A506-23FA2C5086BC}"/>
          </ac:graphicFrameMkLst>
        </pc:graphicFrameChg>
        <pc:graphicFrameChg chg="del">
          <ac:chgData name="Pouria Forouzesh" userId="475bbfa581636a77" providerId="LiveId" clId="{CD1862AC-728A-4206-9CE9-E8C36964FA68}" dt="2023-10-05T05:46:05.362" v="2496" actId="478"/>
          <ac:graphicFrameMkLst>
            <pc:docMk/>
            <pc:sldMk cId="3043894300" sldId="420"/>
            <ac:graphicFrameMk id="11" creationId="{567DFC8E-0073-439B-6DF3-457218D5F39C}"/>
          </ac:graphicFrameMkLst>
        </pc:graphicFrameChg>
        <pc:graphicFrameChg chg="add del mod">
          <ac:chgData name="Pouria Forouzesh" userId="475bbfa581636a77" providerId="LiveId" clId="{CD1862AC-728A-4206-9CE9-E8C36964FA68}" dt="2023-10-05T05:47:29.611" v="2512" actId="12084"/>
          <ac:graphicFrameMkLst>
            <pc:docMk/>
            <pc:sldMk cId="3043894300" sldId="420"/>
            <ac:graphicFrameMk id="13" creationId="{20D5CB09-3914-DBA7-8F95-05BF01AA5040}"/>
          </ac:graphicFrameMkLst>
        </pc:graphicFrameChg>
        <pc:graphicFrameChg chg="add del mod modGraphic">
          <ac:chgData name="Pouria Forouzesh" userId="475bbfa581636a77" providerId="LiveId" clId="{CD1862AC-728A-4206-9CE9-E8C36964FA68}" dt="2023-10-05T05:48:21.823" v="2532" actId="478"/>
          <ac:graphicFrameMkLst>
            <pc:docMk/>
            <pc:sldMk cId="3043894300" sldId="420"/>
            <ac:graphicFrameMk id="17" creationId="{F7D0BCEF-663F-CFAC-1D7D-90A95A5921B6}"/>
          </ac:graphicFrameMkLst>
        </pc:graphicFrameChg>
        <pc:graphicFrameChg chg="add mod">
          <ac:chgData name="Pouria Forouzesh" userId="475bbfa581636a77" providerId="LiveId" clId="{CD1862AC-728A-4206-9CE9-E8C36964FA68}" dt="2023-10-05T05:49:08.998" v="2565" actId="20577"/>
          <ac:graphicFrameMkLst>
            <pc:docMk/>
            <pc:sldMk cId="3043894300" sldId="420"/>
            <ac:graphicFrameMk id="21" creationId="{7BC85674-9805-A07B-E686-282C42D41A2B}"/>
          </ac:graphicFrameMkLst>
        </pc:graphicFrameChg>
        <pc:picChg chg="del">
          <ac:chgData name="Pouria Forouzesh" userId="475bbfa581636a77" providerId="LiveId" clId="{CD1862AC-728A-4206-9CE9-E8C36964FA68}" dt="2023-10-05T05:46:05.362" v="2496" actId="478"/>
          <ac:picMkLst>
            <pc:docMk/>
            <pc:sldMk cId="3043894300" sldId="420"/>
            <ac:picMk id="3" creationId="{E8541E06-8E34-3B9D-456D-90CA8F0F4B59}"/>
          </ac:picMkLst>
        </pc:picChg>
        <pc:picChg chg="del">
          <ac:chgData name="Pouria Forouzesh" userId="475bbfa581636a77" providerId="LiveId" clId="{CD1862AC-728A-4206-9CE9-E8C36964FA68}" dt="2023-10-05T05:46:05.362" v="2496" actId="478"/>
          <ac:picMkLst>
            <pc:docMk/>
            <pc:sldMk cId="3043894300" sldId="420"/>
            <ac:picMk id="9" creationId="{F4D6C944-B518-BCC3-BA58-1494F58CE0A4}"/>
          </ac:picMkLst>
        </pc:picChg>
        <pc:picChg chg="del">
          <ac:chgData name="Pouria Forouzesh" userId="475bbfa581636a77" providerId="LiveId" clId="{CD1862AC-728A-4206-9CE9-E8C36964FA68}" dt="2023-10-05T05:46:05.362" v="2496" actId="478"/>
          <ac:picMkLst>
            <pc:docMk/>
            <pc:sldMk cId="3043894300" sldId="420"/>
            <ac:picMk id="12" creationId="{EFD61962-F560-814B-D56F-18CE8440011C}"/>
          </ac:picMkLst>
        </pc:picChg>
        <pc:picChg chg="add del mod">
          <ac:chgData name="Pouria Forouzesh" userId="475bbfa581636a77" providerId="LiveId" clId="{CD1862AC-728A-4206-9CE9-E8C36964FA68}" dt="2023-10-06T11:19:26.289" v="4872" actId="21"/>
          <ac:picMkLst>
            <pc:docMk/>
            <pc:sldMk cId="3043894300" sldId="420"/>
            <ac:picMk id="23" creationId="{5D22EF80-79D5-7EBC-7127-A45ADF714E7E}"/>
          </ac:picMkLst>
        </pc:picChg>
        <pc:picChg chg="add mod">
          <ac:chgData name="Pouria Forouzesh" userId="475bbfa581636a77" providerId="LiveId" clId="{CD1862AC-728A-4206-9CE9-E8C36964FA68}" dt="2023-10-06T11:28:09.136" v="5006" actId="1035"/>
          <ac:picMkLst>
            <pc:docMk/>
            <pc:sldMk cId="3043894300" sldId="420"/>
            <ac:picMk id="1026" creationId="{66212F48-898E-553A-2334-AF27C9742804}"/>
          </ac:picMkLst>
        </pc:picChg>
      </pc:sldChg>
      <pc:sldChg chg="addSp delSp modSp mod modAnim">
        <pc:chgData name="Pouria Forouzesh" userId="475bbfa581636a77" providerId="LiveId" clId="{CD1862AC-728A-4206-9CE9-E8C36964FA68}" dt="2023-10-07T06:11:56.614" v="5813" actId="1076"/>
        <pc:sldMkLst>
          <pc:docMk/>
          <pc:sldMk cId="3068001259" sldId="421"/>
        </pc:sldMkLst>
        <pc:spChg chg="mod">
          <ac:chgData name="Pouria Forouzesh" userId="475bbfa581636a77" providerId="LiveId" clId="{CD1862AC-728A-4206-9CE9-E8C36964FA68}" dt="2023-10-05T07:35:13.567" v="2999"/>
          <ac:spMkLst>
            <pc:docMk/>
            <pc:sldMk cId="3068001259" sldId="421"/>
            <ac:spMk id="4" creationId="{8623F237-9E2E-9666-A6DB-58B85595B0A9}"/>
          </ac:spMkLst>
        </pc:spChg>
        <pc:spChg chg="mod">
          <ac:chgData name="Pouria Forouzesh" userId="475bbfa581636a77" providerId="LiveId" clId="{CD1862AC-728A-4206-9CE9-E8C36964FA68}" dt="2023-10-05T08:08:33.580" v="3013" actId="20577"/>
          <ac:spMkLst>
            <pc:docMk/>
            <pc:sldMk cId="3068001259" sldId="421"/>
            <ac:spMk id="5" creationId="{FB4A6E72-6754-2F9F-B57C-EA68712DEC86}"/>
          </ac:spMkLst>
        </pc:spChg>
        <pc:spChg chg="add del mod">
          <ac:chgData name="Pouria Forouzesh" userId="475bbfa581636a77" providerId="LiveId" clId="{CD1862AC-728A-4206-9CE9-E8C36964FA68}" dt="2023-10-05T08:09:08.407" v="3017" actId="478"/>
          <ac:spMkLst>
            <pc:docMk/>
            <pc:sldMk cId="3068001259" sldId="421"/>
            <ac:spMk id="7" creationId="{95D5E559-87DE-5CCD-CF01-184D42B63464}"/>
          </ac:spMkLst>
        </pc:spChg>
        <pc:spChg chg="del mod">
          <ac:chgData name="Pouria Forouzesh" userId="475bbfa581636a77" providerId="LiveId" clId="{CD1862AC-728A-4206-9CE9-E8C36964FA68}" dt="2023-10-05T07:35:12.372" v="2998" actId="478"/>
          <ac:spMkLst>
            <pc:docMk/>
            <pc:sldMk cId="3068001259" sldId="421"/>
            <ac:spMk id="8" creationId="{0A32B64D-3E6E-0FB7-1725-2A925CB415E3}"/>
          </ac:spMkLst>
        </pc:spChg>
        <pc:spChg chg="add del mod">
          <ac:chgData name="Pouria Forouzesh" userId="475bbfa581636a77" providerId="LiveId" clId="{CD1862AC-728A-4206-9CE9-E8C36964FA68}" dt="2023-10-05T08:10:37.082" v="3026" actId="478"/>
          <ac:spMkLst>
            <pc:docMk/>
            <pc:sldMk cId="3068001259" sldId="421"/>
            <ac:spMk id="12" creationId="{C6C2CB50-6C6E-0582-EBC1-9C7544B035DD}"/>
          </ac:spMkLst>
        </pc:spChg>
        <pc:spChg chg="add mod">
          <ac:chgData name="Pouria Forouzesh" userId="475bbfa581636a77" providerId="LiveId" clId="{CD1862AC-728A-4206-9CE9-E8C36964FA68}" dt="2023-10-06T11:39:58.457" v="5051" actId="20577"/>
          <ac:spMkLst>
            <pc:docMk/>
            <pc:sldMk cId="3068001259" sldId="421"/>
            <ac:spMk id="13" creationId="{79A5451F-B6DE-2885-6159-928F74BBF4CC}"/>
          </ac:spMkLst>
        </pc:spChg>
        <pc:spChg chg="del">
          <ac:chgData name="Pouria Forouzesh" userId="475bbfa581636a77" providerId="LiveId" clId="{CD1862AC-728A-4206-9CE9-E8C36964FA68}" dt="2023-10-03T08:19:59.099" v="1368" actId="478"/>
          <ac:spMkLst>
            <pc:docMk/>
            <pc:sldMk cId="3068001259" sldId="421"/>
            <ac:spMk id="13" creationId="{D5850818-426E-B5A5-DADE-862B5BFC7A42}"/>
          </ac:spMkLst>
        </pc:spChg>
        <pc:spChg chg="del">
          <ac:chgData name="Pouria Forouzesh" userId="475bbfa581636a77" providerId="LiveId" clId="{CD1862AC-728A-4206-9CE9-E8C36964FA68}" dt="2023-10-03T08:19:59.099" v="1368" actId="478"/>
          <ac:spMkLst>
            <pc:docMk/>
            <pc:sldMk cId="3068001259" sldId="421"/>
            <ac:spMk id="16" creationId="{B1C4E6BF-79BE-E66E-B4B4-2301EF92DFDE}"/>
          </ac:spMkLst>
        </pc:spChg>
        <pc:spChg chg="del">
          <ac:chgData name="Pouria Forouzesh" userId="475bbfa581636a77" providerId="LiveId" clId="{CD1862AC-728A-4206-9CE9-E8C36964FA68}" dt="2023-10-03T08:19:59.099" v="1368" actId="478"/>
          <ac:spMkLst>
            <pc:docMk/>
            <pc:sldMk cId="3068001259" sldId="421"/>
            <ac:spMk id="22" creationId="{ADB68436-FBBD-14FF-1144-CC4DE877086C}"/>
          </ac:spMkLst>
        </pc:spChg>
        <pc:grpChg chg="add mod">
          <ac:chgData name="Pouria Forouzesh" userId="475bbfa581636a77" providerId="LiveId" clId="{CD1862AC-728A-4206-9CE9-E8C36964FA68}" dt="2023-10-05T07:35:13.567" v="2999"/>
          <ac:grpSpMkLst>
            <pc:docMk/>
            <pc:sldMk cId="3068001259" sldId="421"/>
            <ac:grpSpMk id="2" creationId="{3F86E3E4-681F-2E17-D136-BF225A5891DF}"/>
          </ac:grpSpMkLst>
        </pc:grpChg>
        <pc:grpChg chg="del">
          <ac:chgData name="Pouria Forouzesh" userId="475bbfa581636a77" providerId="LiveId" clId="{CD1862AC-728A-4206-9CE9-E8C36964FA68}" dt="2023-10-03T08:19:59.099" v="1368" actId="478"/>
          <ac:grpSpMkLst>
            <pc:docMk/>
            <pc:sldMk cId="3068001259" sldId="421"/>
            <ac:grpSpMk id="15" creationId="{7641A04F-0EEB-8C64-4376-D88AC63E18DC}"/>
          </ac:grpSpMkLst>
        </pc:grpChg>
        <pc:graphicFrameChg chg="del">
          <ac:chgData name="Pouria Forouzesh" userId="475bbfa581636a77" providerId="LiveId" clId="{CD1862AC-728A-4206-9CE9-E8C36964FA68}" dt="2023-10-03T08:19:59.099" v="1368" actId="478"/>
          <ac:graphicFrameMkLst>
            <pc:docMk/>
            <pc:sldMk cId="3068001259" sldId="421"/>
            <ac:graphicFrameMk id="18" creationId="{F1B8083B-E027-B336-B156-18588FD63EA5}"/>
          </ac:graphicFrameMkLst>
        </pc:graphicFrameChg>
        <pc:picChg chg="add del mod">
          <ac:chgData name="Pouria Forouzesh" userId="475bbfa581636a77" providerId="LiveId" clId="{CD1862AC-728A-4206-9CE9-E8C36964FA68}" dt="2023-10-05T07:29:41.006" v="2920" actId="21"/>
          <ac:picMkLst>
            <pc:docMk/>
            <pc:sldMk cId="3068001259" sldId="421"/>
            <ac:picMk id="3" creationId="{04F1F202-10F1-27FA-61D1-2E6788B57010}"/>
          </ac:picMkLst>
        </pc:picChg>
        <pc:picChg chg="del">
          <ac:chgData name="Pouria Forouzesh" userId="475bbfa581636a77" providerId="LiveId" clId="{CD1862AC-728A-4206-9CE9-E8C36964FA68}" dt="2023-10-03T08:19:59.099" v="1368" actId="478"/>
          <ac:picMkLst>
            <pc:docMk/>
            <pc:sldMk cId="3068001259" sldId="421"/>
            <ac:picMk id="4" creationId="{C54984D6-D9F6-977D-47CE-4C5481DDD4CA}"/>
          </ac:picMkLst>
        </pc:picChg>
        <pc:picChg chg="add del mod">
          <ac:chgData name="Pouria Forouzesh" userId="475bbfa581636a77" providerId="LiveId" clId="{CD1862AC-728A-4206-9CE9-E8C36964FA68}" dt="2023-10-05T08:17:47.636" v="3050" actId="478"/>
          <ac:picMkLst>
            <pc:docMk/>
            <pc:sldMk cId="3068001259" sldId="421"/>
            <ac:picMk id="10" creationId="{1D44F0F7-1B82-F173-8D40-BA4BE7128FD1}"/>
          </ac:picMkLst>
        </pc:picChg>
        <pc:picChg chg="add mod">
          <ac:chgData name="Pouria Forouzesh" userId="475bbfa581636a77" providerId="LiveId" clId="{CD1862AC-728A-4206-9CE9-E8C36964FA68}" dt="2023-10-07T06:11:56.614" v="5813" actId="1076"/>
          <ac:picMkLst>
            <pc:docMk/>
            <pc:sldMk cId="3068001259" sldId="421"/>
            <ac:picMk id="15" creationId="{68B803BD-AC5A-71FE-0A5E-56C35F39BC08}"/>
          </ac:picMkLst>
        </pc:picChg>
        <pc:picChg chg="del">
          <ac:chgData name="Pouria Forouzesh" userId="475bbfa581636a77" providerId="LiveId" clId="{CD1862AC-728A-4206-9CE9-E8C36964FA68}" dt="2023-10-03T08:19:59.099" v="1368" actId="478"/>
          <ac:picMkLst>
            <pc:docMk/>
            <pc:sldMk cId="3068001259" sldId="421"/>
            <ac:picMk id="4098" creationId="{DF5DD9AB-1E33-D4A2-FFE6-AB72F004C64D}"/>
          </ac:picMkLst>
        </pc:picChg>
        <pc:picChg chg="add mod">
          <ac:chgData name="Pouria Forouzesh" userId="475bbfa581636a77" providerId="LiveId" clId="{CD1862AC-728A-4206-9CE9-E8C36964FA68}" dt="2023-10-06T11:38:40.185" v="5045" actId="14100"/>
          <ac:picMkLst>
            <pc:docMk/>
            <pc:sldMk cId="3068001259" sldId="421"/>
            <ac:picMk id="4098" creationId="{E8C74549-9CBD-9513-914C-B150B8991AB7}"/>
          </ac:picMkLst>
        </pc:picChg>
      </pc:sldChg>
      <pc:sldChg chg="addSp delSp modSp mod delAnim modAnim">
        <pc:chgData name="Pouria Forouzesh" userId="475bbfa581636a77" providerId="LiveId" clId="{CD1862AC-728A-4206-9CE9-E8C36964FA68}" dt="2023-10-07T05:51:44.468" v="5662" actId="20577"/>
        <pc:sldMkLst>
          <pc:docMk/>
          <pc:sldMk cId="2134368635" sldId="422"/>
        </pc:sldMkLst>
        <pc:spChg chg="mod">
          <ac:chgData name="Pouria Forouzesh" userId="475bbfa581636a77" providerId="LiveId" clId="{CD1862AC-728A-4206-9CE9-E8C36964FA68}" dt="2023-10-05T08:40:35.931" v="3095"/>
          <ac:spMkLst>
            <pc:docMk/>
            <pc:sldMk cId="2134368635" sldId="422"/>
            <ac:spMk id="3" creationId="{DFCC9AE7-F6EF-D72A-35BF-FE6CF5A7FB1D}"/>
          </ac:spMkLst>
        </pc:spChg>
        <pc:spChg chg="mod">
          <ac:chgData name="Pouria Forouzesh" userId="475bbfa581636a77" providerId="LiveId" clId="{CD1862AC-728A-4206-9CE9-E8C36964FA68}" dt="2023-10-06T12:13:37.051" v="5266" actId="20577"/>
          <ac:spMkLst>
            <pc:docMk/>
            <pc:sldMk cId="2134368635" sldId="422"/>
            <ac:spMk id="4" creationId="{4FD7D995-481F-6B1B-B4E6-7B5BCBB513F3}"/>
          </ac:spMkLst>
        </pc:spChg>
        <pc:spChg chg="add mod">
          <ac:chgData name="Pouria Forouzesh" userId="475bbfa581636a77" providerId="LiveId" clId="{CD1862AC-728A-4206-9CE9-E8C36964FA68}" dt="2023-10-06T12:13:26.072" v="5263" actId="20577"/>
          <ac:spMkLst>
            <pc:docMk/>
            <pc:sldMk cId="2134368635" sldId="422"/>
            <ac:spMk id="5" creationId="{624E25A4-C6E8-1C55-B8AE-6A74EF63CDB1}"/>
          </ac:spMkLst>
        </pc:spChg>
        <pc:spChg chg="mod">
          <ac:chgData name="Pouria Forouzesh" userId="475bbfa581636a77" providerId="LiveId" clId="{CD1862AC-728A-4206-9CE9-E8C36964FA68}" dt="2023-10-05T08:40:59.061" v="3102"/>
          <ac:spMkLst>
            <pc:docMk/>
            <pc:sldMk cId="2134368635" sldId="422"/>
            <ac:spMk id="6" creationId="{EA3C4567-3175-57F4-CEF9-93115B7A7816}"/>
          </ac:spMkLst>
        </pc:spChg>
        <pc:spChg chg="mod">
          <ac:chgData name="Pouria Forouzesh" userId="475bbfa581636a77" providerId="LiveId" clId="{CD1862AC-728A-4206-9CE9-E8C36964FA68}" dt="2023-10-05T08:40:59.061" v="3102"/>
          <ac:spMkLst>
            <pc:docMk/>
            <pc:sldMk cId="2134368635" sldId="422"/>
            <ac:spMk id="7" creationId="{E86474B6-3B23-BD82-CFCE-7D86194FDB37}"/>
          </ac:spMkLst>
        </pc:spChg>
        <pc:spChg chg="del">
          <ac:chgData name="Pouria Forouzesh" userId="475bbfa581636a77" providerId="LiveId" clId="{CD1862AC-728A-4206-9CE9-E8C36964FA68}" dt="2023-10-05T08:40:34.592" v="3094" actId="478"/>
          <ac:spMkLst>
            <pc:docMk/>
            <pc:sldMk cId="2134368635" sldId="422"/>
            <ac:spMk id="8" creationId="{0A32B64D-3E6E-0FB7-1725-2A925CB415E3}"/>
          </ac:spMkLst>
        </pc:spChg>
        <pc:spChg chg="add mod">
          <ac:chgData name="Pouria Forouzesh" userId="475bbfa581636a77" providerId="LiveId" clId="{CD1862AC-728A-4206-9CE9-E8C36964FA68}" dt="2023-10-07T05:44:25.101" v="5610" actId="1036"/>
          <ac:spMkLst>
            <pc:docMk/>
            <pc:sldMk cId="2134368635" sldId="422"/>
            <ac:spMk id="8" creationId="{B6BEA80D-DF80-C081-8E48-1CB2E5A12A22}"/>
          </ac:spMkLst>
        </pc:spChg>
        <pc:spChg chg="add mod">
          <ac:chgData name="Pouria Forouzesh" userId="475bbfa581636a77" providerId="LiveId" clId="{CD1862AC-728A-4206-9CE9-E8C36964FA68}" dt="2023-10-07T05:44:25.101" v="5610" actId="1036"/>
          <ac:spMkLst>
            <pc:docMk/>
            <pc:sldMk cId="2134368635" sldId="422"/>
            <ac:spMk id="9" creationId="{5852671A-AD52-6ED5-C5B8-174BED372E2D}"/>
          </ac:spMkLst>
        </pc:spChg>
        <pc:spChg chg="del">
          <ac:chgData name="Pouria Forouzesh" userId="475bbfa581636a77" providerId="LiveId" clId="{CD1862AC-728A-4206-9CE9-E8C36964FA68}" dt="2023-10-05T06:03:45.655" v="2716" actId="478"/>
          <ac:spMkLst>
            <pc:docMk/>
            <pc:sldMk cId="2134368635" sldId="422"/>
            <ac:spMk id="10" creationId="{23F0CCD0-38B2-EC02-FA6B-29726647D880}"/>
          </ac:spMkLst>
        </pc:spChg>
        <pc:spChg chg="add mod">
          <ac:chgData name="Pouria Forouzesh" userId="475bbfa581636a77" providerId="LiveId" clId="{CD1862AC-728A-4206-9CE9-E8C36964FA68}" dt="2023-10-07T05:44:25.101" v="5610" actId="1036"/>
          <ac:spMkLst>
            <pc:docMk/>
            <pc:sldMk cId="2134368635" sldId="422"/>
            <ac:spMk id="10" creationId="{B6C56093-9A38-4B7F-FE5F-771F011A0FA3}"/>
          </ac:spMkLst>
        </pc:spChg>
        <pc:spChg chg="add del mod">
          <ac:chgData name="Pouria Forouzesh" userId="475bbfa581636a77" providerId="LiveId" clId="{CD1862AC-728A-4206-9CE9-E8C36964FA68}" dt="2023-10-07T05:44:16.962" v="5606" actId="478"/>
          <ac:spMkLst>
            <pc:docMk/>
            <pc:sldMk cId="2134368635" sldId="422"/>
            <ac:spMk id="11" creationId="{5DBB98C9-AE4D-9C36-5122-5752E904BC95}"/>
          </ac:spMkLst>
        </pc:spChg>
        <pc:spChg chg="add mod">
          <ac:chgData name="Pouria Forouzesh" userId="475bbfa581636a77" providerId="LiveId" clId="{CD1862AC-728A-4206-9CE9-E8C36964FA68}" dt="2023-10-07T05:48:43.778" v="5626" actId="1036"/>
          <ac:spMkLst>
            <pc:docMk/>
            <pc:sldMk cId="2134368635" sldId="422"/>
            <ac:spMk id="12" creationId="{9303493E-51CE-6F32-C2A3-002EDD43943F}"/>
          </ac:spMkLst>
        </pc:spChg>
        <pc:spChg chg="add mod">
          <ac:chgData name="Pouria Forouzesh" userId="475bbfa581636a77" providerId="LiveId" clId="{CD1862AC-728A-4206-9CE9-E8C36964FA68}" dt="2023-10-07T05:51:44.468" v="5662" actId="20577"/>
          <ac:spMkLst>
            <pc:docMk/>
            <pc:sldMk cId="2134368635" sldId="422"/>
            <ac:spMk id="13" creationId="{D156AFEC-0F7E-5079-BB0C-57D362353609}"/>
          </ac:spMkLst>
        </pc:spChg>
        <pc:spChg chg="add mod">
          <ac:chgData name="Pouria Forouzesh" userId="475bbfa581636a77" providerId="LiveId" clId="{CD1862AC-728A-4206-9CE9-E8C36964FA68}" dt="2023-10-07T05:44:25.101" v="5610" actId="1036"/>
          <ac:spMkLst>
            <pc:docMk/>
            <pc:sldMk cId="2134368635" sldId="422"/>
            <ac:spMk id="14" creationId="{8CB7F8FE-951E-9C09-4656-63BA6262DCC1}"/>
          </ac:spMkLst>
        </pc:spChg>
        <pc:spChg chg="add mod">
          <ac:chgData name="Pouria Forouzesh" userId="475bbfa581636a77" providerId="LiveId" clId="{CD1862AC-728A-4206-9CE9-E8C36964FA68}" dt="2023-10-07T05:49:08.152" v="5639" actId="20577"/>
          <ac:spMkLst>
            <pc:docMk/>
            <pc:sldMk cId="2134368635" sldId="422"/>
            <ac:spMk id="15" creationId="{2A7DC3ED-BFF0-1B61-BF0F-9F9AFDCD2E9F}"/>
          </ac:spMkLst>
        </pc:spChg>
        <pc:spChg chg="del">
          <ac:chgData name="Pouria Forouzesh" userId="475bbfa581636a77" providerId="LiveId" clId="{CD1862AC-728A-4206-9CE9-E8C36964FA68}" dt="2023-10-05T06:03:45.655" v="2716" actId="478"/>
          <ac:spMkLst>
            <pc:docMk/>
            <pc:sldMk cId="2134368635" sldId="422"/>
            <ac:spMk id="28" creationId="{4E45CFE1-7EDA-46FB-159A-7E69E7ABE411}"/>
          </ac:spMkLst>
        </pc:spChg>
        <pc:spChg chg="add del mod">
          <ac:chgData name="Pouria Forouzesh" userId="475bbfa581636a77" providerId="LiveId" clId="{CD1862AC-728A-4206-9CE9-E8C36964FA68}" dt="2023-10-06T11:42:17.882" v="5061" actId="21"/>
          <ac:spMkLst>
            <pc:docMk/>
            <pc:sldMk cId="2134368635" sldId="422"/>
            <ac:spMk id="29" creationId="{000AF1E6-306B-D77E-8D2F-E588A059A28A}"/>
          </ac:spMkLst>
        </pc:spChg>
        <pc:grpChg chg="add mod">
          <ac:chgData name="Pouria Forouzesh" userId="475bbfa581636a77" providerId="LiveId" clId="{CD1862AC-728A-4206-9CE9-E8C36964FA68}" dt="2023-10-05T08:40:35.931" v="3095"/>
          <ac:grpSpMkLst>
            <pc:docMk/>
            <pc:sldMk cId="2134368635" sldId="422"/>
            <ac:grpSpMk id="2" creationId="{3D392F7D-8BBE-55F8-81EA-D580732AFF08}"/>
          </ac:grpSpMkLst>
        </pc:grpChg>
        <pc:grpChg chg="add del mod">
          <ac:chgData name="Pouria Forouzesh" userId="475bbfa581636a77" providerId="LiveId" clId="{CD1862AC-728A-4206-9CE9-E8C36964FA68}" dt="2023-10-05T08:41:06.014" v="3106"/>
          <ac:grpSpMkLst>
            <pc:docMk/>
            <pc:sldMk cId="2134368635" sldId="422"/>
            <ac:grpSpMk id="5" creationId="{56006AE8-72B8-2517-98AF-703B506F2F77}"/>
          </ac:grpSpMkLst>
        </pc:grpChg>
        <pc:graphicFrameChg chg="del">
          <ac:chgData name="Pouria Forouzesh" userId="475bbfa581636a77" providerId="LiveId" clId="{CD1862AC-728A-4206-9CE9-E8C36964FA68}" dt="2023-10-05T06:03:45.655" v="2716" actId="478"/>
          <ac:graphicFrameMkLst>
            <pc:docMk/>
            <pc:sldMk cId="2134368635" sldId="422"/>
            <ac:graphicFrameMk id="12" creationId="{E531B1B8-3EB9-EC55-8EA5-4DCD65960D18}"/>
          </ac:graphicFrameMkLst>
        </pc:graphicFrameChg>
        <pc:graphicFrameChg chg="del">
          <ac:chgData name="Pouria Forouzesh" userId="475bbfa581636a77" providerId="LiveId" clId="{CD1862AC-728A-4206-9CE9-E8C36964FA68}" dt="2023-10-05T06:03:45.655" v="2716" actId="478"/>
          <ac:graphicFrameMkLst>
            <pc:docMk/>
            <pc:sldMk cId="2134368635" sldId="422"/>
            <ac:graphicFrameMk id="13" creationId="{355A97E7-9DD6-EAFF-5CB3-12781CAAC060}"/>
          </ac:graphicFrameMkLst>
        </pc:graphicFrameChg>
        <pc:picChg chg="add mod">
          <ac:chgData name="Pouria Forouzesh" userId="475bbfa581636a77" providerId="LiveId" clId="{CD1862AC-728A-4206-9CE9-E8C36964FA68}" dt="2023-10-07T05:36:13.708" v="5355" actId="1038"/>
          <ac:picMkLst>
            <pc:docMk/>
            <pc:sldMk cId="2134368635" sldId="422"/>
            <ac:picMk id="6" creationId="{6A47A457-D54B-7D27-9647-A9DFF4825A9A}"/>
          </ac:picMkLst>
        </pc:picChg>
        <pc:picChg chg="add mod">
          <ac:chgData name="Pouria Forouzesh" userId="475bbfa581636a77" providerId="LiveId" clId="{CD1862AC-728A-4206-9CE9-E8C36964FA68}" dt="2023-10-07T05:36:13.708" v="5355" actId="1038"/>
          <ac:picMkLst>
            <pc:docMk/>
            <pc:sldMk cId="2134368635" sldId="422"/>
            <ac:picMk id="7" creationId="{A49F56D1-75FB-9C28-13F5-DABB1A2B9451}"/>
          </ac:picMkLst>
        </pc:picChg>
        <pc:picChg chg="add del mod">
          <ac:chgData name="Pouria Forouzesh" userId="475bbfa581636a77" providerId="LiveId" clId="{CD1862AC-728A-4206-9CE9-E8C36964FA68}" dt="2023-10-05T09:15:37.018" v="3142" actId="478"/>
          <ac:picMkLst>
            <pc:docMk/>
            <pc:sldMk cId="2134368635" sldId="422"/>
            <ac:picMk id="11" creationId="{B764D05E-4745-3D5D-7AA2-6D858C276F28}"/>
          </ac:picMkLst>
        </pc:picChg>
        <pc:picChg chg="del">
          <ac:chgData name="Pouria Forouzesh" userId="475bbfa581636a77" providerId="LiveId" clId="{CD1862AC-728A-4206-9CE9-E8C36964FA68}" dt="2023-10-05T06:03:45.655" v="2716" actId="478"/>
          <ac:picMkLst>
            <pc:docMk/>
            <pc:sldMk cId="2134368635" sldId="422"/>
            <ac:picMk id="15" creationId="{94FAC124-74F4-3F97-96EB-B753B8586AD7}"/>
          </ac:picMkLst>
        </pc:picChg>
        <pc:picChg chg="add del mod">
          <ac:chgData name="Pouria Forouzesh" userId="475bbfa581636a77" providerId="LiveId" clId="{CD1862AC-728A-4206-9CE9-E8C36964FA68}" dt="2023-10-07T05:31:25.666" v="5312" actId="478"/>
          <ac:picMkLst>
            <pc:docMk/>
            <pc:sldMk cId="2134368635" sldId="422"/>
            <ac:picMk id="16" creationId="{B588E5E8-51DA-FCFF-2577-55748DAAD2C0}"/>
          </ac:picMkLst>
        </pc:picChg>
        <pc:picChg chg="del">
          <ac:chgData name="Pouria Forouzesh" userId="475bbfa581636a77" providerId="LiveId" clId="{CD1862AC-728A-4206-9CE9-E8C36964FA68}" dt="2023-10-05T06:03:45.655" v="2716" actId="478"/>
          <ac:picMkLst>
            <pc:docMk/>
            <pc:sldMk cId="2134368635" sldId="422"/>
            <ac:picMk id="18" creationId="{B578A40C-CEF0-D98D-B18C-07A7DE5895AC}"/>
          </ac:picMkLst>
        </pc:picChg>
        <pc:picChg chg="add del mod">
          <ac:chgData name="Pouria Forouzesh" userId="475bbfa581636a77" providerId="LiveId" clId="{CD1862AC-728A-4206-9CE9-E8C36964FA68}" dt="2023-10-07T05:30:59.472" v="5307" actId="478"/>
          <ac:picMkLst>
            <pc:docMk/>
            <pc:sldMk cId="2134368635" sldId="422"/>
            <ac:picMk id="19" creationId="{18E953E9-F77F-2FD6-8A62-8ABA4B89912A}"/>
          </ac:picMkLst>
        </pc:picChg>
        <pc:picChg chg="add mod">
          <ac:chgData name="Pouria Forouzesh" userId="475bbfa581636a77" providerId="LiveId" clId="{CD1862AC-728A-4206-9CE9-E8C36964FA68}" dt="2023-10-07T05:36:13.708" v="5355" actId="1038"/>
          <ac:picMkLst>
            <pc:docMk/>
            <pc:sldMk cId="2134368635" sldId="422"/>
            <ac:picMk id="21" creationId="{BCB9B34F-FC33-595F-D796-B56054175341}"/>
          </ac:picMkLst>
        </pc:picChg>
        <pc:picChg chg="add mod">
          <ac:chgData name="Pouria Forouzesh" userId="475bbfa581636a77" providerId="LiveId" clId="{CD1862AC-728A-4206-9CE9-E8C36964FA68}" dt="2023-10-07T05:36:50.961" v="5359" actId="1037"/>
          <ac:picMkLst>
            <pc:docMk/>
            <pc:sldMk cId="2134368635" sldId="422"/>
            <ac:picMk id="23" creationId="{9276089C-5E75-413F-CF55-2CB5C9253074}"/>
          </ac:picMkLst>
        </pc:picChg>
        <pc:picChg chg="add mod">
          <ac:chgData name="Pouria Forouzesh" userId="475bbfa581636a77" providerId="LiveId" clId="{CD1862AC-728A-4206-9CE9-E8C36964FA68}" dt="2023-10-07T05:36:13.708" v="5355" actId="1038"/>
          <ac:picMkLst>
            <pc:docMk/>
            <pc:sldMk cId="2134368635" sldId="422"/>
            <ac:picMk id="25" creationId="{4B799793-6603-CA84-7758-EA015C0E5950}"/>
          </ac:picMkLst>
        </pc:picChg>
        <pc:picChg chg="del">
          <ac:chgData name="Pouria Forouzesh" userId="475bbfa581636a77" providerId="LiveId" clId="{CD1862AC-728A-4206-9CE9-E8C36964FA68}" dt="2023-10-05T06:03:45.655" v="2716" actId="478"/>
          <ac:picMkLst>
            <pc:docMk/>
            <pc:sldMk cId="2134368635" sldId="422"/>
            <ac:picMk id="26" creationId="{146B555E-B68A-E71D-92B1-0CB944550734}"/>
          </ac:picMkLst>
        </pc:picChg>
        <pc:picChg chg="add mod">
          <ac:chgData name="Pouria Forouzesh" userId="475bbfa581636a77" providerId="LiveId" clId="{CD1862AC-728A-4206-9CE9-E8C36964FA68}" dt="2023-10-07T05:50:05.801" v="5647" actId="1037"/>
          <ac:picMkLst>
            <pc:docMk/>
            <pc:sldMk cId="2134368635" sldId="422"/>
            <ac:picMk id="31" creationId="{C54A881D-E7B3-5688-0B8D-6884324781E4}"/>
          </ac:picMkLst>
        </pc:picChg>
        <pc:picChg chg="del">
          <ac:chgData name="Pouria Forouzesh" userId="475bbfa581636a77" providerId="LiveId" clId="{CD1862AC-728A-4206-9CE9-E8C36964FA68}" dt="2023-10-05T06:03:45.655" v="2716" actId="478"/>
          <ac:picMkLst>
            <pc:docMk/>
            <pc:sldMk cId="2134368635" sldId="422"/>
            <ac:picMk id="7170" creationId="{8EFA3C64-1932-C688-EC72-3D02F29CA2AA}"/>
          </ac:picMkLst>
        </pc:picChg>
      </pc:sldChg>
      <pc:sldChg chg="addSp delSp modSp mod modAnim">
        <pc:chgData name="Pouria Forouzesh" userId="475bbfa581636a77" providerId="LiveId" clId="{CD1862AC-728A-4206-9CE9-E8C36964FA68}" dt="2023-10-06T12:16:40.763" v="5283" actId="1038"/>
        <pc:sldMkLst>
          <pc:docMk/>
          <pc:sldMk cId="614891053" sldId="423"/>
        </pc:sldMkLst>
        <pc:spChg chg="add mod">
          <ac:chgData name="Pouria Forouzesh" userId="475bbfa581636a77" providerId="LiveId" clId="{CD1862AC-728A-4206-9CE9-E8C36964FA68}" dt="2023-10-06T11:43:24.402" v="5074" actId="1036"/>
          <ac:spMkLst>
            <pc:docMk/>
            <pc:sldMk cId="614891053" sldId="423"/>
            <ac:spMk id="2" creationId="{620487F3-33EF-1EB2-A311-F3F462EC4847}"/>
          </ac:spMkLst>
        </pc:spChg>
        <pc:spChg chg="del">
          <ac:chgData name="Pouria Forouzesh" userId="475bbfa581636a77" providerId="LiveId" clId="{CD1862AC-728A-4206-9CE9-E8C36964FA68}" dt="2023-10-05T06:03:48.816" v="2717" actId="478"/>
          <ac:spMkLst>
            <pc:docMk/>
            <pc:sldMk cId="614891053" sldId="423"/>
            <ac:spMk id="4" creationId="{DD7AB0DA-3FD9-74E8-8E7D-2C1215DEBFD0}"/>
          </ac:spMkLst>
        </pc:spChg>
        <pc:spChg chg="del">
          <ac:chgData name="Pouria Forouzesh" userId="475bbfa581636a77" providerId="LiveId" clId="{CD1862AC-728A-4206-9CE9-E8C36964FA68}" dt="2023-10-05T08:41:10.277" v="3107" actId="478"/>
          <ac:spMkLst>
            <pc:docMk/>
            <pc:sldMk cId="614891053" sldId="423"/>
            <ac:spMk id="8" creationId="{0A32B64D-3E6E-0FB7-1725-2A925CB415E3}"/>
          </ac:spMkLst>
        </pc:spChg>
        <pc:spChg chg="del">
          <ac:chgData name="Pouria Forouzesh" userId="475bbfa581636a77" providerId="LiveId" clId="{CD1862AC-728A-4206-9CE9-E8C36964FA68}" dt="2023-10-05T06:03:48.816" v="2717" actId="478"/>
          <ac:spMkLst>
            <pc:docMk/>
            <pc:sldMk cId="614891053" sldId="423"/>
            <ac:spMk id="13" creationId="{7CD264F1-904D-5A7B-1260-225179F6FAA9}"/>
          </ac:spMkLst>
        </pc:spChg>
        <pc:spChg chg="del">
          <ac:chgData name="Pouria Forouzesh" userId="475bbfa581636a77" providerId="LiveId" clId="{CD1862AC-728A-4206-9CE9-E8C36964FA68}" dt="2023-10-05T06:03:48.816" v="2717" actId="478"/>
          <ac:spMkLst>
            <pc:docMk/>
            <pc:sldMk cId="614891053" sldId="423"/>
            <ac:spMk id="17" creationId="{456F2F00-D7B5-F56E-C5DC-25D0759C4CD3}"/>
          </ac:spMkLst>
        </pc:spChg>
        <pc:spChg chg="del">
          <ac:chgData name="Pouria Forouzesh" userId="475bbfa581636a77" providerId="LiveId" clId="{CD1862AC-728A-4206-9CE9-E8C36964FA68}" dt="2023-10-05T06:03:48.816" v="2717" actId="478"/>
          <ac:spMkLst>
            <pc:docMk/>
            <pc:sldMk cId="614891053" sldId="423"/>
            <ac:spMk id="20" creationId="{9F487C4E-843C-A12E-713C-A719B6D6BCF5}"/>
          </ac:spMkLst>
        </pc:spChg>
        <pc:spChg chg="mod">
          <ac:chgData name="Pouria Forouzesh" userId="475bbfa581636a77" providerId="LiveId" clId="{CD1862AC-728A-4206-9CE9-E8C36964FA68}" dt="2023-10-05T08:41:10.815" v="3108"/>
          <ac:spMkLst>
            <pc:docMk/>
            <pc:sldMk cId="614891053" sldId="423"/>
            <ac:spMk id="21" creationId="{17AED661-B363-0736-E270-087172D8D05C}"/>
          </ac:spMkLst>
        </pc:spChg>
        <pc:spChg chg="mod">
          <ac:chgData name="Pouria Forouzesh" userId="475bbfa581636a77" providerId="LiveId" clId="{CD1862AC-728A-4206-9CE9-E8C36964FA68}" dt="2023-10-05T08:41:18.474" v="3114" actId="20577"/>
          <ac:spMkLst>
            <pc:docMk/>
            <pc:sldMk cId="614891053" sldId="423"/>
            <ac:spMk id="22" creationId="{F9614863-C070-D2B1-1388-1A997C94147A}"/>
          </ac:spMkLst>
        </pc:spChg>
        <pc:spChg chg="add mod">
          <ac:chgData name="Pouria Forouzesh" userId="475bbfa581636a77" providerId="LiveId" clId="{CD1862AC-728A-4206-9CE9-E8C36964FA68}" dt="2023-10-06T11:43:04.269" v="5070" actId="13822"/>
          <ac:spMkLst>
            <pc:docMk/>
            <pc:sldMk cId="614891053" sldId="423"/>
            <ac:spMk id="23" creationId="{0E5AA06B-A428-A559-5A82-EBC1ABB1BC81}"/>
          </ac:spMkLst>
        </pc:spChg>
        <pc:grpChg chg="del">
          <ac:chgData name="Pouria Forouzesh" userId="475bbfa581636a77" providerId="LiveId" clId="{CD1862AC-728A-4206-9CE9-E8C36964FA68}" dt="2023-10-05T06:03:48.816" v="2717" actId="478"/>
          <ac:grpSpMkLst>
            <pc:docMk/>
            <pc:sldMk cId="614891053" sldId="423"/>
            <ac:grpSpMk id="2" creationId="{8CC46F08-0DA9-C687-EC1B-FF59AF25C5DF}"/>
          </ac:grpSpMkLst>
        </pc:grpChg>
        <pc:grpChg chg="del">
          <ac:chgData name="Pouria Forouzesh" userId="475bbfa581636a77" providerId="LiveId" clId="{CD1862AC-728A-4206-9CE9-E8C36964FA68}" dt="2023-10-05T06:03:48.816" v="2717" actId="478"/>
          <ac:grpSpMkLst>
            <pc:docMk/>
            <pc:sldMk cId="614891053" sldId="423"/>
            <ac:grpSpMk id="6" creationId="{2347145E-1891-37B1-FE82-CD863803BBDF}"/>
          </ac:grpSpMkLst>
        </pc:grpChg>
        <pc:grpChg chg="del">
          <ac:chgData name="Pouria Forouzesh" userId="475bbfa581636a77" providerId="LiveId" clId="{CD1862AC-728A-4206-9CE9-E8C36964FA68}" dt="2023-10-05T06:03:48.816" v="2717" actId="478"/>
          <ac:grpSpMkLst>
            <pc:docMk/>
            <pc:sldMk cId="614891053" sldId="423"/>
            <ac:grpSpMk id="10" creationId="{DA5D3298-838F-EACB-E1D0-A5EF4C67BF9F}"/>
          </ac:grpSpMkLst>
        </pc:grpChg>
        <pc:grpChg chg="add mod">
          <ac:chgData name="Pouria Forouzesh" userId="475bbfa581636a77" providerId="LiveId" clId="{CD1862AC-728A-4206-9CE9-E8C36964FA68}" dt="2023-10-05T08:41:10.815" v="3108"/>
          <ac:grpSpMkLst>
            <pc:docMk/>
            <pc:sldMk cId="614891053" sldId="423"/>
            <ac:grpSpMk id="19" creationId="{8827DF7C-41E8-35FC-AFD7-EF9883714593}"/>
          </ac:grpSpMkLst>
        </pc:grpChg>
        <pc:picChg chg="del">
          <ac:chgData name="Pouria Forouzesh" userId="475bbfa581636a77" providerId="LiveId" clId="{CD1862AC-728A-4206-9CE9-E8C36964FA68}" dt="2023-10-05T06:03:48.816" v="2717" actId="478"/>
          <ac:picMkLst>
            <pc:docMk/>
            <pc:sldMk cId="614891053" sldId="423"/>
            <ac:picMk id="14" creationId="{C7488151-9EC8-E021-7C76-9C318E5D1439}"/>
          </ac:picMkLst>
        </pc:picChg>
        <pc:picChg chg="del">
          <ac:chgData name="Pouria Forouzesh" userId="475bbfa581636a77" providerId="LiveId" clId="{CD1862AC-728A-4206-9CE9-E8C36964FA68}" dt="2023-10-05T06:03:48.816" v="2717" actId="478"/>
          <ac:picMkLst>
            <pc:docMk/>
            <pc:sldMk cId="614891053" sldId="423"/>
            <ac:picMk id="15" creationId="{A9793F38-C0E1-14E6-B902-16FFA8C50EE3}"/>
          </ac:picMkLst>
        </pc:picChg>
        <pc:picChg chg="del">
          <ac:chgData name="Pouria Forouzesh" userId="475bbfa581636a77" providerId="LiveId" clId="{CD1862AC-728A-4206-9CE9-E8C36964FA68}" dt="2023-10-05T06:03:48.816" v="2717" actId="478"/>
          <ac:picMkLst>
            <pc:docMk/>
            <pc:sldMk cId="614891053" sldId="423"/>
            <ac:picMk id="16" creationId="{C0A39356-37BD-58BD-3FE3-28AB10C1413E}"/>
          </ac:picMkLst>
        </pc:picChg>
        <pc:picChg chg="del">
          <ac:chgData name="Pouria Forouzesh" userId="475bbfa581636a77" providerId="LiveId" clId="{CD1862AC-728A-4206-9CE9-E8C36964FA68}" dt="2023-10-05T06:03:48.816" v="2717" actId="478"/>
          <ac:picMkLst>
            <pc:docMk/>
            <pc:sldMk cId="614891053" sldId="423"/>
            <ac:picMk id="18" creationId="{80D227C9-3446-B51D-F3E1-F69B5ED7C864}"/>
          </ac:picMkLst>
        </pc:picChg>
        <pc:picChg chg="add del mod">
          <ac:chgData name="Pouria Forouzesh" userId="475bbfa581636a77" providerId="LiveId" clId="{CD1862AC-728A-4206-9CE9-E8C36964FA68}" dt="2023-10-05T09:09:21.157" v="3129" actId="478"/>
          <ac:picMkLst>
            <pc:docMk/>
            <pc:sldMk cId="614891053" sldId="423"/>
            <ac:picMk id="6146" creationId="{AC35E099-C688-A0B5-9D41-71B388528626}"/>
          </ac:picMkLst>
        </pc:picChg>
        <pc:picChg chg="add mod">
          <ac:chgData name="Pouria Forouzesh" userId="475bbfa581636a77" providerId="LiveId" clId="{CD1862AC-728A-4206-9CE9-E8C36964FA68}" dt="2023-10-06T12:16:21.813" v="5279" actId="1440"/>
          <ac:picMkLst>
            <pc:docMk/>
            <pc:sldMk cId="614891053" sldId="423"/>
            <ac:picMk id="6148" creationId="{9E9FA871-9922-758E-2E1B-80DF99940DAA}"/>
          </ac:picMkLst>
        </pc:picChg>
        <pc:picChg chg="add mod">
          <ac:chgData name="Pouria Forouzesh" userId="475bbfa581636a77" providerId="LiveId" clId="{CD1862AC-728A-4206-9CE9-E8C36964FA68}" dt="2023-10-06T12:16:40.763" v="5283" actId="1038"/>
          <ac:picMkLst>
            <pc:docMk/>
            <pc:sldMk cId="614891053" sldId="423"/>
            <ac:picMk id="6150" creationId="{FA7F948E-7858-E505-67DD-61C9B0C1973C}"/>
          </ac:picMkLst>
        </pc:picChg>
        <pc:picChg chg="del">
          <ac:chgData name="Pouria Forouzesh" userId="475bbfa581636a77" providerId="LiveId" clId="{CD1862AC-728A-4206-9CE9-E8C36964FA68}" dt="2023-10-05T06:03:48.816" v="2717" actId="478"/>
          <ac:picMkLst>
            <pc:docMk/>
            <pc:sldMk cId="614891053" sldId="423"/>
            <ac:picMk id="8194" creationId="{191F5824-3F38-4BF3-B610-9B03B3692FC1}"/>
          </ac:picMkLst>
        </pc:picChg>
      </pc:sldChg>
      <pc:sldChg chg="delSp modSp del mod">
        <pc:chgData name="Pouria Forouzesh" userId="475bbfa581636a77" providerId="LiveId" clId="{CD1862AC-728A-4206-9CE9-E8C36964FA68}" dt="2023-10-05T09:29:45.272" v="3222" actId="47"/>
        <pc:sldMkLst>
          <pc:docMk/>
          <pc:sldMk cId="2090898575" sldId="425"/>
        </pc:sldMkLst>
        <pc:spChg chg="del">
          <ac:chgData name="Pouria Forouzesh" userId="475bbfa581636a77" providerId="LiveId" clId="{CD1862AC-728A-4206-9CE9-E8C36964FA68}" dt="2023-10-05T06:03:52.171" v="2718" actId="478"/>
          <ac:spMkLst>
            <pc:docMk/>
            <pc:sldMk cId="2090898575" sldId="425"/>
            <ac:spMk id="16" creationId="{7B6886C5-BB7F-9F2D-1005-510B645CAF0A}"/>
          </ac:spMkLst>
        </pc:spChg>
        <pc:spChg chg="del">
          <ac:chgData name="Pouria Forouzesh" userId="475bbfa581636a77" providerId="LiveId" clId="{CD1862AC-728A-4206-9CE9-E8C36964FA68}" dt="2023-10-05T06:03:52.171" v="2718" actId="478"/>
          <ac:spMkLst>
            <pc:docMk/>
            <pc:sldMk cId="2090898575" sldId="425"/>
            <ac:spMk id="20" creationId="{600C0FE3-0887-FB42-3970-A85D7910F5FD}"/>
          </ac:spMkLst>
        </pc:spChg>
        <pc:spChg chg="del">
          <ac:chgData name="Pouria Forouzesh" userId="475bbfa581636a77" providerId="LiveId" clId="{CD1862AC-728A-4206-9CE9-E8C36964FA68}" dt="2023-10-05T06:03:52.171" v="2718" actId="478"/>
          <ac:spMkLst>
            <pc:docMk/>
            <pc:sldMk cId="2090898575" sldId="425"/>
            <ac:spMk id="24" creationId="{EFA6C742-BE0A-59C9-AB53-02678AAFDDA1}"/>
          </ac:spMkLst>
        </pc:spChg>
        <pc:spChg chg="del">
          <ac:chgData name="Pouria Forouzesh" userId="475bbfa581636a77" providerId="LiveId" clId="{CD1862AC-728A-4206-9CE9-E8C36964FA68}" dt="2023-10-05T06:03:52.171" v="2718" actId="478"/>
          <ac:spMkLst>
            <pc:docMk/>
            <pc:sldMk cId="2090898575" sldId="425"/>
            <ac:spMk id="26" creationId="{B31A0188-E11D-96CC-3D3F-106EAB0824E7}"/>
          </ac:spMkLst>
        </pc:spChg>
        <pc:spChg chg="del">
          <ac:chgData name="Pouria Forouzesh" userId="475bbfa581636a77" providerId="LiveId" clId="{CD1862AC-728A-4206-9CE9-E8C36964FA68}" dt="2023-10-05T06:03:52.171" v="2718" actId="478"/>
          <ac:spMkLst>
            <pc:docMk/>
            <pc:sldMk cId="2090898575" sldId="425"/>
            <ac:spMk id="28" creationId="{528314A2-3DD5-80BA-C6ED-86FB9CB164F1}"/>
          </ac:spMkLst>
        </pc:spChg>
        <pc:spChg chg="del">
          <ac:chgData name="Pouria Forouzesh" userId="475bbfa581636a77" providerId="LiveId" clId="{CD1862AC-728A-4206-9CE9-E8C36964FA68}" dt="2023-10-05T06:03:52.171" v="2718" actId="478"/>
          <ac:spMkLst>
            <pc:docMk/>
            <pc:sldMk cId="2090898575" sldId="425"/>
            <ac:spMk id="30" creationId="{E6252B23-274B-E4AB-D45B-EC5F714923E6}"/>
          </ac:spMkLst>
        </pc:spChg>
        <pc:grpChg chg="del">
          <ac:chgData name="Pouria Forouzesh" userId="475bbfa581636a77" providerId="LiveId" clId="{CD1862AC-728A-4206-9CE9-E8C36964FA68}" dt="2023-10-05T06:03:52.171" v="2718" actId="478"/>
          <ac:grpSpMkLst>
            <pc:docMk/>
            <pc:sldMk cId="2090898575" sldId="425"/>
            <ac:grpSpMk id="10" creationId="{DA5D3298-838F-EACB-E1D0-A5EF4C67BF9F}"/>
          </ac:grpSpMkLst>
        </pc:grpChg>
        <pc:picChg chg="del">
          <ac:chgData name="Pouria Forouzesh" userId="475bbfa581636a77" providerId="LiveId" clId="{CD1862AC-728A-4206-9CE9-E8C36964FA68}" dt="2023-10-05T06:03:52.171" v="2718" actId="478"/>
          <ac:picMkLst>
            <pc:docMk/>
            <pc:sldMk cId="2090898575" sldId="425"/>
            <ac:picMk id="3" creationId="{C8B3520D-E6B0-E42B-BF97-F970F506078F}"/>
          </ac:picMkLst>
        </pc:picChg>
        <pc:picChg chg="del">
          <ac:chgData name="Pouria Forouzesh" userId="475bbfa581636a77" providerId="LiveId" clId="{CD1862AC-728A-4206-9CE9-E8C36964FA68}" dt="2023-10-05T06:03:52.171" v="2718" actId="478"/>
          <ac:picMkLst>
            <pc:docMk/>
            <pc:sldMk cId="2090898575" sldId="425"/>
            <ac:picMk id="14" creationId="{FEC9C690-F1A5-9035-5FD3-5A296418EC38}"/>
          </ac:picMkLst>
        </pc:picChg>
        <pc:cxnChg chg="del mod">
          <ac:chgData name="Pouria Forouzesh" userId="475bbfa581636a77" providerId="LiveId" clId="{CD1862AC-728A-4206-9CE9-E8C36964FA68}" dt="2023-10-05T06:03:52.171" v="2718" actId="478"/>
          <ac:cxnSpMkLst>
            <pc:docMk/>
            <pc:sldMk cId="2090898575" sldId="425"/>
            <ac:cxnSpMk id="32" creationId="{D81E99A3-567D-F549-B743-C0E67C825C2C}"/>
          </ac:cxnSpMkLst>
        </pc:cxnChg>
        <pc:cxnChg chg="del mod">
          <ac:chgData name="Pouria Forouzesh" userId="475bbfa581636a77" providerId="LiveId" clId="{CD1862AC-728A-4206-9CE9-E8C36964FA68}" dt="2023-10-05T06:03:52.171" v="2718" actId="478"/>
          <ac:cxnSpMkLst>
            <pc:docMk/>
            <pc:sldMk cId="2090898575" sldId="425"/>
            <ac:cxnSpMk id="33" creationId="{DAFDF3EF-D2F8-D57C-1D29-425BA2F6FD99}"/>
          </ac:cxnSpMkLst>
        </pc:cxnChg>
        <pc:cxnChg chg="del">
          <ac:chgData name="Pouria Forouzesh" userId="475bbfa581636a77" providerId="LiveId" clId="{CD1862AC-728A-4206-9CE9-E8C36964FA68}" dt="2023-10-05T06:03:52.171" v="2718" actId="478"/>
          <ac:cxnSpMkLst>
            <pc:docMk/>
            <pc:sldMk cId="2090898575" sldId="425"/>
            <ac:cxnSpMk id="35" creationId="{FC9029BA-2597-22A2-95F3-348253F608C8}"/>
          </ac:cxnSpMkLst>
        </pc:cxnChg>
        <pc:cxnChg chg="del mod">
          <ac:chgData name="Pouria Forouzesh" userId="475bbfa581636a77" providerId="LiveId" clId="{CD1862AC-728A-4206-9CE9-E8C36964FA68}" dt="2023-10-05T06:03:52.171" v="2718" actId="478"/>
          <ac:cxnSpMkLst>
            <pc:docMk/>
            <pc:sldMk cId="2090898575" sldId="425"/>
            <ac:cxnSpMk id="37" creationId="{2B5F33D0-2DD0-E241-6507-746438755298}"/>
          </ac:cxnSpMkLst>
        </pc:cxnChg>
        <pc:cxnChg chg="del">
          <ac:chgData name="Pouria Forouzesh" userId="475bbfa581636a77" providerId="LiveId" clId="{CD1862AC-728A-4206-9CE9-E8C36964FA68}" dt="2023-10-05T06:03:52.171" v="2718" actId="478"/>
          <ac:cxnSpMkLst>
            <pc:docMk/>
            <pc:sldMk cId="2090898575" sldId="425"/>
            <ac:cxnSpMk id="40" creationId="{1781D59A-7FC5-4A59-1C39-E5427379CCE0}"/>
          </ac:cxnSpMkLst>
        </pc:cxnChg>
      </pc:sldChg>
      <pc:sldChg chg="delSp del modAnim">
        <pc:chgData name="Pouria Forouzesh" userId="475bbfa581636a77" providerId="LiveId" clId="{CD1862AC-728A-4206-9CE9-E8C36964FA68}" dt="2023-10-05T09:29:46.470" v="3223" actId="47"/>
        <pc:sldMkLst>
          <pc:docMk/>
          <pc:sldMk cId="957991753" sldId="426"/>
        </pc:sldMkLst>
        <pc:spChg chg="del">
          <ac:chgData name="Pouria Forouzesh" userId="475bbfa581636a77" providerId="LiveId" clId="{CD1862AC-728A-4206-9CE9-E8C36964FA68}" dt="2023-10-05T06:03:55.921" v="2719" actId="478"/>
          <ac:spMkLst>
            <pc:docMk/>
            <pc:sldMk cId="957991753" sldId="426"/>
            <ac:spMk id="2" creationId="{22D08256-A9E2-4260-41B6-7AFA20839DE0}"/>
          </ac:spMkLst>
        </pc:spChg>
        <pc:spChg chg="del">
          <ac:chgData name="Pouria Forouzesh" userId="475bbfa581636a77" providerId="LiveId" clId="{CD1862AC-728A-4206-9CE9-E8C36964FA68}" dt="2023-10-05T06:03:55.921" v="2719" actId="478"/>
          <ac:spMkLst>
            <pc:docMk/>
            <pc:sldMk cId="957991753" sldId="426"/>
            <ac:spMk id="4" creationId="{7ED45004-3724-AE98-5837-BF77608D4D60}"/>
          </ac:spMkLst>
        </pc:spChg>
        <pc:spChg chg="del">
          <ac:chgData name="Pouria Forouzesh" userId="475bbfa581636a77" providerId="LiveId" clId="{CD1862AC-728A-4206-9CE9-E8C36964FA68}" dt="2023-10-05T06:03:55.921" v="2719" actId="478"/>
          <ac:spMkLst>
            <pc:docMk/>
            <pc:sldMk cId="957991753" sldId="426"/>
            <ac:spMk id="5" creationId="{DE7891EB-CEF6-30DC-1503-A349784619D4}"/>
          </ac:spMkLst>
        </pc:spChg>
        <pc:spChg chg="del">
          <ac:chgData name="Pouria Forouzesh" userId="475bbfa581636a77" providerId="LiveId" clId="{CD1862AC-728A-4206-9CE9-E8C36964FA68}" dt="2023-10-05T06:03:55.921" v="2719" actId="478"/>
          <ac:spMkLst>
            <pc:docMk/>
            <pc:sldMk cId="957991753" sldId="426"/>
            <ac:spMk id="27" creationId="{DF79C3E9-972D-BF63-3002-1068FCE83F48}"/>
          </ac:spMkLst>
        </pc:spChg>
        <pc:grpChg chg="del">
          <ac:chgData name="Pouria Forouzesh" userId="475bbfa581636a77" providerId="LiveId" clId="{CD1862AC-728A-4206-9CE9-E8C36964FA68}" dt="2023-10-05T06:03:55.921" v="2719" actId="478"/>
          <ac:grpSpMkLst>
            <pc:docMk/>
            <pc:sldMk cId="957991753" sldId="426"/>
            <ac:grpSpMk id="10" creationId="{DA5D3298-838F-EACB-E1D0-A5EF4C67BF9F}"/>
          </ac:grpSpMkLst>
        </pc:grpChg>
        <pc:grpChg chg="del">
          <ac:chgData name="Pouria Forouzesh" userId="475bbfa581636a77" providerId="LiveId" clId="{CD1862AC-728A-4206-9CE9-E8C36964FA68}" dt="2023-10-05T06:03:55.921" v="2719" actId="478"/>
          <ac:grpSpMkLst>
            <pc:docMk/>
            <pc:sldMk cId="957991753" sldId="426"/>
            <ac:grpSpMk id="15" creationId="{A7FFE4DA-60AE-1773-CDBC-F64E14B91CE8}"/>
          </ac:grpSpMkLst>
        </pc:grpChg>
        <pc:picChg chg="del">
          <ac:chgData name="Pouria Forouzesh" userId="475bbfa581636a77" providerId="LiveId" clId="{CD1862AC-728A-4206-9CE9-E8C36964FA68}" dt="2023-10-05T06:03:55.921" v="2719" actId="478"/>
          <ac:picMkLst>
            <pc:docMk/>
            <pc:sldMk cId="957991753" sldId="426"/>
            <ac:picMk id="3" creationId="{7FDBC134-0B77-DB2C-FEA2-EEF247CCBB74}"/>
          </ac:picMkLst>
        </pc:picChg>
        <pc:picChg chg="del">
          <ac:chgData name="Pouria Forouzesh" userId="475bbfa581636a77" providerId="LiveId" clId="{CD1862AC-728A-4206-9CE9-E8C36964FA68}" dt="2023-10-05T06:03:55.921" v="2719" actId="478"/>
          <ac:picMkLst>
            <pc:docMk/>
            <pc:sldMk cId="957991753" sldId="426"/>
            <ac:picMk id="7" creationId="{CF006742-BBDD-F3AE-4E3E-DA7A874DE286}"/>
          </ac:picMkLst>
        </pc:picChg>
        <pc:picChg chg="del">
          <ac:chgData name="Pouria Forouzesh" userId="475bbfa581636a77" providerId="LiveId" clId="{CD1862AC-728A-4206-9CE9-E8C36964FA68}" dt="2023-10-05T06:03:55.921" v="2719" actId="478"/>
          <ac:picMkLst>
            <pc:docMk/>
            <pc:sldMk cId="957991753" sldId="426"/>
            <ac:picMk id="19" creationId="{8A2DB1BE-9011-83C8-4A23-9B52E9545685}"/>
          </ac:picMkLst>
        </pc:picChg>
        <pc:picChg chg="del">
          <ac:chgData name="Pouria Forouzesh" userId="475bbfa581636a77" providerId="LiveId" clId="{CD1862AC-728A-4206-9CE9-E8C36964FA68}" dt="2023-10-05T06:03:55.921" v="2719" actId="478"/>
          <ac:picMkLst>
            <pc:docMk/>
            <pc:sldMk cId="957991753" sldId="426"/>
            <ac:picMk id="22" creationId="{F5F22B05-E5AF-C006-2F90-A00D22D2088E}"/>
          </ac:picMkLst>
        </pc:picChg>
        <pc:picChg chg="del">
          <ac:chgData name="Pouria Forouzesh" userId="475bbfa581636a77" providerId="LiveId" clId="{CD1862AC-728A-4206-9CE9-E8C36964FA68}" dt="2023-10-05T06:03:55.921" v="2719" actId="478"/>
          <ac:picMkLst>
            <pc:docMk/>
            <pc:sldMk cId="957991753" sldId="426"/>
            <ac:picMk id="10242" creationId="{72E6290F-C7E9-A937-33A5-2E7374B28215}"/>
          </ac:picMkLst>
        </pc:picChg>
        <pc:picChg chg="del">
          <ac:chgData name="Pouria Forouzesh" userId="475bbfa581636a77" providerId="LiveId" clId="{CD1862AC-728A-4206-9CE9-E8C36964FA68}" dt="2023-10-05T06:03:55.921" v="2719" actId="478"/>
          <ac:picMkLst>
            <pc:docMk/>
            <pc:sldMk cId="957991753" sldId="426"/>
            <ac:picMk id="10244" creationId="{41EB0B8E-2215-79D2-8AA8-F4B0D96B6B98}"/>
          </ac:picMkLst>
        </pc:picChg>
      </pc:sldChg>
      <pc:sldChg chg="delSp del modAnim">
        <pc:chgData name="Pouria Forouzesh" userId="475bbfa581636a77" providerId="LiveId" clId="{CD1862AC-728A-4206-9CE9-E8C36964FA68}" dt="2023-10-05T09:29:51.968" v="3224" actId="47"/>
        <pc:sldMkLst>
          <pc:docMk/>
          <pc:sldMk cId="4173448631" sldId="428"/>
        </pc:sldMkLst>
        <pc:spChg chg="del">
          <ac:chgData name="Pouria Forouzesh" userId="475bbfa581636a77" providerId="LiveId" clId="{CD1862AC-728A-4206-9CE9-E8C36964FA68}" dt="2023-10-05T06:03:59.678" v="2720" actId="478"/>
          <ac:spMkLst>
            <pc:docMk/>
            <pc:sldMk cId="4173448631" sldId="428"/>
            <ac:spMk id="2" creationId="{11DBC2DF-256B-D14D-FB9F-17931EB82929}"/>
          </ac:spMkLst>
        </pc:spChg>
        <pc:spChg chg="del">
          <ac:chgData name="Pouria Forouzesh" userId="475bbfa581636a77" providerId="LiveId" clId="{CD1862AC-728A-4206-9CE9-E8C36964FA68}" dt="2023-10-05T06:03:59.678" v="2720" actId="478"/>
          <ac:spMkLst>
            <pc:docMk/>
            <pc:sldMk cId="4173448631" sldId="428"/>
            <ac:spMk id="4" creationId="{821E5AC2-BFD9-58EE-3D08-9F590D4D7206}"/>
          </ac:spMkLst>
        </pc:spChg>
        <pc:picChg chg="del">
          <ac:chgData name="Pouria Forouzesh" userId="475bbfa581636a77" providerId="LiveId" clId="{CD1862AC-728A-4206-9CE9-E8C36964FA68}" dt="2023-10-05T06:03:59.678" v="2720" actId="478"/>
          <ac:picMkLst>
            <pc:docMk/>
            <pc:sldMk cId="4173448631" sldId="428"/>
            <ac:picMk id="3" creationId="{CBEF70A9-2734-3C37-400F-A39B128CFE2F}"/>
          </ac:picMkLst>
        </pc:picChg>
        <pc:picChg chg="del">
          <ac:chgData name="Pouria Forouzesh" userId="475bbfa581636a77" providerId="LiveId" clId="{CD1862AC-728A-4206-9CE9-E8C36964FA68}" dt="2023-10-05T06:03:59.678" v="2720" actId="478"/>
          <ac:picMkLst>
            <pc:docMk/>
            <pc:sldMk cId="4173448631" sldId="428"/>
            <ac:picMk id="6" creationId="{EE7DD952-3DE9-F6C3-0FA8-91BB08677415}"/>
          </ac:picMkLst>
        </pc:picChg>
        <pc:picChg chg="del">
          <ac:chgData name="Pouria Forouzesh" userId="475bbfa581636a77" providerId="LiveId" clId="{CD1862AC-728A-4206-9CE9-E8C36964FA68}" dt="2023-10-05T06:03:59.678" v="2720" actId="478"/>
          <ac:picMkLst>
            <pc:docMk/>
            <pc:sldMk cId="4173448631" sldId="428"/>
            <ac:picMk id="9" creationId="{65BC395F-77DC-5841-8549-DE871199AE7E}"/>
          </ac:picMkLst>
        </pc:picChg>
        <pc:picChg chg="del">
          <ac:chgData name="Pouria Forouzesh" userId="475bbfa581636a77" providerId="LiveId" clId="{CD1862AC-728A-4206-9CE9-E8C36964FA68}" dt="2023-10-05T06:03:59.678" v="2720" actId="478"/>
          <ac:picMkLst>
            <pc:docMk/>
            <pc:sldMk cId="4173448631" sldId="428"/>
            <ac:picMk id="11266" creationId="{0D21FC64-A3D5-06FE-A10C-8C50550B100A}"/>
          </ac:picMkLst>
        </pc:picChg>
      </pc:sldChg>
      <pc:sldChg chg="addSp delSp modSp mod modAnim">
        <pc:chgData name="Pouria Forouzesh" userId="475bbfa581636a77" providerId="LiveId" clId="{CD1862AC-728A-4206-9CE9-E8C36964FA68}" dt="2023-10-07T06:12:13.276" v="5819" actId="1076"/>
        <pc:sldMkLst>
          <pc:docMk/>
          <pc:sldMk cId="3317169531" sldId="430"/>
        </pc:sldMkLst>
        <pc:spChg chg="del">
          <ac:chgData name="Pouria Forouzesh" userId="475bbfa581636a77" providerId="LiveId" clId="{CD1862AC-728A-4206-9CE9-E8C36964FA68}" dt="2023-10-05T06:03:41.949" v="2715" actId="478"/>
          <ac:spMkLst>
            <pc:docMk/>
            <pc:sldMk cId="3317169531" sldId="430"/>
            <ac:spMk id="2" creationId="{F4B9715D-1871-27A5-9A04-356F7E51C161}"/>
          </ac:spMkLst>
        </pc:spChg>
        <pc:spChg chg="del">
          <ac:chgData name="Pouria Forouzesh" userId="475bbfa581636a77" providerId="LiveId" clId="{CD1862AC-728A-4206-9CE9-E8C36964FA68}" dt="2023-10-05T06:03:41.949" v="2715" actId="478"/>
          <ac:spMkLst>
            <pc:docMk/>
            <pc:sldMk cId="3317169531" sldId="430"/>
            <ac:spMk id="3" creationId="{26FE8230-FC0B-CFC1-CEA7-1ACF7DDD7CF4}"/>
          </ac:spMkLst>
        </pc:spChg>
        <pc:spChg chg="del">
          <ac:chgData name="Pouria Forouzesh" userId="475bbfa581636a77" providerId="LiveId" clId="{CD1862AC-728A-4206-9CE9-E8C36964FA68}" dt="2023-10-05T06:03:41.949" v="2715" actId="478"/>
          <ac:spMkLst>
            <pc:docMk/>
            <pc:sldMk cId="3317169531" sldId="430"/>
            <ac:spMk id="5" creationId="{FB9DC1B9-CF84-D4B5-5D9F-4205B6C53054}"/>
          </ac:spMkLst>
        </pc:spChg>
        <pc:spChg chg="add mod">
          <ac:chgData name="Pouria Forouzesh" userId="475bbfa581636a77" providerId="LiveId" clId="{CD1862AC-728A-4206-9CE9-E8C36964FA68}" dt="2023-10-06T11:40:45.879" v="5054" actId="6549"/>
          <ac:spMkLst>
            <pc:docMk/>
            <pc:sldMk cId="3317169531" sldId="430"/>
            <ac:spMk id="8" creationId="{0EAFF657-1B60-0F94-6064-088B39954029}"/>
          </ac:spMkLst>
        </pc:spChg>
        <pc:spChg chg="mod">
          <ac:chgData name="Pouria Forouzesh" userId="475bbfa581636a77" providerId="LiveId" clId="{CD1862AC-728A-4206-9CE9-E8C36964FA68}" dt="2023-10-05T08:21:25.401" v="3060" actId="20577"/>
          <ac:spMkLst>
            <pc:docMk/>
            <pc:sldMk cId="3317169531" sldId="430"/>
            <ac:spMk id="13" creationId="{53B58D9E-A6A6-A9DE-FD20-5A97CBD91136}"/>
          </ac:spMkLst>
        </pc:spChg>
        <pc:spChg chg="del">
          <ac:chgData name="Pouria Forouzesh" userId="475bbfa581636a77" providerId="LiveId" clId="{CD1862AC-728A-4206-9CE9-E8C36964FA68}" dt="2023-10-05T06:03:41.949" v="2715" actId="478"/>
          <ac:spMkLst>
            <pc:docMk/>
            <pc:sldMk cId="3317169531" sldId="430"/>
            <ac:spMk id="21" creationId="{2C8CAF4A-952E-99A5-D56C-A7EE770C7A66}"/>
          </ac:spMkLst>
        </pc:spChg>
        <pc:spChg chg="del">
          <ac:chgData name="Pouria Forouzesh" userId="475bbfa581636a77" providerId="LiveId" clId="{CD1862AC-728A-4206-9CE9-E8C36964FA68}" dt="2023-10-05T06:03:41.949" v="2715" actId="478"/>
          <ac:spMkLst>
            <pc:docMk/>
            <pc:sldMk cId="3317169531" sldId="430"/>
            <ac:spMk id="22" creationId="{B416507A-229A-39EB-5225-6F4EE78EEB97}"/>
          </ac:spMkLst>
        </pc:spChg>
        <pc:spChg chg="del">
          <ac:chgData name="Pouria Forouzesh" userId="475bbfa581636a77" providerId="LiveId" clId="{CD1862AC-728A-4206-9CE9-E8C36964FA68}" dt="2023-10-05T06:03:41.949" v="2715" actId="478"/>
          <ac:spMkLst>
            <pc:docMk/>
            <pc:sldMk cId="3317169531" sldId="430"/>
            <ac:spMk id="23" creationId="{75DE6798-AF15-EF05-E156-31B383FE19CA}"/>
          </ac:spMkLst>
        </pc:spChg>
        <pc:spChg chg="del">
          <ac:chgData name="Pouria Forouzesh" userId="475bbfa581636a77" providerId="LiveId" clId="{CD1862AC-728A-4206-9CE9-E8C36964FA68}" dt="2023-10-05T06:03:41.949" v="2715" actId="478"/>
          <ac:spMkLst>
            <pc:docMk/>
            <pc:sldMk cId="3317169531" sldId="430"/>
            <ac:spMk id="26" creationId="{152964B3-16C7-257D-49EF-2859B9DB13EC}"/>
          </ac:spMkLst>
        </pc:spChg>
        <pc:grpChg chg="del">
          <ac:chgData name="Pouria Forouzesh" userId="475bbfa581636a77" providerId="LiveId" clId="{CD1862AC-728A-4206-9CE9-E8C36964FA68}" dt="2023-10-05T06:03:41.949" v="2715" actId="478"/>
          <ac:grpSpMkLst>
            <pc:docMk/>
            <pc:sldMk cId="3317169531" sldId="430"/>
            <ac:grpSpMk id="6" creationId="{2347145E-1891-37B1-FE82-CD863803BBDF}"/>
          </ac:grpSpMkLst>
        </pc:grpChg>
        <pc:grpChg chg="del">
          <ac:chgData name="Pouria Forouzesh" userId="475bbfa581636a77" providerId="LiveId" clId="{CD1862AC-728A-4206-9CE9-E8C36964FA68}" dt="2023-10-05T06:03:41.949" v="2715" actId="478"/>
          <ac:grpSpMkLst>
            <pc:docMk/>
            <pc:sldMk cId="3317169531" sldId="430"/>
            <ac:grpSpMk id="15" creationId="{BE5943FC-D403-2C3E-F07A-44B505061661}"/>
          </ac:grpSpMkLst>
        </pc:grpChg>
        <pc:picChg chg="del">
          <ac:chgData name="Pouria Forouzesh" userId="475bbfa581636a77" providerId="LiveId" clId="{CD1862AC-728A-4206-9CE9-E8C36964FA68}" dt="2023-10-05T06:03:41.949" v="2715" actId="478"/>
          <ac:picMkLst>
            <pc:docMk/>
            <pc:sldMk cId="3317169531" sldId="430"/>
            <ac:picMk id="4" creationId="{F1777B49-B29A-01C0-2365-8503EDF360AF}"/>
          </ac:picMkLst>
        </pc:picChg>
        <pc:picChg chg="add mod">
          <ac:chgData name="Pouria Forouzesh" userId="475bbfa581636a77" providerId="LiveId" clId="{CD1862AC-728A-4206-9CE9-E8C36964FA68}" dt="2023-10-07T06:12:06.322" v="5817" actId="1076"/>
          <ac:picMkLst>
            <pc:docMk/>
            <pc:sldMk cId="3317169531" sldId="430"/>
            <ac:picMk id="14" creationId="{2E85B1F1-507E-016E-54CE-AA14C2BE3474}"/>
          </ac:picMkLst>
        </pc:picChg>
        <pc:picChg chg="del">
          <ac:chgData name="Pouria Forouzesh" userId="475bbfa581636a77" providerId="LiveId" clId="{CD1862AC-728A-4206-9CE9-E8C36964FA68}" dt="2023-10-05T06:03:41.949" v="2715" actId="478"/>
          <ac:picMkLst>
            <pc:docMk/>
            <pc:sldMk cId="3317169531" sldId="430"/>
            <ac:picMk id="27" creationId="{906A64FF-9A08-0888-1425-0A58B58D4012}"/>
          </ac:picMkLst>
        </pc:picChg>
        <pc:picChg chg="add mod">
          <ac:chgData name="Pouria Forouzesh" userId="475bbfa581636a77" providerId="LiveId" clId="{CD1862AC-728A-4206-9CE9-E8C36964FA68}" dt="2023-10-07T06:12:13.276" v="5819" actId="1076"/>
          <ac:picMkLst>
            <pc:docMk/>
            <pc:sldMk cId="3317169531" sldId="430"/>
            <ac:picMk id="5122" creationId="{C84CF4C1-CCD1-0AB7-D3DE-FB18CBE53BE8}"/>
          </ac:picMkLst>
        </pc:picChg>
        <pc:picChg chg="del">
          <ac:chgData name="Pouria Forouzesh" userId="475bbfa581636a77" providerId="LiveId" clId="{CD1862AC-728A-4206-9CE9-E8C36964FA68}" dt="2023-10-05T06:03:41.949" v="2715" actId="478"/>
          <ac:picMkLst>
            <pc:docMk/>
            <pc:sldMk cId="3317169531" sldId="430"/>
            <ac:picMk id="6146" creationId="{F1687C16-8629-0D33-2E28-844BFD90FC02}"/>
          </ac:picMkLst>
        </pc:picChg>
        <pc:picChg chg="del">
          <ac:chgData name="Pouria Forouzesh" userId="475bbfa581636a77" providerId="LiveId" clId="{CD1862AC-728A-4206-9CE9-E8C36964FA68}" dt="2023-10-05T06:03:41.949" v="2715" actId="478"/>
          <ac:picMkLst>
            <pc:docMk/>
            <pc:sldMk cId="3317169531" sldId="430"/>
            <ac:picMk id="6148" creationId="{BBE3422E-0004-5806-005C-6C3855B714B1}"/>
          </ac:picMkLst>
        </pc:picChg>
        <pc:picChg chg="del">
          <ac:chgData name="Pouria Forouzesh" userId="475bbfa581636a77" providerId="LiveId" clId="{CD1862AC-728A-4206-9CE9-E8C36964FA68}" dt="2023-10-05T06:03:41.949" v="2715" actId="478"/>
          <ac:picMkLst>
            <pc:docMk/>
            <pc:sldMk cId="3317169531" sldId="430"/>
            <ac:picMk id="6150" creationId="{D23D4E21-2EAB-447F-9284-212F43DA824D}"/>
          </ac:picMkLst>
        </pc:picChg>
        <pc:picChg chg="del">
          <ac:chgData name="Pouria Forouzesh" userId="475bbfa581636a77" providerId="LiveId" clId="{CD1862AC-728A-4206-9CE9-E8C36964FA68}" dt="2023-10-05T06:03:41.949" v="2715" actId="478"/>
          <ac:picMkLst>
            <pc:docMk/>
            <pc:sldMk cId="3317169531" sldId="430"/>
            <ac:picMk id="6152" creationId="{E256079D-17FB-49FC-E33B-04E834C16199}"/>
          </ac:picMkLst>
        </pc:picChg>
        <pc:picChg chg="del">
          <ac:chgData name="Pouria Forouzesh" userId="475bbfa581636a77" providerId="LiveId" clId="{CD1862AC-728A-4206-9CE9-E8C36964FA68}" dt="2023-10-05T06:03:41.949" v="2715" actId="478"/>
          <ac:picMkLst>
            <pc:docMk/>
            <pc:sldMk cId="3317169531" sldId="430"/>
            <ac:picMk id="6154" creationId="{100F1145-F69A-AF22-90C4-F56C7E708668}"/>
          </ac:picMkLst>
        </pc:picChg>
        <pc:picChg chg="del">
          <ac:chgData name="Pouria Forouzesh" userId="475bbfa581636a77" providerId="LiveId" clId="{CD1862AC-728A-4206-9CE9-E8C36964FA68}" dt="2023-10-05T06:03:41.949" v="2715" actId="478"/>
          <ac:picMkLst>
            <pc:docMk/>
            <pc:sldMk cId="3317169531" sldId="430"/>
            <ac:picMk id="6156" creationId="{72F6B587-CA51-10C3-002D-65BFD4ED9AD4}"/>
          </ac:picMkLst>
        </pc:picChg>
        <pc:picChg chg="del">
          <ac:chgData name="Pouria Forouzesh" userId="475bbfa581636a77" providerId="LiveId" clId="{CD1862AC-728A-4206-9CE9-E8C36964FA68}" dt="2023-10-05T06:03:41.949" v="2715" actId="478"/>
          <ac:picMkLst>
            <pc:docMk/>
            <pc:sldMk cId="3317169531" sldId="430"/>
            <ac:picMk id="6158" creationId="{ADBB16BF-8D21-A136-96F5-D9475DB8F317}"/>
          </ac:picMkLst>
        </pc:picChg>
        <pc:picChg chg="del">
          <ac:chgData name="Pouria Forouzesh" userId="475bbfa581636a77" providerId="LiveId" clId="{CD1862AC-728A-4206-9CE9-E8C36964FA68}" dt="2023-10-05T06:03:41.949" v="2715" actId="478"/>
          <ac:picMkLst>
            <pc:docMk/>
            <pc:sldMk cId="3317169531" sldId="430"/>
            <ac:picMk id="6160" creationId="{C7340068-03B3-F85D-5198-D21136BB9A6E}"/>
          </ac:picMkLst>
        </pc:picChg>
      </pc:sldChg>
      <pc:sldChg chg="addSp delSp modSp mod ord modAnim">
        <pc:chgData name="Pouria Forouzesh" userId="475bbfa581636a77" providerId="LiveId" clId="{CD1862AC-728A-4206-9CE9-E8C36964FA68}" dt="2023-10-08T08:30:45.343" v="5883" actId="207"/>
        <pc:sldMkLst>
          <pc:docMk/>
          <pc:sldMk cId="1899916837" sldId="431"/>
        </pc:sldMkLst>
        <pc:spChg chg="mod">
          <ac:chgData name="Pouria Forouzesh" userId="475bbfa581636a77" providerId="LiveId" clId="{CD1862AC-728A-4206-9CE9-E8C36964FA68}" dt="2023-10-05T07:19:50.790" v="2867" actId="122"/>
          <ac:spMkLst>
            <pc:docMk/>
            <pc:sldMk cId="1899916837" sldId="431"/>
            <ac:spMk id="5" creationId="{121027C6-2216-B892-6860-AC8809A00E60}"/>
          </ac:spMkLst>
        </pc:spChg>
        <pc:spChg chg="del">
          <ac:chgData name="Pouria Forouzesh" userId="475bbfa581636a77" providerId="LiveId" clId="{CD1862AC-728A-4206-9CE9-E8C36964FA68}" dt="2023-10-05T06:03:35.218" v="2714" actId="478"/>
          <ac:spMkLst>
            <pc:docMk/>
            <pc:sldMk cId="1899916837" sldId="431"/>
            <ac:spMk id="8" creationId="{9B06AC49-571D-E390-958D-5D3F503A113C}"/>
          </ac:spMkLst>
        </pc:spChg>
        <pc:spChg chg="add mod">
          <ac:chgData name="Pouria Forouzesh" userId="475bbfa581636a77" providerId="LiveId" clId="{CD1862AC-728A-4206-9CE9-E8C36964FA68}" dt="2023-10-08T08:30:45.343" v="5883" actId="207"/>
          <ac:spMkLst>
            <pc:docMk/>
            <pc:sldMk cId="1899916837" sldId="431"/>
            <ac:spMk id="11" creationId="{671AD799-EDD1-6B52-D018-B5F269E156F6}"/>
          </ac:spMkLst>
        </pc:spChg>
        <pc:spChg chg="del">
          <ac:chgData name="Pouria Forouzesh" userId="475bbfa581636a77" providerId="LiveId" clId="{CD1862AC-728A-4206-9CE9-E8C36964FA68}" dt="2023-10-05T06:03:35.218" v="2714" actId="478"/>
          <ac:spMkLst>
            <pc:docMk/>
            <pc:sldMk cId="1899916837" sldId="431"/>
            <ac:spMk id="20" creationId="{59CF2C8D-F9E0-809C-7FE4-B749E6851CD1}"/>
          </ac:spMkLst>
        </pc:spChg>
        <pc:graphicFrameChg chg="del">
          <ac:chgData name="Pouria Forouzesh" userId="475bbfa581636a77" providerId="LiveId" clId="{CD1862AC-728A-4206-9CE9-E8C36964FA68}" dt="2023-10-05T06:03:35.218" v="2714" actId="478"/>
          <ac:graphicFrameMkLst>
            <pc:docMk/>
            <pc:sldMk cId="1899916837" sldId="431"/>
            <ac:graphicFrameMk id="7" creationId="{F41CC3A9-51F2-DF19-4A9C-4DF046950737}"/>
          </ac:graphicFrameMkLst>
        </pc:graphicFrameChg>
        <pc:graphicFrameChg chg="del">
          <ac:chgData name="Pouria Forouzesh" userId="475bbfa581636a77" providerId="LiveId" clId="{CD1862AC-728A-4206-9CE9-E8C36964FA68}" dt="2023-10-05T06:03:35.218" v="2714" actId="478"/>
          <ac:graphicFrameMkLst>
            <pc:docMk/>
            <pc:sldMk cId="1899916837" sldId="431"/>
            <ac:graphicFrameMk id="9" creationId="{D76BEA99-39F3-777B-7C9A-0C9911956CA3}"/>
          </ac:graphicFrameMkLst>
        </pc:graphicFrameChg>
        <pc:picChg chg="del">
          <ac:chgData name="Pouria Forouzesh" userId="475bbfa581636a77" providerId="LiveId" clId="{CD1862AC-728A-4206-9CE9-E8C36964FA68}" dt="2023-10-05T06:03:35.218" v="2714" actId="478"/>
          <ac:picMkLst>
            <pc:docMk/>
            <pc:sldMk cId="1899916837" sldId="431"/>
            <ac:picMk id="3" creationId="{751CDDB2-2C17-3CB8-4C3D-C2A92CF0CBE5}"/>
          </ac:picMkLst>
        </pc:picChg>
        <pc:picChg chg="del">
          <ac:chgData name="Pouria Forouzesh" userId="475bbfa581636a77" providerId="LiveId" clId="{CD1862AC-728A-4206-9CE9-E8C36964FA68}" dt="2023-10-05T06:03:35.218" v="2714" actId="478"/>
          <ac:picMkLst>
            <pc:docMk/>
            <pc:sldMk cId="1899916837" sldId="431"/>
            <ac:picMk id="6" creationId="{91191064-D8B0-1B45-A9C1-AA3EB9578703}"/>
          </ac:picMkLst>
        </pc:picChg>
        <pc:picChg chg="del">
          <ac:chgData name="Pouria Forouzesh" userId="475bbfa581636a77" providerId="LiveId" clId="{CD1862AC-728A-4206-9CE9-E8C36964FA68}" dt="2023-10-05T06:03:35.218" v="2714" actId="478"/>
          <ac:picMkLst>
            <pc:docMk/>
            <pc:sldMk cId="1899916837" sldId="431"/>
            <ac:picMk id="12" creationId="{52F2A20A-FFCB-FD49-281A-892852CC781A}"/>
          </ac:picMkLst>
        </pc:picChg>
        <pc:picChg chg="add mod">
          <ac:chgData name="Pouria Forouzesh" userId="475bbfa581636a77" providerId="LiveId" clId="{CD1862AC-728A-4206-9CE9-E8C36964FA68}" dt="2023-10-07T05:54:28.048" v="5678" actId="14100"/>
          <ac:picMkLst>
            <pc:docMk/>
            <pc:sldMk cId="1899916837" sldId="431"/>
            <ac:picMk id="14" creationId="{4DB05E46-C29A-4DEA-6729-048205901AF9}"/>
          </ac:picMkLst>
        </pc:picChg>
        <pc:picChg chg="add mod">
          <ac:chgData name="Pouria Forouzesh" userId="475bbfa581636a77" providerId="LiveId" clId="{CD1862AC-728A-4206-9CE9-E8C36964FA68}" dt="2023-10-07T05:54:23.680" v="5676" actId="14100"/>
          <ac:picMkLst>
            <pc:docMk/>
            <pc:sldMk cId="1899916837" sldId="431"/>
            <ac:picMk id="2050" creationId="{3A592515-FE5D-5C47-8DDA-300816431CE2}"/>
          </ac:picMkLst>
        </pc:picChg>
        <pc:picChg chg="del">
          <ac:chgData name="Pouria Forouzesh" userId="475bbfa581636a77" providerId="LiveId" clId="{CD1862AC-728A-4206-9CE9-E8C36964FA68}" dt="2023-10-05T06:03:35.218" v="2714" actId="478"/>
          <ac:picMkLst>
            <pc:docMk/>
            <pc:sldMk cId="1899916837" sldId="431"/>
            <ac:picMk id="5122" creationId="{FD9A72BD-2009-68BB-8E1D-0C052D2E7651}"/>
          </ac:picMkLst>
        </pc:picChg>
      </pc:sldChg>
      <pc:sldChg chg="addSp delSp del mod modAnim">
        <pc:chgData name="Pouria Forouzesh" userId="475bbfa581636a77" providerId="LiveId" clId="{CD1862AC-728A-4206-9CE9-E8C36964FA68}" dt="2023-10-06T11:45:13.404" v="5081" actId="47"/>
        <pc:sldMkLst>
          <pc:docMk/>
          <pc:sldMk cId="922627320" sldId="434"/>
        </pc:sldMkLst>
        <pc:spChg chg="del">
          <ac:chgData name="Pouria Forouzesh" userId="475bbfa581636a77" providerId="LiveId" clId="{CD1862AC-728A-4206-9CE9-E8C36964FA68}" dt="2023-10-05T06:04:03.045" v="2721" actId="478"/>
          <ac:spMkLst>
            <pc:docMk/>
            <pc:sldMk cId="922627320" sldId="434"/>
            <ac:spMk id="2" creationId="{50D603E7-C97D-3F34-2D28-34167E9695C3}"/>
          </ac:spMkLst>
        </pc:spChg>
        <pc:spChg chg="del">
          <ac:chgData name="Pouria Forouzesh" userId="475bbfa581636a77" providerId="LiveId" clId="{CD1862AC-728A-4206-9CE9-E8C36964FA68}" dt="2023-10-05T06:04:03.045" v="2721" actId="478"/>
          <ac:spMkLst>
            <pc:docMk/>
            <pc:sldMk cId="922627320" sldId="434"/>
            <ac:spMk id="3" creationId="{C869CED2-5723-DFE9-CC13-26FCD198F14C}"/>
          </ac:spMkLst>
        </pc:spChg>
        <pc:spChg chg="add del">
          <ac:chgData name="Pouria Forouzesh" userId="475bbfa581636a77" providerId="LiveId" clId="{CD1862AC-728A-4206-9CE9-E8C36964FA68}" dt="2023-10-05T09:35:51.874" v="3233" actId="21"/>
          <ac:spMkLst>
            <pc:docMk/>
            <pc:sldMk cId="922627320" sldId="434"/>
            <ac:spMk id="5" creationId="{5D2505DF-B870-E953-DE82-1C98896A0527}"/>
          </ac:spMkLst>
        </pc:spChg>
        <pc:spChg chg="del">
          <ac:chgData name="Pouria Forouzesh" userId="475bbfa581636a77" providerId="LiveId" clId="{CD1862AC-728A-4206-9CE9-E8C36964FA68}" dt="2023-10-05T06:04:03.045" v="2721" actId="478"/>
          <ac:spMkLst>
            <pc:docMk/>
            <pc:sldMk cId="922627320" sldId="434"/>
            <ac:spMk id="7" creationId="{B21B7970-7046-30A2-9F13-3AF9102BB597}"/>
          </ac:spMkLst>
        </pc:spChg>
        <pc:grpChg chg="del">
          <ac:chgData name="Pouria Forouzesh" userId="475bbfa581636a77" providerId="LiveId" clId="{CD1862AC-728A-4206-9CE9-E8C36964FA68}" dt="2023-10-05T06:04:03.045" v="2721" actId="478"/>
          <ac:grpSpMkLst>
            <pc:docMk/>
            <pc:sldMk cId="922627320" sldId="434"/>
            <ac:grpSpMk id="10" creationId="{DA5D3298-838F-EACB-E1D0-A5EF4C67BF9F}"/>
          </ac:grpSpMkLst>
        </pc:grpChg>
        <pc:picChg chg="del">
          <ac:chgData name="Pouria Forouzesh" userId="475bbfa581636a77" providerId="LiveId" clId="{CD1862AC-728A-4206-9CE9-E8C36964FA68}" dt="2023-10-05T06:04:03.045" v="2721" actId="478"/>
          <ac:picMkLst>
            <pc:docMk/>
            <pc:sldMk cId="922627320" sldId="434"/>
            <ac:picMk id="14" creationId="{5D9D60EE-4159-1CBD-5917-68B2CE065EE5}"/>
          </ac:picMkLst>
        </pc:picChg>
        <pc:picChg chg="del">
          <ac:chgData name="Pouria Forouzesh" userId="475bbfa581636a77" providerId="LiveId" clId="{CD1862AC-728A-4206-9CE9-E8C36964FA68}" dt="2023-10-05T06:04:03.045" v="2721" actId="478"/>
          <ac:picMkLst>
            <pc:docMk/>
            <pc:sldMk cId="922627320" sldId="434"/>
            <ac:picMk id="16" creationId="{2919A414-8B9C-352A-0272-736574380F9B}"/>
          </ac:picMkLst>
        </pc:picChg>
        <pc:picChg chg="del">
          <ac:chgData name="Pouria Forouzesh" userId="475bbfa581636a77" providerId="LiveId" clId="{CD1862AC-728A-4206-9CE9-E8C36964FA68}" dt="2023-10-05T06:04:03.045" v="2721" actId="478"/>
          <ac:picMkLst>
            <pc:docMk/>
            <pc:sldMk cId="922627320" sldId="434"/>
            <ac:picMk id="18" creationId="{14EB87DD-C9CE-51D7-7415-448F9767AFD3}"/>
          </ac:picMkLst>
        </pc:picChg>
        <pc:picChg chg="del">
          <ac:chgData name="Pouria Forouzesh" userId="475bbfa581636a77" providerId="LiveId" clId="{CD1862AC-728A-4206-9CE9-E8C36964FA68}" dt="2023-10-05T06:04:03.045" v="2721" actId="478"/>
          <ac:picMkLst>
            <pc:docMk/>
            <pc:sldMk cId="922627320" sldId="434"/>
            <ac:picMk id="12290" creationId="{5A065E6E-DBA7-B9B6-B02E-EF4E26776F0A}"/>
          </ac:picMkLst>
        </pc:picChg>
        <pc:picChg chg="del">
          <ac:chgData name="Pouria Forouzesh" userId="475bbfa581636a77" providerId="LiveId" clId="{CD1862AC-728A-4206-9CE9-E8C36964FA68}" dt="2023-10-05T06:04:03.045" v="2721" actId="478"/>
          <ac:picMkLst>
            <pc:docMk/>
            <pc:sldMk cId="922627320" sldId="434"/>
            <ac:picMk id="12292" creationId="{57463A5C-8D76-ECD5-94DD-B7435349FD16}"/>
          </ac:picMkLst>
        </pc:picChg>
      </pc:sldChg>
      <pc:sldChg chg="del">
        <pc:chgData name="Pouria Forouzesh" userId="475bbfa581636a77" providerId="LiveId" clId="{CD1862AC-728A-4206-9CE9-E8C36964FA68}" dt="2023-10-05T06:04:06.406" v="2724" actId="47"/>
        <pc:sldMkLst>
          <pc:docMk/>
          <pc:sldMk cId="1129074203" sldId="436"/>
        </pc:sldMkLst>
      </pc:sldChg>
      <pc:sldChg chg="del">
        <pc:chgData name="Pouria Forouzesh" userId="475bbfa581636a77" providerId="LiveId" clId="{CD1862AC-728A-4206-9CE9-E8C36964FA68}" dt="2023-10-05T06:04:05.293" v="2722" actId="47"/>
        <pc:sldMkLst>
          <pc:docMk/>
          <pc:sldMk cId="3136551689" sldId="437"/>
        </pc:sldMkLst>
      </pc:sldChg>
      <pc:sldChg chg="del">
        <pc:chgData name="Pouria Forouzesh" userId="475bbfa581636a77" providerId="LiveId" clId="{CD1862AC-728A-4206-9CE9-E8C36964FA68}" dt="2023-10-05T06:04:05.712" v="2723" actId="47"/>
        <pc:sldMkLst>
          <pc:docMk/>
          <pc:sldMk cId="1460292444" sldId="438"/>
        </pc:sldMkLst>
      </pc:sldChg>
      <pc:sldChg chg="addSp delSp modSp mod ord delAnim modAnim">
        <pc:chgData name="Pouria Forouzesh" userId="475bbfa581636a77" providerId="LiveId" clId="{CD1862AC-728A-4206-9CE9-E8C36964FA68}" dt="2023-10-06T10:10:48.238" v="4104"/>
        <pc:sldMkLst>
          <pc:docMk/>
          <pc:sldMk cId="3533957922" sldId="439"/>
        </pc:sldMkLst>
        <pc:spChg chg="del">
          <ac:chgData name="Pouria Forouzesh" userId="475bbfa581636a77" providerId="LiveId" clId="{CD1862AC-728A-4206-9CE9-E8C36964FA68}" dt="2023-10-03T06:11:47.025" v="623" actId="478"/>
          <ac:spMkLst>
            <pc:docMk/>
            <pc:sldMk cId="3533957922" sldId="439"/>
            <ac:spMk id="3" creationId="{CB9739BB-2EFE-88B9-D298-5BCFC86BE7AD}"/>
          </ac:spMkLst>
        </pc:spChg>
        <pc:spChg chg="add mod">
          <ac:chgData name="Pouria Forouzesh" userId="475bbfa581636a77" providerId="LiveId" clId="{CD1862AC-728A-4206-9CE9-E8C36964FA68}" dt="2023-10-06T10:09:01.909" v="3994" actId="208"/>
          <ac:spMkLst>
            <pc:docMk/>
            <pc:sldMk cId="3533957922" sldId="439"/>
            <ac:spMk id="4" creationId="{45D574A5-299D-008F-37E1-8EB29CE50833}"/>
          </ac:spMkLst>
        </pc:spChg>
        <pc:spChg chg="del">
          <ac:chgData name="Pouria Forouzesh" userId="475bbfa581636a77" providerId="LiveId" clId="{CD1862AC-728A-4206-9CE9-E8C36964FA68}" dt="2023-10-03T06:11:47.025" v="623" actId="478"/>
          <ac:spMkLst>
            <pc:docMk/>
            <pc:sldMk cId="3533957922" sldId="439"/>
            <ac:spMk id="5" creationId="{7BE4DEB5-07EE-E61D-FD9E-DD8455A88C40}"/>
          </ac:spMkLst>
        </pc:spChg>
        <pc:spChg chg="add mod">
          <ac:chgData name="Pouria Forouzesh" userId="475bbfa581636a77" providerId="LiveId" clId="{CD1862AC-728A-4206-9CE9-E8C36964FA68}" dt="2023-10-06T10:09:07.307" v="3995" actId="14100"/>
          <ac:spMkLst>
            <pc:docMk/>
            <pc:sldMk cId="3533957922" sldId="439"/>
            <ac:spMk id="5" creationId="{B8BFB522-574D-DC5E-ECD8-54EEFC5E90CF}"/>
          </ac:spMkLst>
        </pc:spChg>
        <pc:spChg chg="add mod">
          <ac:chgData name="Pouria Forouzesh" userId="475bbfa581636a77" providerId="LiveId" clId="{CD1862AC-728A-4206-9CE9-E8C36964FA68}" dt="2023-10-06T10:10:07.627" v="4040" actId="1036"/>
          <ac:spMkLst>
            <pc:docMk/>
            <pc:sldMk cId="3533957922" sldId="439"/>
            <ac:spMk id="6" creationId="{62052337-99E8-EDD6-C333-14B41A510D84}"/>
          </ac:spMkLst>
        </pc:spChg>
        <pc:spChg chg="del">
          <ac:chgData name="Pouria Forouzesh" userId="475bbfa581636a77" providerId="LiveId" clId="{CD1862AC-728A-4206-9CE9-E8C36964FA68}" dt="2023-10-03T06:11:47.025" v="623" actId="478"/>
          <ac:spMkLst>
            <pc:docMk/>
            <pc:sldMk cId="3533957922" sldId="439"/>
            <ac:spMk id="6" creationId="{8A998237-CA4F-4432-FC2E-4DE94FE18215}"/>
          </ac:spMkLst>
        </pc:spChg>
        <pc:spChg chg="add mod">
          <ac:chgData name="Pouria Forouzesh" userId="475bbfa581636a77" providerId="LiveId" clId="{CD1862AC-728A-4206-9CE9-E8C36964FA68}" dt="2023-10-06T10:06:36.318" v="3938" actId="14100"/>
          <ac:spMkLst>
            <pc:docMk/>
            <pc:sldMk cId="3533957922" sldId="439"/>
            <ac:spMk id="7" creationId="{C19DB050-5424-C45D-955D-6B1DA5549624}"/>
          </ac:spMkLst>
        </pc:spChg>
        <pc:spChg chg="add mod">
          <ac:chgData name="Pouria Forouzesh" userId="475bbfa581636a77" providerId="LiveId" clId="{CD1862AC-728A-4206-9CE9-E8C36964FA68}" dt="2023-10-06T10:10:25.587" v="4099" actId="1037"/>
          <ac:spMkLst>
            <pc:docMk/>
            <pc:sldMk cId="3533957922" sldId="439"/>
            <ac:spMk id="8" creationId="{03A3B5AF-6695-1C05-B67F-749097AD8177}"/>
          </ac:spMkLst>
        </pc:spChg>
        <pc:spChg chg="del">
          <ac:chgData name="Pouria Forouzesh" userId="475bbfa581636a77" providerId="LiveId" clId="{CD1862AC-728A-4206-9CE9-E8C36964FA68}" dt="2023-10-03T06:11:47.025" v="623" actId="478"/>
          <ac:spMkLst>
            <pc:docMk/>
            <pc:sldMk cId="3533957922" sldId="439"/>
            <ac:spMk id="10" creationId="{D2759C44-07D4-92CD-DB07-0563E1702006}"/>
          </ac:spMkLst>
        </pc:spChg>
        <pc:spChg chg="del">
          <ac:chgData name="Pouria Forouzesh" userId="475bbfa581636a77" providerId="LiveId" clId="{CD1862AC-728A-4206-9CE9-E8C36964FA68}" dt="2023-10-03T06:11:47.025" v="623" actId="478"/>
          <ac:spMkLst>
            <pc:docMk/>
            <pc:sldMk cId="3533957922" sldId="439"/>
            <ac:spMk id="13" creationId="{DC4A37F2-ECD9-4782-08B8-4BCA2A44ADF6}"/>
          </ac:spMkLst>
        </pc:spChg>
        <pc:spChg chg="del">
          <ac:chgData name="Pouria Forouzesh" userId="475bbfa581636a77" providerId="LiveId" clId="{CD1862AC-728A-4206-9CE9-E8C36964FA68}" dt="2023-10-03T06:11:47.025" v="623" actId="478"/>
          <ac:spMkLst>
            <pc:docMk/>
            <pc:sldMk cId="3533957922" sldId="439"/>
            <ac:spMk id="15" creationId="{8EC7FD5D-91DC-157A-AC81-ABC83EC7692A}"/>
          </ac:spMkLst>
        </pc:spChg>
        <pc:spChg chg="del">
          <ac:chgData name="Pouria Forouzesh" userId="475bbfa581636a77" providerId="LiveId" clId="{CD1862AC-728A-4206-9CE9-E8C36964FA68}" dt="2023-10-03T06:11:47.025" v="623" actId="478"/>
          <ac:spMkLst>
            <pc:docMk/>
            <pc:sldMk cId="3533957922" sldId="439"/>
            <ac:spMk id="16" creationId="{3FBA80F6-CF05-6E5B-9985-065E96C15DAD}"/>
          </ac:spMkLst>
        </pc:spChg>
        <pc:spChg chg="mod">
          <ac:chgData name="Pouria Forouzesh" userId="475bbfa581636a77" providerId="LiveId" clId="{CD1862AC-728A-4206-9CE9-E8C36964FA68}" dt="2023-10-06T09:56:17.609" v="3751" actId="13822"/>
          <ac:spMkLst>
            <pc:docMk/>
            <pc:sldMk cId="3533957922" sldId="439"/>
            <ac:spMk id="17" creationId="{5DDD77C8-08B5-3C0A-A073-BBE1F99648E3}"/>
          </ac:spMkLst>
        </pc:spChg>
        <pc:spChg chg="mod">
          <ac:chgData name="Pouria Forouzesh" userId="475bbfa581636a77" providerId="LiveId" clId="{CD1862AC-728A-4206-9CE9-E8C36964FA68}" dt="2023-10-06T09:56:17.609" v="3751" actId="13822"/>
          <ac:spMkLst>
            <pc:docMk/>
            <pc:sldMk cId="3533957922" sldId="439"/>
            <ac:spMk id="18" creationId="{AADC4119-BB66-9945-80CA-CB30EEFF0D81}"/>
          </ac:spMkLst>
        </pc:spChg>
        <pc:spChg chg="add del mod">
          <ac:chgData name="Pouria Forouzesh" userId="475bbfa581636a77" providerId="LiveId" clId="{CD1862AC-728A-4206-9CE9-E8C36964FA68}" dt="2023-10-03T06:21:26.834" v="721" actId="478"/>
          <ac:spMkLst>
            <pc:docMk/>
            <pc:sldMk cId="3533957922" sldId="439"/>
            <ac:spMk id="20" creationId="{0BDA3ADC-381E-A447-3B85-1B0666F29104}"/>
          </ac:spMkLst>
        </pc:spChg>
        <pc:spChg chg="add mod">
          <ac:chgData name="Pouria Forouzesh" userId="475bbfa581636a77" providerId="LiveId" clId="{CD1862AC-728A-4206-9CE9-E8C36964FA68}" dt="2023-10-06T10:06:32.209" v="3937" actId="14100"/>
          <ac:spMkLst>
            <pc:docMk/>
            <pc:sldMk cId="3533957922" sldId="439"/>
            <ac:spMk id="22" creationId="{F9CC06AA-0972-48D6-311A-51EBE0792121}"/>
          </ac:spMkLst>
        </pc:spChg>
        <pc:spChg chg="add mod">
          <ac:chgData name="Pouria Forouzesh" userId="475bbfa581636a77" providerId="LiveId" clId="{CD1862AC-728A-4206-9CE9-E8C36964FA68}" dt="2023-10-06T09:59:27.171" v="3783" actId="6549"/>
          <ac:spMkLst>
            <pc:docMk/>
            <pc:sldMk cId="3533957922" sldId="439"/>
            <ac:spMk id="24" creationId="{2E47CA76-32D9-5C73-6574-F75BF90DCF32}"/>
          </ac:spMkLst>
        </pc:spChg>
        <pc:picChg chg="add mod">
          <ac:chgData name="Pouria Forouzesh" userId="475bbfa581636a77" providerId="LiveId" clId="{CD1862AC-728A-4206-9CE9-E8C36964FA68}" dt="2023-10-06T10:06:46.976" v="3953" actId="1038"/>
          <ac:picMkLst>
            <pc:docMk/>
            <pc:sldMk cId="3533957922" sldId="439"/>
            <ac:picMk id="2" creationId="{61F08D56-B7C3-F248-8048-305BBE6E75AA}"/>
          </ac:picMkLst>
        </pc:picChg>
        <pc:picChg chg="add mod">
          <ac:chgData name="Pouria Forouzesh" userId="475bbfa581636a77" providerId="LiveId" clId="{CD1862AC-728A-4206-9CE9-E8C36964FA68}" dt="2023-10-06T10:06:55.687" v="3986" actId="1036"/>
          <ac:picMkLst>
            <pc:docMk/>
            <pc:sldMk cId="3533957922" sldId="439"/>
            <ac:picMk id="3" creationId="{69BF3333-B9CE-AF29-4E97-A416A756A58C}"/>
          </ac:picMkLst>
        </pc:picChg>
        <pc:picChg chg="del">
          <ac:chgData name="Pouria Forouzesh" userId="475bbfa581636a77" providerId="LiveId" clId="{CD1862AC-728A-4206-9CE9-E8C36964FA68}" dt="2023-10-03T06:11:47.025" v="623" actId="478"/>
          <ac:picMkLst>
            <pc:docMk/>
            <pc:sldMk cId="3533957922" sldId="439"/>
            <ac:picMk id="4" creationId="{81B89202-3306-4EDA-F840-F6BD61377966}"/>
          </ac:picMkLst>
        </pc:picChg>
        <pc:picChg chg="add mod">
          <ac:chgData name="Pouria Forouzesh" userId="475bbfa581636a77" providerId="LiveId" clId="{CD1862AC-728A-4206-9CE9-E8C36964FA68}" dt="2023-10-06T10:09:30.106" v="3999" actId="14100"/>
          <ac:picMkLst>
            <pc:docMk/>
            <pc:sldMk cId="3533957922" sldId="439"/>
            <ac:picMk id="9" creationId="{FC6213C8-B9D9-5013-3CBF-51D1FE40F79B}"/>
          </ac:picMkLst>
        </pc:picChg>
        <pc:picChg chg="add mod">
          <ac:chgData name="Pouria Forouzesh" userId="475bbfa581636a77" providerId="LiveId" clId="{CD1862AC-728A-4206-9CE9-E8C36964FA68}" dt="2023-10-06T10:09:33.858" v="4000" actId="14100"/>
          <ac:picMkLst>
            <pc:docMk/>
            <pc:sldMk cId="3533957922" sldId="439"/>
            <ac:picMk id="12" creationId="{467B298B-543C-98B5-A61A-26E8A218B1F3}"/>
          </ac:picMkLst>
        </pc:picChg>
        <pc:picChg chg="add mod">
          <ac:chgData name="Pouria Forouzesh" userId="475bbfa581636a77" providerId="LiveId" clId="{CD1862AC-728A-4206-9CE9-E8C36964FA68}" dt="2023-10-06T10:10:42.789" v="4103" actId="14100"/>
          <ac:picMkLst>
            <pc:docMk/>
            <pc:sldMk cId="3533957922" sldId="439"/>
            <ac:picMk id="25" creationId="{C9270AA5-053C-1678-76D5-ABC65E2F18CC}"/>
          </ac:picMkLst>
        </pc:picChg>
        <pc:picChg chg="add mod">
          <ac:chgData name="Pouria Forouzesh" userId="475bbfa581636a77" providerId="LiveId" clId="{CD1862AC-728A-4206-9CE9-E8C36964FA68}" dt="2023-10-06T10:10:37.463" v="4102" actId="1035"/>
          <ac:picMkLst>
            <pc:docMk/>
            <pc:sldMk cId="3533957922" sldId="439"/>
            <ac:picMk id="27" creationId="{B16DA11B-ED9E-8027-10C0-127F8D13EB71}"/>
          </ac:picMkLst>
        </pc:picChg>
        <pc:picChg chg="del">
          <ac:chgData name="Pouria Forouzesh" userId="475bbfa581636a77" providerId="LiveId" clId="{CD1862AC-728A-4206-9CE9-E8C36964FA68}" dt="2023-10-03T06:11:47.025" v="623" actId="478"/>
          <ac:picMkLst>
            <pc:docMk/>
            <pc:sldMk cId="3533957922" sldId="439"/>
            <ac:picMk id="33" creationId="{97307690-2C0D-F8FC-731C-FEAD15801EC4}"/>
          </ac:picMkLst>
        </pc:picChg>
        <pc:picChg chg="del">
          <ac:chgData name="Pouria Forouzesh" userId="475bbfa581636a77" providerId="LiveId" clId="{CD1862AC-728A-4206-9CE9-E8C36964FA68}" dt="2023-10-03T06:11:47.025" v="623" actId="478"/>
          <ac:picMkLst>
            <pc:docMk/>
            <pc:sldMk cId="3533957922" sldId="439"/>
            <ac:picMk id="35" creationId="{C9606102-BD19-2B00-870D-DD729697529D}"/>
          </ac:picMkLst>
        </pc:picChg>
        <pc:picChg chg="del">
          <ac:chgData name="Pouria Forouzesh" userId="475bbfa581636a77" providerId="LiveId" clId="{CD1862AC-728A-4206-9CE9-E8C36964FA68}" dt="2023-10-03T06:11:47.025" v="623" actId="478"/>
          <ac:picMkLst>
            <pc:docMk/>
            <pc:sldMk cId="3533957922" sldId="439"/>
            <ac:picMk id="37" creationId="{3A96A795-D934-F8F6-7EDB-7BF56CABD8BA}"/>
          </ac:picMkLst>
        </pc:picChg>
        <pc:cxnChg chg="add mod">
          <ac:chgData name="Pouria Forouzesh" userId="475bbfa581636a77" providerId="LiveId" clId="{CD1862AC-728A-4206-9CE9-E8C36964FA68}" dt="2023-10-03T06:50:52.904" v="1357" actId="1035"/>
          <ac:cxnSpMkLst>
            <pc:docMk/>
            <pc:sldMk cId="3533957922" sldId="439"/>
            <ac:cxnSpMk id="28" creationId="{EFFD45A4-0CB1-B0C3-8DC8-59B79EAC99DB}"/>
          </ac:cxnSpMkLst>
        </pc:cxnChg>
      </pc:sldChg>
      <pc:sldChg chg="addSp delSp modSp mod ord delAnim modAnim">
        <pc:chgData name="Pouria Forouzesh" userId="475bbfa581636a77" providerId="LiveId" clId="{CD1862AC-728A-4206-9CE9-E8C36964FA68}" dt="2023-10-06T10:14:22.114" v="4205"/>
        <pc:sldMkLst>
          <pc:docMk/>
          <pc:sldMk cId="3092540876" sldId="440"/>
        </pc:sldMkLst>
        <pc:spChg chg="del">
          <ac:chgData name="Pouria Forouzesh" userId="475bbfa581636a77" providerId="LiveId" clId="{CD1862AC-728A-4206-9CE9-E8C36964FA68}" dt="2023-10-03T06:26:12.796" v="789" actId="478"/>
          <ac:spMkLst>
            <pc:docMk/>
            <pc:sldMk cId="3092540876" sldId="440"/>
            <ac:spMk id="3" creationId="{CB9739BB-2EFE-88B9-D298-5BCFC86BE7AD}"/>
          </ac:spMkLst>
        </pc:spChg>
        <pc:spChg chg="del">
          <ac:chgData name="Pouria Forouzesh" userId="475bbfa581636a77" providerId="LiveId" clId="{CD1862AC-728A-4206-9CE9-E8C36964FA68}" dt="2023-10-03T06:26:12.796" v="789" actId="478"/>
          <ac:spMkLst>
            <pc:docMk/>
            <pc:sldMk cId="3092540876" sldId="440"/>
            <ac:spMk id="5" creationId="{7BE4DEB5-07EE-E61D-FD9E-DD8455A88C40}"/>
          </ac:spMkLst>
        </pc:spChg>
        <pc:spChg chg="mod">
          <ac:chgData name="Pouria Forouzesh" userId="475bbfa581636a77" providerId="LiveId" clId="{CD1862AC-728A-4206-9CE9-E8C36964FA68}" dt="2023-10-06T10:00:10.161" v="3786" actId="13822"/>
          <ac:spMkLst>
            <pc:docMk/>
            <pc:sldMk cId="3092540876" sldId="440"/>
            <ac:spMk id="7" creationId="{96E4A4BA-293E-E6D9-3BAF-A41ACFE2411C}"/>
          </ac:spMkLst>
        </pc:spChg>
        <pc:spChg chg="mod">
          <ac:chgData name="Pouria Forouzesh" userId="475bbfa581636a77" providerId="LiveId" clId="{CD1862AC-728A-4206-9CE9-E8C36964FA68}" dt="2023-10-06T10:00:10.161" v="3786" actId="13822"/>
          <ac:spMkLst>
            <pc:docMk/>
            <pc:sldMk cId="3092540876" sldId="440"/>
            <ac:spMk id="8" creationId="{4BF8AF7A-3E50-0C25-C1BE-14C11FE3F840}"/>
          </ac:spMkLst>
        </pc:spChg>
        <pc:spChg chg="add mod">
          <ac:chgData name="Pouria Forouzesh" userId="475bbfa581636a77" providerId="LiveId" clId="{CD1862AC-728A-4206-9CE9-E8C36964FA68}" dt="2023-10-06T10:11:50.065" v="4132" actId="208"/>
          <ac:spMkLst>
            <pc:docMk/>
            <pc:sldMk cId="3092540876" sldId="440"/>
            <ac:spMk id="9" creationId="{CF846D99-035D-ECF8-BA74-93C6A02E6F8C}"/>
          </ac:spMkLst>
        </pc:spChg>
        <pc:spChg chg="add del">
          <ac:chgData name="Pouria Forouzesh" userId="475bbfa581636a77" providerId="LiveId" clId="{CD1862AC-728A-4206-9CE9-E8C36964FA68}" dt="2023-10-03T06:29:46.299" v="804" actId="478"/>
          <ac:spMkLst>
            <pc:docMk/>
            <pc:sldMk cId="3092540876" sldId="440"/>
            <ac:spMk id="9" creationId="{F708BE09-748C-6581-59CE-54CAC7667E8B}"/>
          </ac:spMkLst>
        </pc:spChg>
        <pc:spChg chg="add mod">
          <ac:chgData name="Pouria Forouzesh" userId="475bbfa581636a77" providerId="LiveId" clId="{CD1862AC-728A-4206-9CE9-E8C36964FA68}" dt="2023-10-06T10:11:50.065" v="4132" actId="208"/>
          <ac:spMkLst>
            <pc:docMk/>
            <pc:sldMk cId="3092540876" sldId="440"/>
            <ac:spMk id="10" creationId="{8DEFD674-C9B6-5D58-E9FD-4D8B767D7473}"/>
          </ac:spMkLst>
        </pc:spChg>
        <pc:spChg chg="del">
          <ac:chgData name="Pouria Forouzesh" userId="475bbfa581636a77" providerId="LiveId" clId="{CD1862AC-728A-4206-9CE9-E8C36964FA68}" dt="2023-10-03T06:26:12.796" v="789" actId="478"/>
          <ac:spMkLst>
            <pc:docMk/>
            <pc:sldMk cId="3092540876" sldId="440"/>
            <ac:spMk id="10" creationId="{D2759C44-07D4-92CD-DB07-0563E1702006}"/>
          </ac:spMkLst>
        </pc:spChg>
        <pc:spChg chg="add mod">
          <ac:chgData name="Pouria Forouzesh" userId="475bbfa581636a77" providerId="LiveId" clId="{CD1862AC-728A-4206-9CE9-E8C36964FA68}" dt="2023-10-06T10:13:31.309" v="4200" actId="1036"/>
          <ac:spMkLst>
            <pc:docMk/>
            <pc:sldMk cId="3092540876" sldId="440"/>
            <ac:spMk id="11" creationId="{BBB67500-563D-735A-7AE0-4761EA95FDDC}"/>
          </ac:spMkLst>
        </pc:spChg>
        <pc:spChg chg="add del mod">
          <ac:chgData name="Pouria Forouzesh" userId="475bbfa581636a77" providerId="LiveId" clId="{CD1862AC-728A-4206-9CE9-E8C36964FA68}" dt="2023-10-03T06:29:57.264" v="807" actId="478"/>
          <ac:spMkLst>
            <pc:docMk/>
            <pc:sldMk cId="3092540876" sldId="440"/>
            <ac:spMk id="12" creationId="{14A5FA22-BEA7-7A18-7D56-315EF99BAB27}"/>
          </ac:spMkLst>
        </pc:spChg>
        <pc:spChg chg="add mod">
          <ac:chgData name="Pouria Forouzesh" userId="475bbfa581636a77" providerId="LiveId" clId="{CD1862AC-728A-4206-9CE9-E8C36964FA68}" dt="2023-10-06T10:13:25.974" v="4198" actId="14100"/>
          <ac:spMkLst>
            <pc:docMk/>
            <pc:sldMk cId="3092540876" sldId="440"/>
            <ac:spMk id="12" creationId="{C7BCA3EE-B2FF-CA0F-CA44-20045C7B8A5B}"/>
          </ac:spMkLst>
        </pc:spChg>
        <pc:spChg chg="add mod">
          <ac:chgData name="Pouria Forouzesh" userId="475bbfa581636a77" providerId="LiveId" clId="{CD1862AC-728A-4206-9CE9-E8C36964FA68}" dt="2023-10-06T10:01:25.774" v="3794" actId="14100"/>
          <ac:spMkLst>
            <pc:docMk/>
            <pc:sldMk cId="3092540876" sldId="440"/>
            <ac:spMk id="13" creationId="{4EEF559C-EF58-3222-F10F-7F9A2913DB75}"/>
          </ac:spMkLst>
        </pc:spChg>
        <pc:spChg chg="del">
          <ac:chgData name="Pouria Forouzesh" userId="475bbfa581636a77" providerId="LiveId" clId="{CD1862AC-728A-4206-9CE9-E8C36964FA68}" dt="2023-10-03T06:26:12.796" v="789" actId="478"/>
          <ac:spMkLst>
            <pc:docMk/>
            <pc:sldMk cId="3092540876" sldId="440"/>
            <ac:spMk id="15" creationId="{8EC7FD5D-91DC-157A-AC81-ABC83EC7692A}"/>
          </ac:spMkLst>
        </pc:spChg>
        <pc:spChg chg="del">
          <ac:chgData name="Pouria Forouzesh" userId="475bbfa581636a77" providerId="LiveId" clId="{CD1862AC-728A-4206-9CE9-E8C36964FA68}" dt="2023-10-03T06:26:12.796" v="789" actId="478"/>
          <ac:spMkLst>
            <pc:docMk/>
            <pc:sldMk cId="3092540876" sldId="440"/>
            <ac:spMk id="16" creationId="{3FBA80F6-CF05-6E5B-9985-065E96C15DAD}"/>
          </ac:spMkLst>
        </pc:spChg>
        <pc:spChg chg="add mod">
          <ac:chgData name="Pouria Forouzesh" userId="475bbfa581636a77" providerId="LiveId" clId="{CD1862AC-728A-4206-9CE9-E8C36964FA68}" dt="2023-10-06T10:01:07.291" v="3792" actId="14100"/>
          <ac:spMkLst>
            <pc:docMk/>
            <pc:sldMk cId="3092540876" sldId="440"/>
            <ac:spMk id="26" creationId="{748419C2-57F3-CCF9-004D-8DF5A4BB06AC}"/>
          </ac:spMkLst>
        </pc:spChg>
        <pc:spChg chg="add mod">
          <ac:chgData name="Pouria Forouzesh" userId="475bbfa581636a77" providerId="LiveId" clId="{CD1862AC-728A-4206-9CE9-E8C36964FA68}" dt="2023-10-06T10:01:29.740" v="3796" actId="14100"/>
          <ac:spMkLst>
            <pc:docMk/>
            <pc:sldMk cId="3092540876" sldId="440"/>
            <ac:spMk id="39" creationId="{B7FE7E5C-4E0C-B303-1DC1-C53C601B4E3F}"/>
          </ac:spMkLst>
        </pc:spChg>
        <pc:picChg chg="add mod">
          <ac:chgData name="Pouria Forouzesh" userId="475bbfa581636a77" providerId="LiveId" clId="{CD1862AC-728A-4206-9CE9-E8C36964FA68}" dt="2023-10-06T10:05:28.645" v="3926" actId="207"/>
          <ac:picMkLst>
            <pc:docMk/>
            <pc:sldMk cId="3092540876" sldId="440"/>
            <ac:picMk id="3" creationId="{782B6A9E-B243-F331-9876-DA1327BA1991}"/>
          </ac:picMkLst>
        </pc:picChg>
        <pc:picChg chg="del">
          <ac:chgData name="Pouria Forouzesh" userId="475bbfa581636a77" providerId="LiveId" clId="{CD1862AC-728A-4206-9CE9-E8C36964FA68}" dt="2023-10-03T06:26:08.852" v="788" actId="478"/>
          <ac:picMkLst>
            <pc:docMk/>
            <pc:sldMk cId="3092540876" sldId="440"/>
            <ac:picMk id="4" creationId="{81B89202-3306-4EDA-F840-F6BD61377966}"/>
          </ac:picMkLst>
        </pc:picChg>
        <pc:picChg chg="add mod">
          <ac:chgData name="Pouria Forouzesh" userId="475bbfa581636a77" providerId="LiveId" clId="{CD1862AC-728A-4206-9CE9-E8C36964FA68}" dt="2023-10-06T10:05:28.645" v="3926" actId="207"/>
          <ac:picMkLst>
            <pc:docMk/>
            <pc:sldMk cId="3092540876" sldId="440"/>
            <ac:picMk id="4" creationId="{A82C87BA-B531-42CB-20A1-4ABD37C566E9}"/>
          </ac:picMkLst>
        </pc:picChg>
        <pc:picChg chg="add mod">
          <ac:chgData name="Pouria Forouzesh" userId="475bbfa581636a77" providerId="LiveId" clId="{CD1862AC-728A-4206-9CE9-E8C36964FA68}" dt="2023-10-06T10:05:28.645" v="3926" actId="207"/>
          <ac:picMkLst>
            <pc:docMk/>
            <pc:sldMk cId="3092540876" sldId="440"/>
            <ac:picMk id="5" creationId="{41A58C3C-BCF4-6912-D693-683F1ED4B20F}"/>
          </ac:picMkLst>
        </pc:picChg>
        <pc:picChg chg="add mod">
          <ac:chgData name="Pouria Forouzesh" userId="475bbfa581636a77" providerId="LiveId" clId="{CD1862AC-728A-4206-9CE9-E8C36964FA68}" dt="2023-10-03T06:43:32.258" v="1134" actId="1035"/>
          <ac:picMkLst>
            <pc:docMk/>
            <pc:sldMk cId="3092540876" sldId="440"/>
            <ac:picMk id="17" creationId="{F7986C5D-3451-ECC4-5CA6-AD7605F1AEAF}"/>
          </ac:picMkLst>
        </pc:picChg>
        <pc:picChg chg="add mod">
          <ac:chgData name="Pouria Forouzesh" userId="475bbfa581636a77" providerId="LiveId" clId="{CD1862AC-728A-4206-9CE9-E8C36964FA68}" dt="2023-10-06T10:12:03.688" v="4137" actId="14100"/>
          <ac:picMkLst>
            <pc:docMk/>
            <pc:sldMk cId="3092540876" sldId="440"/>
            <ac:picMk id="19" creationId="{7FD14C5D-7453-4F78-D764-E6F994301BAB}"/>
          </ac:picMkLst>
        </pc:picChg>
        <pc:picChg chg="add del mod">
          <ac:chgData name="Pouria Forouzesh" userId="475bbfa581636a77" providerId="LiveId" clId="{CD1862AC-728A-4206-9CE9-E8C36964FA68}" dt="2023-10-03T06:36:54.680" v="840" actId="478"/>
          <ac:picMkLst>
            <pc:docMk/>
            <pc:sldMk cId="3092540876" sldId="440"/>
            <ac:picMk id="21" creationId="{D3308958-E199-F0D3-D80C-FB94CF541BD7}"/>
          </ac:picMkLst>
        </pc:picChg>
        <pc:picChg chg="add mod">
          <ac:chgData name="Pouria Forouzesh" userId="475bbfa581636a77" providerId="LiveId" clId="{CD1862AC-728A-4206-9CE9-E8C36964FA68}" dt="2023-10-03T06:44:30.197" v="1226" actId="1076"/>
          <ac:picMkLst>
            <pc:docMk/>
            <pc:sldMk cId="3092540876" sldId="440"/>
            <ac:picMk id="23" creationId="{017A9161-01B3-DB68-7493-8EACAF490633}"/>
          </ac:picMkLst>
        </pc:picChg>
        <pc:picChg chg="add mod">
          <ac:chgData name="Pouria Forouzesh" userId="475bbfa581636a77" providerId="LiveId" clId="{CD1862AC-728A-4206-9CE9-E8C36964FA68}" dt="2023-10-06T10:12:09.788" v="4139" actId="14100"/>
          <ac:picMkLst>
            <pc:docMk/>
            <pc:sldMk cId="3092540876" sldId="440"/>
            <ac:picMk id="25" creationId="{2708D37E-3241-A3B7-AB8C-EDC06CB425AF}"/>
          </ac:picMkLst>
        </pc:picChg>
        <pc:picChg chg="add mod">
          <ac:chgData name="Pouria Forouzesh" userId="475bbfa581636a77" providerId="LiveId" clId="{CD1862AC-728A-4206-9CE9-E8C36964FA68}" dt="2023-10-03T06:47:37.308" v="1302" actId="1036"/>
          <ac:picMkLst>
            <pc:docMk/>
            <pc:sldMk cId="3092540876" sldId="440"/>
            <ac:picMk id="28" creationId="{3F1C36C1-0450-7646-F6D7-7A8584C6130E}"/>
          </ac:picMkLst>
        </pc:picChg>
        <pc:picChg chg="add del mod">
          <ac:chgData name="Pouria Forouzesh" userId="475bbfa581636a77" providerId="LiveId" clId="{CD1862AC-728A-4206-9CE9-E8C36964FA68}" dt="2023-10-03T06:42:16.505" v="1107" actId="478"/>
          <ac:picMkLst>
            <pc:docMk/>
            <pc:sldMk cId="3092540876" sldId="440"/>
            <ac:picMk id="30" creationId="{FE9685A7-1727-79FB-520F-EF19F8545E53}"/>
          </ac:picMkLst>
        </pc:picChg>
        <pc:picChg chg="add mod">
          <ac:chgData name="Pouria Forouzesh" userId="475bbfa581636a77" providerId="LiveId" clId="{CD1862AC-728A-4206-9CE9-E8C36964FA68}" dt="2023-10-03T06:47:37.308" v="1302" actId="1036"/>
          <ac:picMkLst>
            <pc:docMk/>
            <pc:sldMk cId="3092540876" sldId="440"/>
            <ac:picMk id="32" creationId="{3359CA8C-9D27-A220-5FD5-56749F8B3D09}"/>
          </ac:picMkLst>
        </pc:picChg>
        <pc:picChg chg="del">
          <ac:chgData name="Pouria Forouzesh" userId="475bbfa581636a77" providerId="LiveId" clId="{CD1862AC-728A-4206-9CE9-E8C36964FA68}" dt="2023-10-03T06:26:08.852" v="788" actId="478"/>
          <ac:picMkLst>
            <pc:docMk/>
            <pc:sldMk cId="3092540876" sldId="440"/>
            <ac:picMk id="33" creationId="{97307690-2C0D-F8FC-731C-FEAD15801EC4}"/>
          </ac:picMkLst>
        </pc:picChg>
        <pc:picChg chg="del">
          <ac:chgData name="Pouria Forouzesh" userId="475bbfa581636a77" providerId="LiveId" clId="{CD1862AC-728A-4206-9CE9-E8C36964FA68}" dt="2023-10-03T06:26:08.852" v="788" actId="478"/>
          <ac:picMkLst>
            <pc:docMk/>
            <pc:sldMk cId="3092540876" sldId="440"/>
            <ac:picMk id="35" creationId="{C9606102-BD19-2B00-870D-DD729697529D}"/>
          </ac:picMkLst>
        </pc:picChg>
        <pc:picChg chg="add mod">
          <ac:chgData name="Pouria Forouzesh" userId="475bbfa581636a77" providerId="LiveId" clId="{CD1862AC-728A-4206-9CE9-E8C36964FA68}" dt="2023-10-03T06:47:37.308" v="1302" actId="1036"/>
          <ac:picMkLst>
            <pc:docMk/>
            <pc:sldMk cId="3092540876" sldId="440"/>
            <ac:picMk id="36" creationId="{8522B568-00AB-402C-B22B-93499501F7EB}"/>
          </ac:picMkLst>
        </pc:picChg>
        <pc:picChg chg="del">
          <ac:chgData name="Pouria Forouzesh" userId="475bbfa581636a77" providerId="LiveId" clId="{CD1862AC-728A-4206-9CE9-E8C36964FA68}" dt="2023-10-03T06:26:08.852" v="788" actId="478"/>
          <ac:picMkLst>
            <pc:docMk/>
            <pc:sldMk cId="3092540876" sldId="440"/>
            <ac:picMk id="37" creationId="{3A96A795-D934-F8F6-7EDB-7BF56CABD8BA}"/>
          </ac:picMkLst>
        </pc:picChg>
        <pc:picChg chg="add mod">
          <ac:chgData name="Pouria Forouzesh" userId="475bbfa581636a77" providerId="LiveId" clId="{CD1862AC-728A-4206-9CE9-E8C36964FA68}" dt="2023-10-03T06:47:37.308" v="1302" actId="1036"/>
          <ac:picMkLst>
            <pc:docMk/>
            <pc:sldMk cId="3092540876" sldId="440"/>
            <ac:picMk id="38" creationId="{0D891C9C-5770-9C6D-EE21-884B5F3F0382}"/>
          </ac:picMkLst>
        </pc:picChg>
        <pc:picChg chg="add del mod">
          <ac:chgData name="Pouria Forouzesh" userId="475bbfa581636a77" providerId="LiveId" clId="{CD1862AC-728A-4206-9CE9-E8C36964FA68}" dt="2023-10-03T06:46:12.258" v="1268" actId="478"/>
          <ac:picMkLst>
            <pc:docMk/>
            <pc:sldMk cId="3092540876" sldId="440"/>
            <ac:picMk id="40" creationId="{E0995B34-B4EB-D45F-C129-FEBD82CB3848}"/>
          </ac:picMkLst>
        </pc:picChg>
        <pc:picChg chg="add del mod">
          <ac:chgData name="Pouria Forouzesh" userId="475bbfa581636a77" providerId="LiveId" clId="{CD1862AC-728A-4206-9CE9-E8C36964FA68}" dt="2023-10-03T06:46:17.949" v="1270" actId="478"/>
          <ac:picMkLst>
            <pc:docMk/>
            <pc:sldMk cId="3092540876" sldId="440"/>
            <ac:picMk id="41" creationId="{788E297F-9458-0891-8699-3168200B63B5}"/>
          </ac:picMkLst>
        </pc:picChg>
        <pc:picChg chg="add del mod">
          <ac:chgData name="Pouria Forouzesh" userId="475bbfa581636a77" providerId="LiveId" clId="{CD1862AC-728A-4206-9CE9-E8C36964FA68}" dt="2023-10-03T06:46:13.138" v="1269" actId="478"/>
          <ac:picMkLst>
            <pc:docMk/>
            <pc:sldMk cId="3092540876" sldId="440"/>
            <ac:picMk id="42" creationId="{3C0E9E01-55B7-A9A9-AE89-EF4A5D909A06}"/>
          </ac:picMkLst>
        </pc:picChg>
        <pc:picChg chg="add del mod">
          <ac:chgData name="Pouria Forouzesh" userId="475bbfa581636a77" providerId="LiveId" clId="{CD1862AC-728A-4206-9CE9-E8C36964FA68}" dt="2023-10-03T06:46:17.949" v="1270" actId="478"/>
          <ac:picMkLst>
            <pc:docMk/>
            <pc:sldMk cId="3092540876" sldId="440"/>
            <ac:picMk id="43" creationId="{1885A72D-34C9-AFBB-DFD6-C8D1E31D93E4}"/>
          </ac:picMkLst>
        </pc:picChg>
        <pc:cxnChg chg="add mod">
          <ac:chgData name="Pouria Forouzesh" userId="475bbfa581636a77" providerId="LiveId" clId="{CD1862AC-728A-4206-9CE9-E8C36964FA68}" dt="2023-10-03T06:48:37.426" v="1335" actId="17032"/>
          <ac:cxnSpMkLst>
            <pc:docMk/>
            <pc:sldMk cId="3092540876" sldId="440"/>
            <ac:cxnSpMk id="45" creationId="{4D368E30-861C-2355-CE08-A9D8558D90D2}"/>
          </ac:cxnSpMkLst>
        </pc:cxnChg>
        <pc:cxnChg chg="add mod">
          <ac:chgData name="Pouria Forouzesh" userId="475bbfa581636a77" providerId="LiveId" clId="{CD1862AC-728A-4206-9CE9-E8C36964FA68}" dt="2023-10-03T06:48:37.426" v="1335" actId="17032"/>
          <ac:cxnSpMkLst>
            <pc:docMk/>
            <pc:sldMk cId="3092540876" sldId="440"/>
            <ac:cxnSpMk id="49" creationId="{8B3C352A-26FD-FCBE-629C-CE309600B38D}"/>
          </ac:cxnSpMkLst>
        </pc:cxnChg>
      </pc:sldChg>
      <pc:sldChg chg="addSp delSp modSp mod delAnim modAnim">
        <pc:chgData name="Pouria Forouzesh" userId="475bbfa581636a77" providerId="LiveId" clId="{CD1862AC-728A-4206-9CE9-E8C36964FA68}" dt="2023-10-08T08:23:49.578" v="5880"/>
        <pc:sldMkLst>
          <pc:docMk/>
          <pc:sldMk cId="1317569197" sldId="441"/>
        </pc:sldMkLst>
        <pc:spChg chg="add mod">
          <ac:chgData name="Pouria Forouzesh" userId="475bbfa581636a77" providerId="LiveId" clId="{CD1862AC-728A-4206-9CE9-E8C36964FA68}" dt="2023-10-06T10:40:01.965" v="4380" actId="113"/>
          <ac:spMkLst>
            <pc:docMk/>
            <pc:sldMk cId="1317569197" sldId="441"/>
            <ac:spMk id="2" creationId="{C53E87BE-07D3-3D32-FDE0-0C6A61A8250E}"/>
          </ac:spMkLst>
        </pc:spChg>
        <pc:spChg chg="add mod">
          <ac:chgData name="Pouria Forouzesh" userId="475bbfa581636a77" providerId="LiveId" clId="{CD1862AC-728A-4206-9CE9-E8C36964FA68}" dt="2023-10-06T10:44:16.154" v="4436" actId="208"/>
          <ac:spMkLst>
            <pc:docMk/>
            <pc:sldMk cId="1317569197" sldId="441"/>
            <ac:spMk id="3" creationId="{AE2A3EB2-B32C-C6BB-8815-D1EACA51C110}"/>
          </ac:spMkLst>
        </pc:spChg>
        <pc:spChg chg="del">
          <ac:chgData name="Pouria Forouzesh" userId="475bbfa581636a77" providerId="LiveId" clId="{CD1862AC-728A-4206-9CE9-E8C36964FA68}" dt="2023-10-04T04:58:53.350" v="1425" actId="478"/>
          <ac:spMkLst>
            <pc:docMk/>
            <pc:sldMk cId="1317569197" sldId="441"/>
            <ac:spMk id="4" creationId="{7D4388A0-402A-B9B6-2333-33C5083688A7}"/>
          </ac:spMkLst>
        </pc:spChg>
        <pc:spChg chg="add mod">
          <ac:chgData name="Pouria Forouzesh" userId="475bbfa581636a77" providerId="LiveId" clId="{CD1862AC-728A-4206-9CE9-E8C36964FA68}" dt="2023-10-06T10:44:16.154" v="4436" actId="208"/>
          <ac:spMkLst>
            <pc:docMk/>
            <pc:sldMk cId="1317569197" sldId="441"/>
            <ac:spMk id="4" creationId="{8CCA0660-0673-C25B-3E37-6564788FE802}"/>
          </ac:spMkLst>
        </pc:spChg>
        <pc:spChg chg="add mod">
          <ac:chgData name="Pouria Forouzesh" userId="475bbfa581636a77" providerId="LiveId" clId="{CD1862AC-728A-4206-9CE9-E8C36964FA68}" dt="2023-10-06T10:44:16.154" v="4436" actId="208"/>
          <ac:spMkLst>
            <pc:docMk/>
            <pc:sldMk cId="1317569197" sldId="441"/>
            <ac:spMk id="5" creationId="{0405CC03-78AA-501E-223B-A70334191334}"/>
          </ac:spMkLst>
        </pc:spChg>
        <pc:spChg chg="mod">
          <ac:chgData name="Pouria Forouzesh" userId="475bbfa581636a77" providerId="LiveId" clId="{CD1862AC-728A-4206-9CE9-E8C36964FA68}" dt="2023-10-06T10:38:19.269" v="4375" actId="13822"/>
          <ac:spMkLst>
            <pc:docMk/>
            <pc:sldMk cId="1317569197" sldId="441"/>
            <ac:spMk id="7" creationId="{D7631C3C-5DB0-3316-B2B6-21E5A631F4C7}"/>
          </ac:spMkLst>
        </pc:spChg>
        <pc:spChg chg="mod">
          <ac:chgData name="Pouria Forouzesh" userId="475bbfa581636a77" providerId="LiveId" clId="{CD1862AC-728A-4206-9CE9-E8C36964FA68}" dt="2023-10-06T10:38:19.269" v="4375" actId="13822"/>
          <ac:spMkLst>
            <pc:docMk/>
            <pc:sldMk cId="1317569197" sldId="441"/>
            <ac:spMk id="8" creationId="{C3A5FB6C-70FC-2B24-46CE-B712EDD1DFFE}"/>
          </ac:spMkLst>
        </pc:spChg>
        <pc:spChg chg="add mod">
          <ac:chgData name="Pouria Forouzesh" userId="475bbfa581636a77" providerId="LiveId" clId="{CD1862AC-728A-4206-9CE9-E8C36964FA68}" dt="2023-10-08T08:23:02.691" v="5871" actId="208"/>
          <ac:spMkLst>
            <pc:docMk/>
            <pc:sldMk cId="1317569197" sldId="441"/>
            <ac:spMk id="9" creationId="{57390D7A-BDAC-B011-B6B3-1F9752E702E8}"/>
          </ac:spMkLst>
        </pc:spChg>
        <pc:spChg chg="del">
          <ac:chgData name="Pouria Forouzesh" userId="475bbfa581636a77" providerId="LiveId" clId="{CD1862AC-728A-4206-9CE9-E8C36964FA68}" dt="2023-10-04T04:58:53.350" v="1425" actId="478"/>
          <ac:spMkLst>
            <pc:docMk/>
            <pc:sldMk cId="1317569197" sldId="441"/>
            <ac:spMk id="9" creationId="{9ABD33A0-38E5-F7EE-0467-3CBB102DC417}"/>
          </ac:spMkLst>
        </pc:spChg>
        <pc:spChg chg="add del mod">
          <ac:chgData name="Pouria Forouzesh" userId="475bbfa581636a77" providerId="LiveId" clId="{CD1862AC-728A-4206-9CE9-E8C36964FA68}" dt="2023-10-06T10:49:07.408" v="4471" actId="478"/>
          <ac:spMkLst>
            <pc:docMk/>
            <pc:sldMk cId="1317569197" sldId="441"/>
            <ac:spMk id="9" creationId="{AE0E3643-4FBB-EE0D-24E9-3128226D2147}"/>
          </ac:spMkLst>
        </pc:spChg>
        <pc:spChg chg="add mod">
          <ac:chgData name="Pouria Forouzesh" userId="475bbfa581636a77" providerId="LiveId" clId="{CD1862AC-728A-4206-9CE9-E8C36964FA68}" dt="2023-10-06T10:49:39.001" v="4474" actId="208"/>
          <ac:spMkLst>
            <pc:docMk/>
            <pc:sldMk cId="1317569197" sldId="441"/>
            <ac:spMk id="10" creationId="{C010A57F-F006-574B-A130-D80E08AB281D}"/>
          </ac:spMkLst>
        </pc:spChg>
        <pc:spChg chg="del">
          <ac:chgData name="Pouria Forouzesh" userId="475bbfa581636a77" providerId="LiveId" clId="{CD1862AC-728A-4206-9CE9-E8C36964FA68}" dt="2023-10-04T04:58:53.350" v="1425" actId="478"/>
          <ac:spMkLst>
            <pc:docMk/>
            <pc:sldMk cId="1317569197" sldId="441"/>
            <ac:spMk id="10" creationId="{D2759C44-07D4-92CD-DB07-0563E1702006}"/>
          </ac:spMkLst>
        </pc:spChg>
        <pc:spChg chg="del">
          <ac:chgData name="Pouria Forouzesh" userId="475bbfa581636a77" providerId="LiveId" clId="{CD1862AC-728A-4206-9CE9-E8C36964FA68}" dt="2023-10-04T04:58:53.350" v="1425" actId="478"/>
          <ac:spMkLst>
            <pc:docMk/>
            <pc:sldMk cId="1317569197" sldId="441"/>
            <ac:spMk id="12" creationId="{10190B85-7785-11E2-727C-CACD7065B177}"/>
          </ac:spMkLst>
        </pc:spChg>
        <pc:spChg chg="del">
          <ac:chgData name="Pouria Forouzesh" userId="475bbfa581636a77" providerId="LiveId" clId="{CD1862AC-728A-4206-9CE9-E8C36964FA68}" dt="2023-10-04T04:58:53.350" v="1425" actId="478"/>
          <ac:spMkLst>
            <pc:docMk/>
            <pc:sldMk cId="1317569197" sldId="441"/>
            <ac:spMk id="13" creationId="{57C242D1-EA2B-3D0C-428B-64DF80A87949}"/>
          </ac:spMkLst>
        </pc:spChg>
        <pc:spChg chg="del">
          <ac:chgData name="Pouria Forouzesh" userId="475bbfa581636a77" providerId="LiveId" clId="{CD1862AC-728A-4206-9CE9-E8C36964FA68}" dt="2023-10-04T04:58:53.350" v="1425" actId="478"/>
          <ac:spMkLst>
            <pc:docMk/>
            <pc:sldMk cId="1317569197" sldId="441"/>
            <ac:spMk id="14" creationId="{D071EF9A-B94C-B93A-ADFE-68B18BEF328A}"/>
          </ac:spMkLst>
        </pc:spChg>
        <pc:spChg chg="del">
          <ac:chgData name="Pouria Forouzesh" userId="475bbfa581636a77" providerId="LiveId" clId="{CD1862AC-728A-4206-9CE9-E8C36964FA68}" dt="2023-10-04T04:58:53.350" v="1425" actId="478"/>
          <ac:spMkLst>
            <pc:docMk/>
            <pc:sldMk cId="1317569197" sldId="441"/>
            <ac:spMk id="16" creationId="{3FBA80F6-CF05-6E5B-9985-065E96C15DAD}"/>
          </ac:spMkLst>
        </pc:spChg>
        <pc:spChg chg="add mod">
          <ac:chgData name="Pouria Forouzesh" userId="475bbfa581636a77" providerId="LiveId" clId="{CD1862AC-728A-4206-9CE9-E8C36964FA68}" dt="2023-10-04T05:03:46.786" v="1486"/>
          <ac:spMkLst>
            <pc:docMk/>
            <pc:sldMk cId="1317569197" sldId="441"/>
            <ac:spMk id="17" creationId="{C3FC74D9-8DEE-8382-C163-8D49B05CB9EC}"/>
          </ac:spMkLst>
        </pc:spChg>
        <pc:spChg chg="add mod">
          <ac:chgData name="Pouria Forouzesh" userId="475bbfa581636a77" providerId="LiveId" clId="{CD1862AC-728A-4206-9CE9-E8C36964FA68}" dt="2023-10-04T05:03:46.786" v="1486"/>
          <ac:spMkLst>
            <pc:docMk/>
            <pc:sldMk cId="1317569197" sldId="441"/>
            <ac:spMk id="18" creationId="{F920B7A1-1C15-F1E0-FFAE-7E33D4E6ECDC}"/>
          </ac:spMkLst>
        </pc:spChg>
        <pc:spChg chg="add mod">
          <ac:chgData name="Pouria Forouzesh" userId="475bbfa581636a77" providerId="LiveId" clId="{CD1862AC-728A-4206-9CE9-E8C36964FA68}" dt="2023-10-06T10:43:26.671" v="4395" actId="122"/>
          <ac:spMkLst>
            <pc:docMk/>
            <pc:sldMk cId="1317569197" sldId="441"/>
            <ac:spMk id="35" creationId="{26A64C05-1630-DB62-7E53-E878E65CB607}"/>
          </ac:spMkLst>
        </pc:spChg>
        <pc:spChg chg="add mod">
          <ac:chgData name="Pouria Forouzesh" userId="475bbfa581636a77" providerId="LiveId" clId="{CD1862AC-728A-4206-9CE9-E8C36964FA68}" dt="2023-10-06T10:43:29.971" v="4396" actId="122"/>
          <ac:spMkLst>
            <pc:docMk/>
            <pc:sldMk cId="1317569197" sldId="441"/>
            <ac:spMk id="36" creationId="{E47E2EDB-A0FE-ADF4-3EFE-F1363A248056}"/>
          </ac:spMkLst>
        </pc:spChg>
        <pc:spChg chg="add mod">
          <ac:chgData name="Pouria Forouzesh" userId="475bbfa581636a77" providerId="LiveId" clId="{CD1862AC-728A-4206-9CE9-E8C36964FA68}" dt="2023-10-06T10:50:54.803" v="4484" actId="13822"/>
          <ac:spMkLst>
            <pc:docMk/>
            <pc:sldMk cId="1317569197" sldId="441"/>
            <ac:spMk id="38" creationId="{7C72268D-2C1C-5B7A-A6B2-BA0A42EC1823}"/>
          </ac:spMkLst>
        </pc:spChg>
        <pc:spChg chg="del">
          <ac:chgData name="Pouria Forouzesh" userId="475bbfa581636a77" providerId="LiveId" clId="{CD1862AC-728A-4206-9CE9-E8C36964FA68}" dt="2023-10-04T04:58:53.350" v="1425" actId="478"/>
          <ac:spMkLst>
            <pc:docMk/>
            <pc:sldMk cId="1317569197" sldId="441"/>
            <ac:spMk id="40" creationId="{835C28A4-771E-6C96-81C4-8F9144080E1C}"/>
          </ac:spMkLst>
        </pc:spChg>
        <pc:grpChg chg="add mod">
          <ac:chgData name="Pouria Forouzesh" userId="475bbfa581636a77" providerId="LiveId" clId="{CD1862AC-728A-4206-9CE9-E8C36964FA68}" dt="2023-10-04T05:03:46.786" v="1486"/>
          <ac:grpSpMkLst>
            <pc:docMk/>
            <pc:sldMk cId="1317569197" sldId="441"/>
            <ac:grpSpMk id="15" creationId="{933AA06A-B2E8-DB20-A673-82DE0AAC192B}"/>
          </ac:grpSpMkLst>
        </pc:grpChg>
        <pc:graphicFrameChg chg="add mod">
          <ac:chgData name="Pouria Forouzesh" userId="475bbfa581636a77" providerId="LiveId" clId="{CD1862AC-728A-4206-9CE9-E8C36964FA68}" dt="2023-10-04T05:22:22.737" v="1673" actId="20577"/>
          <ac:graphicFrameMkLst>
            <pc:docMk/>
            <pc:sldMk cId="1317569197" sldId="441"/>
            <ac:graphicFrameMk id="19" creationId="{5E208F22-E4AA-38EE-5296-989D1AB2E3BA}"/>
          </ac:graphicFrameMkLst>
        </pc:graphicFrameChg>
        <pc:picChg chg="del">
          <ac:chgData name="Pouria Forouzesh" userId="475bbfa581636a77" providerId="LiveId" clId="{CD1862AC-728A-4206-9CE9-E8C36964FA68}" dt="2023-10-04T04:58:53.350" v="1425" actId="478"/>
          <ac:picMkLst>
            <pc:docMk/>
            <pc:sldMk cId="1317569197" sldId="441"/>
            <ac:picMk id="3" creationId="{4E9A3252-8300-035C-2A2F-30A28E6E5D2C}"/>
          </ac:picMkLst>
        </pc:picChg>
        <pc:picChg chg="del">
          <ac:chgData name="Pouria Forouzesh" userId="475bbfa581636a77" providerId="LiveId" clId="{CD1862AC-728A-4206-9CE9-E8C36964FA68}" dt="2023-10-04T04:58:53.350" v="1425" actId="478"/>
          <ac:picMkLst>
            <pc:docMk/>
            <pc:sldMk cId="1317569197" sldId="441"/>
            <ac:picMk id="5" creationId="{31AA058F-335A-FF9B-BE6E-2885B6A01D85}"/>
          </ac:picMkLst>
        </pc:picChg>
        <pc:picChg chg="add mod">
          <ac:chgData name="Pouria Forouzesh" userId="475bbfa581636a77" providerId="LiveId" clId="{CD1862AC-728A-4206-9CE9-E8C36964FA68}" dt="2023-10-06T10:49:56.410" v="4476" actId="1076"/>
          <ac:picMkLst>
            <pc:docMk/>
            <pc:sldMk cId="1317569197" sldId="441"/>
            <ac:picMk id="11" creationId="{E1636231-B459-D0B5-85C6-44CAA773F66F}"/>
          </ac:picMkLst>
        </pc:picChg>
        <pc:picChg chg="del">
          <ac:chgData name="Pouria Forouzesh" userId="475bbfa581636a77" providerId="LiveId" clId="{CD1862AC-728A-4206-9CE9-E8C36964FA68}" dt="2023-10-04T04:58:53.350" v="1425" actId="478"/>
          <ac:picMkLst>
            <pc:docMk/>
            <pc:sldMk cId="1317569197" sldId="441"/>
            <ac:picMk id="11" creationId="{F7C5D119-EBE2-025C-D59E-1D8FAA2B6A5D}"/>
          </ac:picMkLst>
        </pc:picChg>
        <pc:picChg chg="add del mod">
          <ac:chgData name="Pouria Forouzesh" userId="475bbfa581636a77" providerId="LiveId" clId="{CD1862AC-728A-4206-9CE9-E8C36964FA68}" dt="2023-10-04T05:25:42.991" v="1682" actId="478"/>
          <ac:picMkLst>
            <pc:docMk/>
            <pc:sldMk cId="1317569197" sldId="441"/>
            <ac:picMk id="21" creationId="{9F1D48E0-BEAF-EC89-CDCD-42FFE62A0258}"/>
          </ac:picMkLst>
        </pc:picChg>
        <pc:picChg chg="add mod">
          <ac:chgData name="Pouria Forouzesh" userId="475bbfa581636a77" providerId="LiveId" clId="{CD1862AC-728A-4206-9CE9-E8C36964FA68}" dt="2023-10-06T10:42:39.446" v="4388" actId="1076"/>
          <ac:picMkLst>
            <pc:docMk/>
            <pc:sldMk cId="1317569197" sldId="441"/>
            <ac:picMk id="23" creationId="{3EECB7AF-F5B0-1EDD-5812-73D2E525F4E4}"/>
          </ac:picMkLst>
        </pc:picChg>
        <pc:picChg chg="add mod">
          <ac:chgData name="Pouria Forouzesh" userId="475bbfa581636a77" providerId="LiveId" clId="{CD1862AC-728A-4206-9CE9-E8C36964FA68}" dt="2023-10-06T10:42:41.161" v="4389" actId="1076"/>
          <ac:picMkLst>
            <pc:docMk/>
            <pc:sldMk cId="1317569197" sldId="441"/>
            <ac:picMk id="25" creationId="{90F19E17-8997-70D6-A368-A79B5CE236CF}"/>
          </ac:picMkLst>
        </pc:picChg>
        <pc:picChg chg="add del mod">
          <ac:chgData name="Pouria Forouzesh" userId="475bbfa581636a77" providerId="LiveId" clId="{CD1862AC-728A-4206-9CE9-E8C36964FA68}" dt="2023-10-04T05:28:14.129" v="1694" actId="478"/>
          <ac:picMkLst>
            <pc:docMk/>
            <pc:sldMk cId="1317569197" sldId="441"/>
            <ac:picMk id="27" creationId="{2F098675-937C-4478-00BD-1B7C56D544C4}"/>
          </ac:picMkLst>
        </pc:picChg>
        <pc:picChg chg="add mod">
          <ac:chgData name="Pouria Forouzesh" userId="475bbfa581636a77" providerId="LiveId" clId="{CD1862AC-728A-4206-9CE9-E8C36964FA68}" dt="2023-10-06T10:43:11.350" v="4394" actId="14100"/>
          <ac:picMkLst>
            <pc:docMk/>
            <pc:sldMk cId="1317569197" sldId="441"/>
            <ac:picMk id="29" creationId="{A25A040B-CC0E-3176-B86C-870FA0B4A6B4}"/>
          </ac:picMkLst>
        </pc:picChg>
        <pc:picChg chg="add mod">
          <ac:chgData name="Pouria Forouzesh" userId="475bbfa581636a77" providerId="LiveId" clId="{CD1862AC-728A-4206-9CE9-E8C36964FA68}" dt="2023-10-04T05:37:04.995" v="1812" actId="1035"/>
          <ac:picMkLst>
            <pc:docMk/>
            <pc:sldMk cId="1317569197" sldId="441"/>
            <ac:picMk id="31" creationId="{83645987-8896-D38E-09C5-7AB522150A26}"/>
          </ac:picMkLst>
        </pc:picChg>
        <pc:picChg chg="add mod">
          <ac:chgData name="Pouria Forouzesh" userId="475bbfa581636a77" providerId="LiveId" clId="{CD1862AC-728A-4206-9CE9-E8C36964FA68}" dt="2023-10-06T10:40:46.248" v="4381" actId="14100"/>
          <ac:picMkLst>
            <pc:docMk/>
            <pc:sldMk cId="1317569197" sldId="441"/>
            <ac:picMk id="32" creationId="{5114CCDF-FD6C-1A0D-0701-825D8C7A2CC6}"/>
          </ac:picMkLst>
        </pc:picChg>
        <pc:picChg chg="del">
          <ac:chgData name="Pouria Forouzesh" userId="475bbfa581636a77" providerId="LiveId" clId="{CD1862AC-728A-4206-9CE9-E8C36964FA68}" dt="2023-10-04T04:58:53.350" v="1425" actId="478"/>
          <ac:picMkLst>
            <pc:docMk/>
            <pc:sldMk cId="1317569197" sldId="441"/>
            <ac:picMk id="33" creationId="{97307690-2C0D-F8FC-731C-FEAD15801EC4}"/>
          </ac:picMkLst>
        </pc:picChg>
      </pc:sldChg>
      <pc:sldChg chg="addSp delSp modSp mod delAnim">
        <pc:chgData name="Pouria Forouzesh" userId="475bbfa581636a77" providerId="LiveId" clId="{CD1862AC-728A-4206-9CE9-E8C36964FA68}" dt="2023-10-06T10:59:33.550" v="4517" actId="1440"/>
        <pc:sldMkLst>
          <pc:docMk/>
          <pc:sldMk cId="1670504926" sldId="442"/>
        </pc:sldMkLst>
        <pc:spChg chg="add del mod">
          <ac:chgData name="Pouria Forouzesh" userId="475bbfa581636a77" providerId="LiveId" clId="{CD1862AC-728A-4206-9CE9-E8C36964FA68}" dt="2023-10-05T05:01:08.219" v="1829"/>
          <ac:spMkLst>
            <pc:docMk/>
            <pc:sldMk cId="1670504926" sldId="442"/>
            <ac:spMk id="3" creationId="{5CE646A9-4597-99EC-B065-806C52CD28FA}"/>
          </ac:spMkLst>
        </pc:spChg>
        <pc:spChg chg="del">
          <ac:chgData name="Pouria Forouzesh" userId="475bbfa581636a77" providerId="LiveId" clId="{CD1862AC-728A-4206-9CE9-E8C36964FA68}" dt="2023-10-04T05:37:22.221" v="1813" actId="478"/>
          <ac:spMkLst>
            <pc:docMk/>
            <pc:sldMk cId="1670504926" sldId="442"/>
            <ac:spMk id="4" creationId="{7D4388A0-402A-B9B6-2333-33C5083688A7}"/>
          </ac:spMkLst>
        </pc:spChg>
        <pc:spChg chg="add mod">
          <ac:chgData name="Pouria Forouzesh" userId="475bbfa581636a77" providerId="LiveId" clId="{CD1862AC-728A-4206-9CE9-E8C36964FA68}" dt="2023-10-06T10:53:30.696" v="4490" actId="14100"/>
          <ac:spMkLst>
            <pc:docMk/>
            <pc:sldMk cId="1670504926" sldId="442"/>
            <ac:spMk id="4" creationId="{9F5AC85C-CA6E-EB95-C323-B7B8ACA896D2}"/>
          </ac:spMkLst>
        </pc:spChg>
        <pc:spChg chg="del">
          <ac:chgData name="Pouria Forouzesh" userId="475bbfa581636a77" providerId="LiveId" clId="{CD1862AC-728A-4206-9CE9-E8C36964FA68}" dt="2023-10-04T05:37:22.221" v="1813" actId="478"/>
          <ac:spMkLst>
            <pc:docMk/>
            <pc:sldMk cId="1670504926" sldId="442"/>
            <ac:spMk id="7" creationId="{F11745A5-17B4-D6F2-D97E-98985331E5F7}"/>
          </ac:spMkLst>
        </pc:spChg>
        <pc:spChg chg="add del mod">
          <ac:chgData name="Pouria Forouzesh" userId="475bbfa581636a77" providerId="LiveId" clId="{CD1862AC-728A-4206-9CE9-E8C36964FA68}" dt="2023-10-05T05:02:37.759" v="1850"/>
          <ac:spMkLst>
            <pc:docMk/>
            <pc:sldMk cId="1670504926" sldId="442"/>
            <ac:spMk id="7" creationId="{FB7C1BCC-937D-BCF6-0B0E-A63D599EB534}"/>
          </ac:spMkLst>
        </pc:spChg>
        <pc:spChg chg="del mod topLvl">
          <ac:chgData name="Pouria Forouzesh" userId="475bbfa581636a77" providerId="LiveId" clId="{CD1862AC-728A-4206-9CE9-E8C36964FA68}" dt="2023-10-06T10:54:04.446" v="4496" actId="478"/>
          <ac:spMkLst>
            <pc:docMk/>
            <pc:sldMk cId="1670504926" sldId="442"/>
            <ac:spMk id="8" creationId="{67A6B88F-8427-94D7-306D-FC75299B2040}"/>
          </ac:spMkLst>
        </pc:spChg>
        <pc:spChg chg="del">
          <ac:chgData name="Pouria Forouzesh" userId="475bbfa581636a77" providerId="LiveId" clId="{CD1862AC-728A-4206-9CE9-E8C36964FA68}" dt="2023-10-04T05:37:22.221" v="1813" actId="478"/>
          <ac:spMkLst>
            <pc:docMk/>
            <pc:sldMk cId="1670504926" sldId="442"/>
            <ac:spMk id="9" creationId="{9ABD33A0-38E5-F7EE-0467-3CBB102DC417}"/>
          </ac:spMkLst>
        </pc:spChg>
        <pc:spChg chg="add del mod">
          <ac:chgData name="Pouria Forouzesh" userId="475bbfa581636a77" providerId="LiveId" clId="{CD1862AC-728A-4206-9CE9-E8C36964FA68}" dt="2023-10-05T05:01:37.369" v="1839" actId="12084"/>
          <ac:spMkLst>
            <pc:docMk/>
            <pc:sldMk cId="1670504926" sldId="442"/>
            <ac:spMk id="9" creationId="{D4F8F495-36E2-1404-E609-6125596AC642}"/>
          </ac:spMkLst>
        </pc:spChg>
        <pc:spChg chg="del">
          <ac:chgData name="Pouria Forouzesh" userId="475bbfa581636a77" providerId="LiveId" clId="{CD1862AC-728A-4206-9CE9-E8C36964FA68}" dt="2023-10-04T05:37:22.221" v="1813" actId="478"/>
          <ac:spMkLst>
            <pc:docMk/>
            <pc:sldMk cId="1670504926" sldId="442"/>
            <ac:spMk id="10" creationId="{D2759C44-07D4-92CD-DB07-0563E1702006}"/>
          </ac:spMkLst>
        </pc:spChg>
        <pc:spChg chg="del">
          <ac:chgData name="Pouria Forouzesh" userId="475bbfa581636a77" providerId="LiveId" clId="{CD1862AC-728A-4206-9CE9-E8C36964FA68}" dt="2023-10-04T05:37:22.221" v="1813" actId="478"/>
          <ac:spMkLst>
            <pc:docMk/>
            <pc:sldMk cId="1670504926" sldId="442"/>
            <ac:spMk id="12" creationId="{8ABB1506-94A3-FE50-DA61-144BC840449B}"/>
          </ac:spMkLst>
        </pc:spChg>
        <pc:spChg chg="del">
          <ac:chgData name="Pouria Forouzesh" userId="475bbfa581636a77" providerId="LiveId" clId="{CD1862AC-728A-4206-9CE9-E8C36964FA68}" dt="2023-10-04T05:37:22.221" v="1813" actId="478"/>
          <ac:spMkLst>
            <pc:docMk/>
            <pc:sldMk cId="1670504926" sldId="442"/>
            <ac:spMk id="13" creationId="{BDC4F356-069E-20D3-2079-FD5C61A3AB80}"/>
          </ac:spMkLst>
        </pc:spChg>
        <pc:spChg chg="del">
          <ac:chgData name="Pouria Forouzesh" userId="475bbfa581636a77" providerId="LiveId" clId="{CD1862AC-728A-4206-9CE9-E8C36964FA68}" dt="2023-10-04T05:37:22.221" v="1813" actId="478"/>
          <ac:spMkLst>
            <pc:docMk/>
            <pc:sldMk cId="1670504926" sldId="442"/>
            <ac:spMk id="14" creationId="{441096DA-595D-9865-AE2D-E879A4A48A31}"/>
          </ac:spMkLst>
        </pc:spChg>
        <pc:spChg chg="del">
          <ac:chgData name="Pouria Forouzesh" userId="475bbfa581636a77" providerId="LiveId" clId="{CD1862AC-728A-4206-9CE9-E8C36964FA68}" dt="2023-10-04T05:37:22.221" v="1813" actId="478"/>
          <ac:spMkLst>
            <pc:docMk/>
            <pc:sldMk cId="1670504926" sldId="442"/>
            <ac:spMk id="15" creationId="{90399DBB-6574-519E-D702-BF9D645AB82E}"/>
          </ac:spMkLst>
        </pc:spChg>
        <pc:spChg chg="del">
          <ac:chgData name="Pouria Forouzesh" userId="475bbfa581636a77" providerId="LiveId" clId="{CD1862AC-728A-4206-9CE9-E8C36964FA68}" dt="2023-10-04T05:37:22.221" v="1813" actId="478"/>
          <ac:spMkLst>
            <pc:docMk/>
            <pc:sldMk cId="1670504926" sldId="442"/>
            <ac:spMk id="16" creationId="{3FBA80F6-CF05-6E5B-9985-065E96C15DAD}"/>
          </ac:spMkLst>
        </pc:spChg>
        <pc:spChg chg="mod topLvl">
          <ac:chgData name="Pouria Forouzesh" userId="475bbfa581636a77" providerId="LiveId" clId="{CD1862AC-728A-4206-9CE9-E8C36964FA68}" dt="2023-10-06T10:54:04.446" v="4496" actId="478"/>
          <ac:spMkLst>
            <pc:docMk/>
            <pc:sldMk cId="1670504926" sldId="442"/>
            <ac:spMk id="20" creationId="{2E847D46-9692-F9C6-4616-1E04CD61B88E}"/>
          </ac:spMkLst>
        </pc:spChg>
        <pc:spChg chg="add mod">
          <ac:chgData name="Pouria Forouzesh" userId="475bbfa581636a77" providerId="LiveId" clId="{CD1862AC-728A-4206-9CE9-E8C36964FA68}" dt="2023-10-06T10:54:49.268" v="4500" actId="1036"/>
          <ac:spMkLst>
            <pc:docMk/>
            <pc:sldMk cId="1670504926" sldId="442"/>
            <ac:spMk id="21" creationId="{6F101D49-FEF8-C670-5E7E-34FC4F50F885}"/>
          </ac:spMkLst>
        </pc:spChg>
        <pc:spChg chg="add del mod">
          <ac:chgData name="Pouria Forouzesh" userId="475bbfa581636a77" providerId="LiveId" clId="{CD1862AC-728A-4206-9CE9-E8C36964FA68}" dt="2023-10-05T05:29:12.346" v="2149" actId="478"/>
          <ac:spMkLst>
            <pc:docMk/>
            <pc:sldMk cId="1670504926" sldId="442"/>
            <ac:spMk id="23" creationId="{75B047F2-FD5B-357F-F7AC-D847A216EB5A}"/>
          </ac:spMkLst>
        </pc:spChg>
        <pc:spChg chg="add mod">
          <ac:chgData name="Pouria Forouzesh" userId="475bbfa581636a77" providerId="LiveId" clId="{CD1862AC-728A-4206-9CE9-E8C36964FA68}" dt="2023-10-06T10:54:55.691" v="4504" actId="1038"/>
          <ac:spMkLst>
            <pc:docMk/>
            <pc:sldMk cId="1670504926" sldId="442"/>
            <ac:spMk id="24" creationId="{5341732D-3A50-344D-A6D8-2E03A7ABDF06}"/>
          </ac:spMkLst>
        </pc:spChg>
        <pc:spChg chg="add del mod">
          <ac:chgData name="Pouria Forouzesh" userId="475bbfa581636a77" providerId="LiveId" clId="{CD1862AC-728A-4206-9CE9-E8C36964FA68}" dt="2023-10-05T05:32:09.575" v="2269" actId="478"/>
          <ac:spMkLst>
            <pc:docMk/>
            <pc:sldMk cId="1670504926" sldId="442"/>
            <ac:spMk id="26" creationId="{369E9711-0389-71A7-3113-8D2F68087B40}"/>
          </ac:spMkLst>
        </pc:spChg>
        <pc:spChg chg="del">
          <ac:chgData name="Pouria Forouzesh" userId="475bbfa581636a77" providerId="LiveId" clId="{CD1862AC-728A-4206-9CE9-E8C36964FA68}" dt="2023-10-04T05:37:22.221" v="1813" actId="478"/>
          <ac:spMkLst>
            <pc:docMk/>
            <pc:sldMk cId="1670504926" sldId="442"/>
            <ac:spMk id="40" creationId="{835C28A4-771E-6C96-81C4-8F9144080E1C}"/>
          </ac:spMkLst>
        </pc:spChg>
        <pc:grpChg chg="del mod">
          <ac:chgData name="Pouria Forouzesh" userId="475bbfa581636a77" providerId="LiveId" clId="{CD1862AC-728A-4206-9CE9-E8C36964FA68}" dt="2023-10-06T10:54:04.446" v="4496" actId="478"/>
          <ac:grpSpMkLst>
            <pc:docMk/>
            <pc:sldMk cId="1670504926" sldId="442"/>
            <ac:grpSpMk id="6" creationId="{CF369654-B85B-7238-A586-4B84D03489DF}"/>
          </ac:grpSpMkLst>
        </pc:grpChg>
        <pc:graphicFrameChg chg="add del mod">
          <ac:chgData name="Pouria Forouzesh" userId="475bbfa581636a77" providerId="LiveId" clId="{CD1862AC-728A-4206-9CE9-E8C36964FA68}" dt="2023-10-05T05:33:02.055" v="2278" actId="478"/>
          <ac:graphicFrameMkLst>
            <pc:docMk/>
            <pc:sldMk cId="1670504926" sldId="442"/>
            <ac:graphicFrameMk id="10" creationId="{76C484CB-2931-67BE-D0D1-04C168F31DED}"/>
          </ac:graphicFrameMkLst>
        </pc:graphicFrameChg>
        <pc:graphicFrameChg chg="add mod">
          <ac:chgData name="Pouria Forouzesh" userId="475bbfa581636a77" providerId="LiveId" clId="{CD1862AC-728A-4206-9CE9-E8C36964FA68}" dt="2023-10-06T10:55:15.434" v="4506" actId="14100"/>
          <ac:graphicFrameMkLst>
            <pc:docMk/>
            <pc:sldMk cId="1670504926" sldId="442"/>
            <ac:graphicFrameMk id="27" creationId="{740B5D7F-8C29-7E46-199C-CF4D7AD98DAE}"/>
          </ac:graphicFrameMkLst>
        </pc:graphicFrameChg>
        <pc:picChg chg="del">
          <ac:chgData name="Pouria Forouzesh" userId="475bbfa581636a77" providerId="LiveId" clId="{CD1862AC-728A-4206-9CE9-E8C36964FA68}" dt="2023-10-04T05:37:22.221" v="1813" actId="478"/>
          <ac:picMkLst>
            <pc:docMk/>
            <pc:sldMk cId="1670504926" sldId="442"/>
            <ac:picMk id="3" creationId="{4E9A3252-8300-035C-2A2F-30A28E6E5D2C}"/>
          </ac:picMkLst>
        </pc:picChg>
        <pc:picChg chg="del">
          <ac:chgData name="Pouria Forouzesh" userId="475bbfa581636a77" providerId="LiveId" clId="{CD1862AC-728A-4206-9CE9-E8C36964FA68}" dt="2023-10-04T05:37:22.221" v="1813" actId="478"/>
          <ac:picMkLst>
            <pc:docMk/>
            <pc:sldMk cId="1670504926" sldId="442"/>
            <ac:picMk id="5" creationId="{31AA058F-335A-FF9B-BE6E-2885B6A01D85}"/>
          </ac:picMkLst>
        </pc:picChg>
        <pc:picChg chg="del">
          <ac:chgData name="Pouria Forouzesh" userId="475bbfa581636a77" providerId="LiveId" clId="{CD1862AC-728A-4206-9CE9-E8C36964FA68}" dt="2023-10-04T05:37:22.221" v="1813" actId="478"/>
          <ac:picMkLst>
            <pc:docMk/>
            <pc:sldMk cId="1670504926" sldId="442"/>
            <ac:picMk id="11" creationId="{F7C5D119-EBE2-025C-D59E-1D8FAA2B6A5D}"/>
          </ac:picMkLst>
        </pc:picChg>
        <pc:picChg chg="add del mod">
          <ac:chgData name="Pouria Forouzesh" userId="475bbfa581636a77" providerId="LiveId" clId="{CD1862AC-728A-4206-9CE9-E8C36964FA68}" dt="2023-10-05T05:23:51.762" v="1885" actId="21"/>
          <ac:picMkLst>
            <pc:docMk/>
            <pc:sldMk cId="1670504926" sldId="442"/>
            <ac:picMk id="12" creationId="{B67586F9-0297-B20F-3707-B1A1E82450A7}"/>
          </ac:picMkLst>
        </pc:picChg>
        <pc:picChg chg="add del mod">
          <ac:chgData name="Pouria Forouzesh" userId="475bbfa581636a77" providerId="LiveId" clId="{CD1862AC-728A-4206-9CE9-E8C36964FA68}" dt="2023-10-05T05:23:51.762" v="1885" actId="21"/>
          <ac:picMkLst>
            <pc:docMk/>
            <pc:sldMk cId="1670504926" sldId="442"/>
            <ac:picMk id="14" creationId="{759E8E2A-1FD7-DC09-FA44-733673EF703F}"/>
          </ac:picMkLst>
        </pc:picChg>
        <pc:picChg chg="add del mod">
          <ac:chgData name="Pouria Forouzesh" userId="475bbfa581636a77" providerId="LiveId" clId="{CD1862AC-728A-4206-9CE9-E8C36964FA68}" dt="2023-10-05T05:23:44.986" v="1882" actId="21"/>
          <ac:picMkLst>
            <pc:docMk/>
            <pc:sldMk cId="1670504926" sldId="442"/>
            <ac:picMk id="16" creationId="{48AAADCD-C436-7537-9797-361D70DB6D61}"/>
          </ac:picMkLst>
        </pc:picChg>
        <pc:picChg chg="add mod">
          <ac:chgData name="Pouria Forouzesh" userId="475bbfa581636a77" providerId="LiveId" clId="{CD1862AC-728A-4206-9CE9-E8C36964FA68}" dt="2023-10-06T10:59:30.194" v="4516" actId="1440"/>
          <ac:picMkLst>
            <pc:docMk/>
            <pc:sldMk cId="1670504926" sldId="442"/>
            <ac:picMk id="17" creationId="{8D57EADB-208C-88E2-9F39-5B9A3602A2C7}"/>
          </ac:picMkLst>
        </pc:picChg>
        <pc:picChg chg="add mod">
          <ac:chgData name="Pouria Forouzesh" userId="475bbfa581636a77" providerId="LiveId" clId="{CD1862AC-728A-4206-9CE9-E8C36964FA68}" dt="2023-10-06T10:59:33.550" v="4517" actId="1440"/>
          <ac:picMkLst>
            <pc:docMk/>
            <pc:sldMk cId="1670504926" sldId="442"/>
            <ac:picMk id="18" creationId="{FA805089-F727-8A7B-964E-D835C8715EE7}"/>
          </ac:picMkLst>
        </pc:picChg>
        <pc:picChg chg="del">
          <ac:chgData name="Pouria Forouzesh" userId="475bbfa581636a77" providerId="LiveId" clId="{CD1862AC-728A-4206-9CE9-E8C36964FA68}" dt="2023-10-04T05:37:22.221" v="1813" actId="478"/>
          <ac:picMkLst>
            <pc:docMk/>
            <pc:sldMk cId="1670504926" sldId="442"/>
            <ac:picMk id="33" creationId="{97307690-2C0D-F8FC-731C-FEAD15801EC4}"/>
          </ac:picMkLst>
        </pc:picChg>
      </pc:sldChg>
      <pc:sldChg chg="del">
        <pc:chgData name="Pouria Forouzesh" userId="475bbfa581636a77" providerId="LiveId" clId="{CD1862AC-728A-4206-9CE9-E8C36964FA68}" dt="2023-10-05T06:04:07.430" v="2725" actId="47"/>
        <pc:sldMkLst>
          <pc:docMk/>
          <pc:sldMk cId="50182512" sldId="443"/>
        </pc:sldMkLst>
      </pc:sldChg>
      <pc:sldChg chg="del">
        <pc:chgData name="Pouria Forouzesh" userId="475bbfa581636a77" providerId="LiveId" clId="{CD1862AC-728A-4206-9CE9-E8C36964FA68}" dt="2023-10-05T06:04:10.570" v="2726" actId="47"/>
        <pc:sldMkLst>
          <pc:docMk/>
          <pc:sldMk cId="3207719651" sldId="444"/>
        </pc:sldMkLst>
      </pc:sldChg>
      <pc:sldChg chg="addSp delSp modSp add mod delAnim modAnim">
        <pc:chgData name="Pouria Forouzesh" userId="475bbfa581636a77" providerId="LiveId" clId="{CD1862AC-728A-4206-9CE9-E8C36964FA68}" dt="2023-10-07T06:03:50.194" v="5784" actId="1038"/>
        <pc:sldMkLst>
          <pc:docMk/>
          <pc:sldMk cId="3769448916" sldId="445"/>
        </pc:sldMkLst>
        <pc:graphicFrameChg chg="mod">
          <ac:chgData name="Pouria Forouzesh" userId="475bbfa581636a77" providerId="LiveId" clId="{CD1862AC-728A-4206-9CE9-E8C36964FA68}" dt="2023-10-06T09:43:05.557" v="3496" actId="12269"/>
          <ac:graphicFrameMkLst>
            <pc:docMk/>
            <pc:sldMk cId="3769448916" sldId="445"/>
            <ac:graphicFrameMk id="8" creationId="{E8FB1A30-0168-458D-9BCC-80D9C3A8ECD8}"/>
          </ac:graphicFrameMkLst>
        </pc:graphicFrameChg>
        <pc:picChg chg="del">
          <ac:chgData name="Pouria Forouzesh" userId="475bbfa581636a77" providerId="LiveId" clId="{CD1862AC-728A-4206-9CE9-E8C36964FA68}" dt="2023-10-03T05:43:31.287" v="457" actId="478"/>
          <ac:picMkLst>
            <pc:docMk/>
            <pc:sldMk cId="3769448916" sldId="445"/>
            <ac:picMk id="10" creationId="{AFFB43D6-9B5D-962E-3D6E-5D63EDB2ADAB}"/>
          </ac:picMkLst>
        </pc:picChg>
        <pc:picChg chg="del">
          <ac:chgData name="Pouria Forouzesh" userId="475bbfa581636a77" providerId="LiveId" clId="{CD1862AC-728A-4206-9CE9-E8C36964FA68}" dt="2023-10-03T05:43:31.287" v="457" actId="478"/>
          <ac:picMkLst>
            <pc:docMk/>
            <pc:sldMk cId="3769448916" sldId="445"/>
            <ac:picMk id="16" creationId="{186C7CFB-60C2-F80F-78E7-291818CEC973}"/>
          </ac:picMkLst>
        </pc:picChg>
        <pc:picChg chg="del">
          <ac:chgData name="Pouria Forouzesh" userId="475bbfa581636a77" providerId="LiveId" clId="{CD1862AC-728A-4206-9CE9-E8C36964FA68}" dt="2023-10-03T05:43:31.287" v="457" actId="478"/>
          <ac:picMkLst>
            <pc:docMk/>
            <pc:sldMk cId="3769448916" sldId="445"/>
            <ac:picMk id="1026" creationId="{EB02D840-066F-0514-6FC7-2E9BF74FE2F7}"/>
          </ac:picMkLst>
        </pc:picChg>
        <pc:picChg chg="add mod">
          <ac:chgData name="Pouria Forouzesh" userId="475bbfa581636a77" providerId="LiveId" clId="{CD1862AC-728A-4206-9CE9-E8C36964FA68}" dt="2023-10-07T06:03:50.194" v="5784" actId="1038"/>
          <ac:picMkLst>
            <pc:docMk/>
            <pc:sldMk cId="3769448916" sldId="445"/>
            <ac:picMk id="2050" creationId="{39C72277-3E05-BE34-F2E9-B3E5418209AF}"/>
          </ac:picMkLst>
        </pc:picChg>
        <pc:picChg chg="add mod">
          <ac:chgData name="Pouria Forouzesh" userId="475bbfa581636a77" providerId="LiveId" clId="{CD1862AC-728A-4206-9CE9-E8C36964FA68}" dt="2023-10-07T06:03:43.392" v="5773" actId="1037"/>
          <ac:picMkLst>
            <pc:docMk/>
            <pc:sldMk cId="3769448916" sldId="445"/>
            <ac:picMk id="2052" creationId="{DF50708D-BBC6-AEBC-11AA-9E777866A868}"/>
          </ac:picMkLst>
        </pc:picChg>
        <pc:picChg chg="add del mod">
          <ac:chgData name="Pouria Forouzesh" userId="475bbfa581636a77" providerId="LiveId" clId="{CD1862AC-728A-4206-9CE9-E8C36964FA68}" dt="2023-10-03T06:01:49.655" v="572" actId="478"/>
          <ac:picMkLst>
            <pc:docMk/>
            <pc:sldMk cId="3769448916" sldId="445"/>
            <ac:picMk id="2054" creationId="{E3CE9DD7-EAF9-3311-7024-7D125ADB026B}"/>
          </ac:picMkLst>
        </pc:picChg>
        <pc:picChg chg="add del mod">
          <ac:chgData name="Pouria Forouzesh" userId="475bbfa581636a77" providerId="LiveId" clId="{CD1862AC-728A-4206-9CE9-E8C36964FA68}" dt="2023-10-03T05:52:44.976" v="514" actId="478"/>
          <ac:picMkLst>
            <pc:docMk/>
            <pc:sldMk cId="3769448916" sldId="445"/>
            <ac:picMk id="2056" creationId="{C56E78A8-481C-16E2-EB68-C8AAA7A1110E}"/>
          </ac:picMkLst>
        </pc:picChg>
        <pc:picChg chg="add mod">
          <ac:chgData name="Pouria Forouzesh" userId="475bbfa581636a77" providerId="LiveId" clId="{CD1862AC-728A-4206-9CE9-E8C36964FA68}" dt="2023-10-07T06:01:49.437" v="5752" actId="1440"/>
          <ac:picMkLst>
            <pc:docMk/>
            <pc:sldMk cId="3769448916" sldId="445"/>
            <ac:picMk id="2058" creationId="{59D0C574-A407-EF2A-E126-45458425B963}"/>
          </ac:picMkLst>
        </pc:picChg>
        <pc:picChg chg="add del mod">
          <ac:chgData name="Pouria Forouzesh" userId="475bbfa581636a77" providerId="LiveId" clId="{CD1862AC-728A-4206-9CE9-E8C36964FA68}" dt="2023-10-07T06:00:02.571" v="5719" actId="478"/>
          <ac:picMkLst>
            <pc:docMk/>
            <pc:sldMk cId="3769448916" sldId="445"/>
            <ac:picMk id="2060" creationId="{D44EEB07-6459-3FFF-6B5D-F1A468AD92CA}"/>
          </ac:picMkLst>
        </pc:picChg>
      </pc:sldChg>
      <pc:sldChg chg="addSp delSp modSp add mod">
        <pc:chgData name="Pouria Forouzesh" userId="475bbfa581636a77" providerId="LiveId" clId="{CD1862AC-728A-4206-9CE9-E8C36964FA68}" dt="2023-10-08T07:22:23.554" v="5830" actId="207"/>
        <pc:sldMkLst>
          <pc:docMk/>
          <pc:sldMk cId="1783101835" sldId="446"/>
        </pc:sldMkLst>
        <pc:spChg chg="add mod">
          <ac:chgData name="Pouria Forouzesh" userId="475bbfa581636a77" providerId="LiveId" clId="{CD1862AC-728A-4206-9CE9-E8C36964FA68}" dt="2023-10-06T09:46:37.913" v="3511" actId="21"/>
          <ac:spMkLst>
            <pc:docMk/>
            <pc:sldMk cId="1783101835" sldId="446"/>
            <ac:spMk id="3" creationId="{DE97D301-DD62-466E-47A8-02ABDDE1E679}"/>
          </ac:spMkLst>
        </pc:spChg>
        <pc:spChg chg="add del">
          <ac:chgData name="Pouria Forouzesh" userId="475bbfa581636a77" providerId="LiveId" clId="{CD1862AC-728A-4206-9CE9-E8C36964FA68}" dt="2023-10-06T09:46:42.634" v="3513" actId="22"/>
          <ac:spMkLst>
            <pc:docMk/>
            <pc:sldMk cId="1783101835" sldId="446"/>
            <ac:spMk id="4" creationId="{DB1B358F-19FD-134B-2943-C0E47CE69AF6}"/>
          </ac:spMkLst>
        </pc:spChg>
        <pc:spChg chg="add del mod">
          <ac:chgData name="Pouria Forouzesh" userId="475bbfa581636a77" providerId="LiveId" clId="{CD1862AC-728A-4206-9CE9-E8C36964FA68}" dt="2023-10-06T09:47:09.420" v="3544" actId="478"/>
          <ac:spMkLst>
            <pc:docMk/>
            <pc:sldMk cId="1783101835" sldId="446"/>
            <ac:spMk id="6" creationId="{460C0378-8759-BA4F-E3B8-D807337F16F7}"/>
          </ac:spMkLst>
        </pc:spChg>
        <pc:spChg chg="add mod">
          <ac:chgData name="Pouria Forouzesh" userId="475bbfa581636a77" providerId="LiveId" clId="{CD1862AC-728A-4206-9CE9-E8C36964FA68}" dt="2023-10-08T07:22:23.554" v="5830" actId="207"/>
          <ac:spMkLst>
            <pc:docMk/>
            <pc:sldMk cId="1783101835" sldId="446"/>
            <ac:spMk id="7" creationId="{F4F2D0DB-7616-646E-8A19-D7500B85B929}"/>
          </ac:spMkLst>
        </pc:spChg>
        <pc:graphicFrameChg chg="mod">
          <ac:chgData name="Pouria Forouzesh" userId="475bbfa581636a77" providerId="LiveId" clId="{CD1862AC-728A-4206-9CE9-E8C36964FA68}" dt="2023-10-06T09:44:54.759" v="3504" actId="12269"/>
          <ac:graphicFrameMkLst>
            <pc:docMk/>
            <pc:sldMk cId="1783101835" sldId="446"/>
            <ac:graphicFrameMk id="8" creationId="{E8FB1A30-0168-458D-9BCC-80D9C3A8ECD8}"/>
          </ac:graphicFrameMkLst>
        </pc:graphicFrameChg>
        <pc:picChg chg="del">
          <ac:chgData name="Pouria Forouzesh" userId="475bbfa581636a77" providerId="LiveId" clId="{CD1862AC-728A-4206-9CE9-E8C36964FA68}" dt="2023-10-03T05:49:48.176" v="499" actId="478"/>
          <ac:picMkLst>
            <pc:docMk/>
            <pc:sldMk cId="1783101835" sldId="446"/>
            <ac:picMk id="2050" creationId="{39C72277-3E05-BE34-F2E9-B3E5418209AF}"/>
          </ac:picMkLst>
        </pc:picChg>
        <pc:picChg chg="del">
          <ac:chgData name="Pouria Forouzesh" userId="475bbfa581636a77" providerId="LiveId" clId="{CD1862AC-728A-4206-9CE9-E8C36964FA68}" dt="2023-10-03T05:49:48.176" v="499" actId="478"/>
          <ac:picMkLst>
            <pc:docMk/>
            <pc:sldMk cId="1783101835" sldId="446"/>
            <ac:picMk id="2052" creationId="{DF50708D-BBC6-AEBC-11AA-9E777866A868}"/>
          </ac:picMkLst>
        </pc:picChg>
        <pc:picChg chg="del">
          <ac:chgData name="Pouria Forouzesh" userId="475bbfa581636a77" providerId="LiveId" clId="{CD1862AC-728A-4206-9CE9-E8C36964FA68}" dt="2023-10-03T05:49:48.176" v="499" actId="478"/>
          <ac:picMkLst>
            <pc:docMk/>
            <pc:sldMk cId="1783101835" sldId="446"/>
            <ac:picMk id="2054" creationId="{E3CE9DD7-EAF9-3311-7024-7D125ADB026B}"/>
          </ac:picMkLst>
        </pc:picChg>
        <pc:picChg chg="del">
          <ac:chgData name="Pouria Forouzesh" userId="475bbfa581636a77" providerId="LiveId" clId="{CD1862AC-728A-4206-9CE9-E8C36964FA68}" dt="2023-10-03T05:49:48.176" v="499" actId="478"/>
          <ac:picMkLst>
            <pc:docMk/>
            <pc:sldMk cId="1783101835" sldId="446"/>
            <ac:picMk id="2056" creationId="{C56E78A8-481C-16E2-EB68-C8AAA7A1110E}"/>
          </ac:picMkLst>
        </pc:picChg>
        <pc:picChg chg="del">
          <ac:chgData name="Pouria Forouzesh" userId="475bbfa581636a77" providerId="LiveId" clId="{CD1862AC-728A-4206-9CE9-E8C36964FA68}" dt="2023-10-03T05:49:48.176" v="499" actId="478"/>
          <ac:picMkLst>
            <pc:docMk/>
            <pc:sldMk cId="1783101835" sldId="446"/>
            <ac:picMk id="2058" creationId="{59D0C574-A407-EF2A-E126-45458425B963}"/>
          </ac:picMkLst>
        </pc:picChg>
        <pc:picChg chg="add mod">
          <ac:chgData name="Pouria Forouzesh" userId="475bbfa581636a77" providerId="LiveId" clId="{CD1862AC-728A-4206-9CE9-E8C36964FA68}" dt="2023-10-06T09:45:41.541" v="3507" actId="1440"/>
          <ac:picMkLst>
            <pc:docMk/>
            <pc:sldMk cId="1783101835" sldId="446"/>
            <ac:picMk id="3074" creationId="{A711D276-74DC-0D4B-011A-F2FAD59C9C3E}"/>
          </ac:picMkLst>
        </pc:picChg>
        <pc:picChg chg="add mod">
          <ac:chgData name="Pouria Forouzesh" userId="475bbfa581636a77" providerId="LiveId" clId="{CD1862AC-728A-4206-9CE9-E8C36964FA68}" dt="2023-10-06T09:45:36.307" v="3506" actId="1440"/>
          <ac:picMkLst>
            <pc:docMk/>
            <pc:sldMk cId="1783101835" sldId="446"/>
            <ac:picMk id="3076" creationId="{2EB94E88-88CF-CB89-5685-6B9A00A0AAEB}"/>
          </ac:picMkLst>
        </pc:picChg>
      </pc:sldChg>
      <pc:sldChg chg="addSp delSp modSp add mod modTransition">
        <pc:chgData name="Pouria Forouzesh" userId="475bbfa581636a77" providerId="LiveId" clId="{CD1862AC-728A-4206-9CE9-E8C36964FA68}" dt="2023-10-08T07:23:00.647" v="5833" actId="207"/>
        <pc:sldMkLst>
          <pc:docMk/>
          <pc:sldMk cId="3404305410" sldId="447"/>
        </pc:sldMkLst>
        <pc:spChg chg="add mod">
          <ac:chgData name="Pouria Forouzesh" userId="475bbfa581636a77" providerId="LiveId" clId="{CD1862AC-728A-4206-9CE9-E8C36964FA68}" dt="2023-10-08T07:23:00.647" v="5833" actId="207"/>
          <ac:spMkLst>
            <pc:docMk/>
            <pc:sldMk cId="3404305410" sldId="447"/>
            <ac:spMk id="2" creationId="{08B6AC49-F78A-326F-F834-381043EA096F}"/>
          </ac:spMkLst>
        </pc:spChg>
        <pc:spChg chg="mod">
          <ac:chgData name="Pouria Forouzesh" userId="475bbfa581636a77" providerId="LiveId" clId="{CD1862AC-728A-4206-9CE9-E8C36964FA68}" dt="2023-10-08T07:22:35.614" v="5831" actId="207"/>
          <ac:spMkLst>
            <pc:docMk/>
            <pc:sldMk cId="3404305410" sldId="447"/>
            <ac:spMk id="3" creationId="{DE97D301-DD62-466E-47A8-02ABDDE1E679}"/>
          </ac:spMkLst>
        </pc:spChg>
        <pc:picChg chg="del">
          <ac:chgData name="Pouria Forouzesh" userId="475bbfa581636a77" providerId="LiveId" clId="{CD1862AC-728A-4206-9CE9-E8C36964FA68}" dt="2023-10-03T05:52:58.914" v="516" actId="478"/>
          <ac:picMkLst>
            <pc:docMk/>
            <pc:sldMk cId="3404305410" sldId="447"/>
            <ac:picMk id="3074" creationId="{A711D276-74DC-0D4B-011A-F2FAD59C9C3E}"/>
          </ac:picMkLst>
        </pc:picChg>
        <pc:picChg chg="del">
          <ac:chgData name="Pouria Forouzesh" userId="475bbfa581636a77" providerId="LiveId" clId="{CD1862AC-728A-4206-9CE9-E8C36964FA68}" dt="2023-10-03T05:52:58.914" v="516" actId="478"/>
          <ac:picMkLst>
            <pc:docMk/>
            <pc:sldMk cId="3404305410" sldId="447"/>
            <ac:picMk id="3076" creationId="{2EB94E88-88CF-CB89-5685-6B9A00A0AAEB}"/>
          </ac:picMkLst>
        </pc:picChg>
        <pc:picChg chg="add mod">
          <ac:chgData name="Pouria Forouzesh" userId="475bbfa581636a77" providerId="LiveId" clId="{CD1862AC-728A-4206-9CE9-E8C36964FA68}" dt="2023-10-06T09:49:27.741" v="3599" actId="1440"/>
          <ac:picMkLst>
            <pc:docMk/>
            <pc:sldMk cId="3404305410" sldId="447"/>
            <ac:picMk id="4098" creationId="{D1D42FE2-39C4-E9E5-9DE4-84CEC4F97F32}"/>
          </ac:picMkLst>
        </pc:picChg>
        <pc:picChg chg="add mod">
          <ac:chgData name="Pouria Forouzesh" userId="475bbfa581636a77" providerId="LiveId" clId="{CD1862AC-728A-4206-9CE9-E8C36964FA68}" dt="2023-10-06T09:49:33.486" v="3600" actId="1440"/>
          <ac:picMkLst>
            <pc:docMk/>
            <pc:sldMk cId="3404305410" sldId="447"/>
            <ac:picMk id="4100" creationId="{2B25E640-919C-60ED-454D-A9BA1CF4CE2C}"/>
          </ac:picMkLst>
        </pc:picChg>
      </pc:sldChg>
      <pc:sldChg chg="addSp delSp modSp add mod modTransition">
        <pc:chgData name="Pouria Forouzesh" userId="475bbfa581636a77" providerId="LiveId" clId="{CD1862AC-728A-4206-9CE9-E8C36964FA68}" dt="2023-10-08T07:23:48.397" v="5835" actId="207"/>
        <pc:sldMkLst>
          <pc:docMk/>
          <pc:sldMk cId="4251105462" sldId="448"/>
        </pc:sldMkLst>
        <pc:spChg chg="add mod">
          <ac:chgData name="Pouria Forouzesh" userId="475bbfa581636a77" providerId="LiveId" clId="{CD1862AC-728A-4206-9CE9-E8C36964FA68}" dt="2023-10-08T07:23:48.397" v="5835" actId="207"/>
          <ac:spMkLst>
            <pc:docMk/>
            <pc:sldMk cId="4251105462" sldId="448"/>
            <ac:spMk id="2" creationId="{02719A9B-2482-9632-405A-A472D0EC4053}"/>
          </ac:spMkLst>
        </pc:spChg>
        <pc:spChg chg="mod">
          <ac:chgData name="Pouria Forouzesh" userId="475bbfa581636a77" providerId="LiveId" clId="{CD1862AC-728A-4206-9CE9-E8C36964FA68}" dt="2023-10-08T07:23:27.236" v="5834" actId="207"/>
          <ac:spMkLst>
            <pc:docMk/>
            <pc:sldMk cId="4251105462" sldId="448"/>
            <ac:spMk id="3" creationId="{DE97D301-DD62-466E-47A8-02ABDDE1E679}"/>
          </ac:spMkLst>
        </pc:spChg>
        <pc:picChg chg="del">
          <ac:chgData name="Pouria Forouzesh" userId="475bbfa581636a77" providerId="LiveId" clId="{CD1862AC-728A-4206-9CE9-E8C36964FA68}" dt="2023-10-03T05:54:29.522" v="531" actId="478"/>
          <ac:picMkLst>
            <pc:docMk/>
            <pc:sldMk cId="4251105462" sldId="448"/>
            <ac:picMk id="4098" creationId="{D1D42FE2-39C4-E9E5-9DE4-84CEC4F97F32}"/>
          </ac:picMkLst>
        </pc:picChg>
        <pc:picChg chg="del">
          <ac:chgData name="Pouria Forouzesh" userId="475bbfa581636a77" providerId="LiveId" clId="{CD1862AC-728A-4206-9CE9-E8C36964FA68}" dt="2023-10-03T05:54:29.522" v="531" actId="478"/>
          <ac:picMkLst>
            <pc:docMk/>
            <pc:sldMk cId="4251105462" sldId="448"/>
            <ac:picMk id="4100" creationId="{2B25E640-919C-60ED-454D-A9BA1CF4CE2C}"/>
          </ac:picMkLst>
        </pc:picChg>
        <pc:picChg chg="add mod">
          <ac:chgData name="Pouria Forouzesh" userId="475bbfa581636a77" providerId="LiveId" clId="{CD1862AC-728A-4206-9CE9-E8C36964FA68}" dt="2023-10-06T09:50:13.517" v="3632" actId="1440"/>
          <ac:picMkLst>
            <pc:docMk/>
            <pc:sldMk cId="4251105462" sldId="448"/>
            <ac:picMk id="5122" creationId="{204854DC-8CB1-52FB-733B-B0A45D397B2B}"/>
          </ac:picMkLst>
        </pc:picChg>
        <pc:picChg chg="add mod">
          <ac:chgData name="Pouria Forouzesh" userId="475bbfa581636a77" providerId="LiveId" clId="{CD1862AC-728A-4206-9CE9-E8C36964FA68}" dt="2023-10-06T09:50:16.686" v="3633" actId="1440"/>
          <ac:picMkLst>
            <pc:docMk/>
            <pc:sldMk cId="4251105462" sldId="448"/>
            <ac:picMk id="5124" creationId="{7E29BA1C-AD5C-311E-B355-2A5110BF10BA}"/>
          </ac:picMkLst>
        </pc:picChg>
      </pc:sldChg>
      <pc:sldChg chg="addSp delSp modSp add mod modTransition">
        <pc:chgData name="Pouria Forouzesh" userId="475bbfa581636a77" providerId="LiveId" clId="{CD1862AC-728A-4206-9CE9-E8C36964FA68}" dt="2023-10-08T07:24:29.158" v="5837" actId="207"/>
        <pc:sldMkLst>
          <pc:docMk/>
          <pc:sldMk cId="3551635733" sldId="449"/>
        </pc:sldMkLst>
        <pc:spChg chg="add mod">
          <ac:chgData name="Pouria Forouzesh" userId="475bbfa581636a77" providerId="LiveId" clId="{CD1862AC-728A-4206-9CE9-E8C36964FA68}" dt="2023-10-08T07:24:29.158" v="5837" actId="207"/>
          <ac:spMkLst>
            <pc:docMk/>
            <pc:sldMk cId="3551635733" sldId="449"/>
            <ac:spMk id="2" creationId="{E03BA33C-E812-D1E2-6B22-B80BB4656806}"/>
          </ac:spMkLst>
        </pc:spChg>
        <pc:spChg chg="mod">
          <ac:chgData name="Pouria Forouzesh" userId="475bbfa581636a77" providerId="LiveId" clId="{CD1862AC-728A-4206-9CE9-E8C36964FA68}" dt="2023-10-08T07:24:07.912" v="5836" actId="207"/>
          <ac:spMkLst>
            <pc:docMk/>
            <pc:sldMk cId="3551635733" sldId="449"/>
            <ac:spMk id="3" creationId="{DE97D301-DD62-466E-47A8-02ABDDE1E679}"/>
          </ac:spMkLst>
        </pc:spChg>
        <pc:graphicFrameChg chg="mod">
          <ac:chgData name="Pouria Forouzesh" userId="475bbfa581636a77" providerId="LiveId" clId="{CD1862AC-728A-4206-9CE9-E8C36964FA68}" dt="2023-10-06T09:51:54.392" v="3668" actId="12269"/>
          <ac:graphicFrameMkLst>
            <pc:docMk/>
            <pc:sldMk cId="3551635733" sldId="449"/>
            <ac:graphicFrameMk id="8" creationId="{E8FB1A30-0168-458D-9BCC-80D9C3A8ECD8}"/>
          </ac:graphicFrameMkLst>
        </pc:graphicFrameChg>
        <pc:picChg chg="del">
          <ac:chgData name="Pouria Forouzesh" userId="475bbfa581636a77" providerId="LiveId" clId="{CD1862AC-728A-4206-9CE9-E8C36964FA68}" dt="2023-10-03T05:56:30.088" v="540" actId="478"/>
          <ac:picMkLst>
            <pc:docMk/>
            <pc:sldMk cId="3551635733" sldId="449"/>
            <ac:picMk id="5122" creationId="{204854DC-8CB1-52FB-733B-B0A45D397B2B}"/>
          </ac:picMkLst>
        </pc:picChg>
        <pc:picChg chg="del">
          <ac:chgData name="Pouria Forouzesh" userId="475bbfa581636a77" providerId="LiveId" clId="{CD1862AC-728A-4206-9CE9-E8C36964FA68}" dt="2023-10-03T05:56:30.088" v="540" actId="478"/>
          <ac:picMkLst>
            <pc:docMk/>
            <pc:sldMk cId="3551635733" sldId="449"/>
            <ac:picMk id="5124" creationId="{7E29BA1C-AD5C-311E-B355-2A5110BF10BA}"/>
          </ac:picMkLst>
        </pc:picChg>
        <pc:picChg chg="add mod">
          <ac:chgData name="Pouria Forouzesh" userId="475bbfa581636a77" providerId="LiveId" clId="{CD1862AC-728A-4206-9CE9-E8C36964FA68}" dt="2023-10-06T09:51:19.228" v="3637" actId="1440"/>
          <ac:picMkLst>
            <pc:docMk/>
            <pc:sldMk cId="3551635733" sldId="449"/>
            <ac:picMk id="6146" creationId="{367239CB-2AC2-833B-A64F-D6A3CE760E42}"/>
          </ac:picMkLst>
        </pc:picChg>
        <pc:picChg chg="add mod">
          <ac:chgData name="Pouria Forouzesh" userId="475bbfa581636a77" providerId="LiveId" clId="{CD1862AC-728A-4206-9CE9-E8C36964FA68}" dt="2023-10-06T09:51:23.605" v="3638" actId="1440"/>
          <ac:picMkLst>
            <pc:docMk/>
            <pc:sldMk cId="3551635733" sldId="449"/>
            <ac:picMk id="6148" creationId="{57E0D40F-C458-A6E1-C028-22EAB77DD7CB}"/>
          </ac:picMkLst>
        </pc:picChg>
      </pc:sldChg>
      <pc:sldChg chg="addSp delSp modSp add mod modTransition">
        <pc:chgData name="Pouria Forouzesh" userId="475bbfa581636a77" providerId="LiveId" clId="{CD1862AC-728A-4206-9CE9-E8C36964FA68}" dt="2023-10-08T07:25:24.736" v="5839" actId="207"/>
        <pc:sldMkLst>
          <pc:docMk/>
          <pc:sldMk cId="3668582777" sldId="450"/>
        </pc:sldMkLst>
        <pc:spChg chg="add mod">
          <ac:chgData name="Pouria Forouzesh" userId="475bbfa581636a77" providerId="LiveId" clId="{CD1862AC-728A-4206-9CE9-E8C36964FA68}" dt="2023-10-08T07:25:24.736" v="5839" actId="207"/>
          <ac:spMkLst>
            <pc:docMk/>
            <pc:sldMk cId="3668582777" sldId="450"/>
            <ac:spMk id="2" creationId="{F011C4B2-009A-BDD4-3C4C-A05B1F9E456A}"/>
          </ac:spMkLst>
        </pc:spChg>
        <pc:spChg chg="mod">
          <ac:chgData name="Pouria Forouzesh" userId="475bbfa581636a77" providerId="LiveId" clId="{CD1862AC-728A-4206-9CE9-E8C36964FA68}" dt="2023-10-08T07:25:03.760" v="5838" actId="207"/>
          <ac:spMkLst>
            <pc:docMk/>
            <pc:sldMk cId="3668582777" sldId="450"/>
            <ac:spMk id="3" creationId="{DE97D301-DD62-466E-47A8-02ABDDE1E679}"/>
          </ac:spMkLst>
        </pc:spChg>
        <pc:picChg chg="del">
          <ac:chgData name="Pouria Forouzesh" userId="475bbfa581636a77" providerId="LiveId" clId="{CD1862AC-728A-4206-9CE9-E8C36964FA68}" dt="2023-10-03T05:57:59.142" v="554" actId="478"/>
          <ac:picMkLst>
            <pc:docMk/>
            <pc:sldMk cId="3668582777" sldId="450"/>
            <ac:picMk id="6146" creationId="{367239CB-2AC2-833B-A64F-D6A3CE760E42}"/>
          </ac:picMkLst>
        </pc:picChg>
        <pc:picChg chg="del">
          <ac:chgData name="Pouria Forouzesh" userId="475bbfa581636a77" providerId="LiveId" clId="{CD1862AC-728A-4206-9CE9-E8C36964FA68}" dt="2023-10-03T05:57:59.142" v="554" actId="478"/>
          <ac:picMkLst>
            <pc:docMk/>
            <pc:sldMk cId="3668582777" sldId="450"/>
            <ac:picMk id="6148" creationId="{57E0D40F-C458-A6E1-C028-22EAB77DD7CB}"/>
          </ac:picMkLst>
        </pc:picChg>
        <pc:picChg chg="add mod">
          <ac:chgData name="Pouria Forouzesh" userId="475bbfa581636a77" providerId="LiveId" clId="{CD1862AC-728A-4206-9CE9-E8C36964FA68}" dt="2023-10-06T09:52:49.189" v="3674" actId="1440"/>
          <ac:picMkLst>
            <pc:docMk/>
            <pc:sldMk cId="3668582777" sldId="450"/>
            <ac:picMk id="7170" creationId="{BBA95A60-F33B-6554-4307-F5AADF90696F}"/>
          </ac:picMkLst>
        </pc:picChg>
        <pc:picChg chg="add mod">
          <ac:chgData name="Pouria Forouzesh" userId="475bbfa581636a77" providerId="LiveId" clId="{CD1862AC-728A-4206-9CE9-E8C36964FA68}" dt="2023-10-06T09:52:53.031" v="3675" actId="1440"/>
          <ac:picMkLst>
            <pc:docMk/>
            <pc:sldMk cId="3668582777" sldId="450"/>
            <ac:picMk id="7172" creationId="{915EE9A0-9329-BCBA-A4B6-88BE6D498B17}"/>
          </ac:picMkLst>
        </pc:picChg>
      </pc:sldChg>
      <pc:sldChg chg="addSp delSp modSp add mod modTransition">
        <pc:chgData name="Pouria Forouzesh" userId="475bbfa581636a77" providerId="LiveId" clId="{CD1862AC-728A-4206-9CE9-E8C36964FA68}" dt="2023-10-08T07:26:27.282" v="5841" actId="207"/>
        <pc:sldMkLst>
          <pc:docMk/>
          <pc:sldMk cId="826635031" sldId="451"/>
        </pc:sldMkLst>
        <pc:spChg chg="add mod">
          <ac:chgData name="Pouria Forouzesh" userId="475bbfa581636a77" providerId="LiveId" clId="{CD1862AC-728A-4206-9CE9-E8C36964FA68}" dt="2023-10-08T07:26:27.282" v="5841" actId="207"/>
          <ac:spMkLst>
            <pc:docMk/>
            <pc:sldMk cId="826635031" sldId="451"/>
            <ac:spMk id="2" creationId="{5E4FA1A4-FB56-B3B1-233B-B4802CDA686A}"/>
          </ac:spMkLst>
        </pc:spChg>
        <pc:spChg chg="mod">
          <ac:chgData name="Pouria Forouzesh" userId="475bbfa581636a77" providerId="LiveId" clId="{CD1862AC-728A-4206-9CE9-E8C36964FA68}" dt="2023-10-08T07:26:02.109" v="5840" actId="207"/>
          <ac:spMkLst>
            <pc:docMk/>
            <pc:sldMk cId="826635031" sldId="451"/>
            <ac:spMk id="3" creationId="{DE97D301-DD62-466E-47A8-02ABDDE1E679}"/>
          </ac:spMkLst>
        </pc:spChg>
        <pc:picChg chg="del">
          <ac:chgData name="Pouria Forouzesh" userId="475bbfa581636a77" providerId="LiveId" clId="{CD1862AC-728A-4206-9CE9-E8C36964FA68}" dt="2023-10-03T05:59:20.573" v="563" actId="478"/>
          <ac:picMkLst>
            <pc:docMk/>
            <pc:sldMk cId="826635031" sldId="451"/>
            <ac:picMk id="7170" creationId="{BBA95A60-F33B-6554-4307-F5AADF90696F}"/>
          </ac:picMkLst>
        </pc:picChg>
        <pc:picChg chg="del">
          <ac:chgData name="Pouria Forouzesh" userId="475bbfa581636a77" providerId="LiveId" clId="{CD1862AC-728A-4206-9CE9-E8C36964FA68}" dt="2023-10-03T05:59:20.573" v="563" actId="478"/>
          <ac:picMkLst>
            <pc:docMk/>
            <pc:sldMk cId="826635031" sldId="451"/>
            <ac:picMk id="7172" creationId="{915EE9A0-9329-BCBA-A4B6-88BE6D498B17}"/>
          </ac:picMkLst>
        </pc:picChg>
        <pc:picChg chg="add mod">
          <ac:chgData name="Pouria Forouzesh" userId="475bbfa581636a77" providerId="LiveId" clId="{CD1862AC-728A-4206-9CE9-E8C36964FA68}" dt="2023-10-06T09:53:57.635" v="3711" actId="1440"/>
          <ac:picMkLst>
            <pc:docMk/>
            <pc:sldMk cId="826635031" sldId="451"/>
            <ac:picMk id="8194" creationId="{E28CBA1B-9500-6C93-9819-18FF5D18F114}"/>
          </ac:picMkLst>
        </pc:picChg>
        <pc:picChg chg="add mod">
          <ac:chgData name="Pouria Forouzesh" userId="475bbfa581636a77" providerId="LiveId" clId="{CD1862AC-728A-4206-9CE9-E8C36964FA68}" dt="2023-10-06T09:54:00.763" v="3712" actId="1440"/>
          <ac:picMkLst>
            <pc:docMk/>
            <pc:sldMk cId="826635031" sldId="451"/>
            <ac:picMk id="8196" creationId="{EDED6247-BAF6-116F-2A2E-1839CC939E4C}"/>
          </ac:picMkLst>
        </pc:picChg>
      </pc:sldChg>
      <pc:sldChg chg="addSp delSp modSp add mod modTransition modAnim">
        <pc:chgData name="Pouria Forouzesh" userId="475bbfa581636a77" providerId="LiveId" clId="{CD1862AC-728A-4206-9CE9-E8C36964FA68}" dt="2023-10-07T06:08:39.234" v="5801"/>
        <pc:sldMkLst>
          <pc:docMk/>
          <pc:sldMk cId="467882355" sldId="452"/>
        </pc:sldMkLst>
        <pc:spChg chg="add mod">
          <ac:chgData name="Pouria Forouzesh" userId="475bbfa581636a77" providerId="LiveId" clId="{CD1862AC-728A-4206-9CE9-E8C36964FA68}" dt="2023-10-06T10:32:04.519" v="4333" actId="208"/>
          <ac:spMkLst>
            <pc:docMk/>
            <pc:sldMk cId="467882355" sldId="452"/>
            <ac:spMk id="2" creationId="{A4D721C3-E4D4-A5DB-154E-676800A1254E}"/>
          </ac:spMkLst>
        </pc:spChg>
        <pc:spChg chg="add mod">
          <ac:chgData name="Pouria Forouzesh" userId="475bbfa581636a77" providerId="LiveId" clId="{CD1862AC-728A-4206-9CE9-E8C36964FA68}" dt="2023-10-06T10:32:04.519" v="4333" actId="208"/>
          <ac:spMkLst>
            <pc:docMk/>
            <pc:sldMk cId="467882355" sldId="452"/>
            <ac:spMk id="4" creationId="{77967493-899F-7415-0D4D-4314EF5A1712}"/>
          </ac:spMkLst>
        </pc:spChg>
        <pc:spChg chg="add mod">
          <ac:chgData name="Pouria Forouzesh" userId="475bbfa581636a77" providerId="LiveId" clId="{CD1862AC-728A-4206-9CE9-E8C36964FA68}" dt="2023-10-06T10:38:05.751" v="4374" actId="14100"/>
          <ac:spMkLst>
            <pc:docMk/>
            <pc:sldMk cId="467882355" sldId="452"/>
            <ac:spMk id="9" creationId="{8E37306F-5CCB-9520-95B4-2934FC054C85}"/>
          </ac:spMkLst>
        </pc:spChg>
        <pc:spChg chg="mod">
          <ac:chgData name="Pouria Forouzesh" userId="475bbfa581636a77" providerId="LiveId" clId="{CD1862AC-728A-4206-9CE9-E8C36964FA68}" dt="2023-10-06T12:08:09.526" v="5162" actId="404"/>
          <ac:spMkLst>
            <pc:docMk/>
            <pc:sldMk cId="467882355" sldId="452"/>
            <ac:spMk id="15" creationId="{1360D942-8CDA-A497-2834-3D5CCA123EDD}"/>
          </ac:spMkLst>
        </pc:spChg>
        <pc:spChg chg="del">
          <ac:chgData name="Pouria Forouzesh" userId="475bbfa581636a77" providerId="LiveId" clId="{CD1862AC-728A-4206-9CE9-E8C36964FA68}" dt="2023-10-04T05:15:31.303" v="1637" actId="478"/>
          <ac:spMkLst>
            <pc:docMk/>
            <pc:sldMk cId="467882355" sldId="452"/>
            <ac:spMk id="21" creationId="{BFBC0CC3-5D0E-974E-4FE1-3EA400474EA6}"/>
          </ac:spMkLst>
        </pc:spChg>
        <pc:spChg chg="mod">
          <ac:chgData name="Pouria Forouzesh" userId="475bbfa581636a77" providerId="LiveId" clId="{CD1862AC-728A-4206-9CE9-E8C36964FA68}" dt="2023-10-06T12:08:13.577" v="5163" actId="404"/>
          <ac:spMkLst>
            <pc:docMk/>
            <pc:sldMk cId="467882355" sldId="452"/>
            <ac:spMk id="22" creationId="{6A22FEB0-F74A-F2E8-E719-4441A201EC6F}"/>
          </ac:spMkLst>
        </pc:spChg>
        <pc:graphicFrameChg chg="mod">
          <ac:chgData name="Pouria Forouzesh" userId="475bbfa581636a77" providerId="LiveId" clId="{CD1862AC-728A-4206-9CE9-E8C36964FA68}" dt="2023-10-04T05:08:35.572" v="1564"/>
          <ac:graphicFrameMkLst>
            <pc:docMk/>
            <pc:sldMk cId="467882355" sldId="452"/>
            <ac:graphicFrameMk id="13" creationId="{7FBDF842-BF9D-090B-29E1-CCBA5DE62DD8}"/>
          </ac:graphicFrameMkLst>
        </pc:graphicFrameChg>
        <pc:picChg chg="add mod">
          <ac:chgData name="Pouria Forouzesh" userId="475bbfa581636a77" providerId="LiveId" clId="{CD1862AC-728A-4206-9CE9-E8C36964FA68}" dt="2023-10-06T10:30:27.899" v="4293" actId="1036"/>
          <ac:picMkLst>
            <pc:docMk/>
            <pc:sldMk cId="467882355" sldId="452"/>
            <ac:picMk id="3" creationId="{742538A1-4C1A-3DB4-201B-996AC5AF8B32}"/>
          </ac:picMkLst>
        </pc:picChg>
        <pc:picChg chg="add mod">
          <ac:chgData name="Pouria Forouzesh" userId="475bbfa581636a77" providerId="LiveId" clId="{CD1862AC-728A-4206-9CE9-E8C36964FA68}" dt="2023-10-06T10:30:25.500" v="4292" actId="1038"/>
          <ac:picMkLst>
            <pc:docMk/>
            <pc:sldMk cId="467882355" sldId="452"/>
            <ac:picMk id="5" creationId="{4B39F251-DF08-74AE-CFD1-4E35B2CFBA8D}"/>
          </ac:picMkLst>
        </pc:picChg>
        <pc:picChg chg="add mod">
          <ac:chgData name="Pouria Forouzesh" userId="475bbfa581636a77" providerId="LiveId" clId="{CD1862AC-728A-4206-9CE9-E8C36964FA68}" dt="2023-10-06T12:07:31.951" v="5161" actId="1038"/>
          <ac:picMkLst>
            <pc:docMk/>
            <pc:sldMk cId="467882355" sldId="452"/>
            <ac:picMk id="10" creationId="{053B7B75-6BC2-1312-9543-6722E87D2D6F}"/>
          </ac:picMkLst>
        </pc:picChg>
        <pc:picChg chg="add mod">
          <ac:chgData name="Pouria Forouzesh" userId="475bbfa581636a77" providerId="LiveId" clId="{CD1862AC-728A-4206-9CE9-E8C36964FA68}" dt="2023-10-06T10:37:34.097" v="4371" actId="1076"/>
          <ac:picMkLst>
            <pc:docMk/>
            <pc:sldMk cId="467882355" sldId="452"/>
            <ac:picMk id="11" creationId="{D851E846-3911-9AB0-21B0-1EF7881B30C6}"/>
          </ac:picMkLst>
        </pc:picChg>
        <pc:picChg chg="add mod">
          <ac:chgData name="Pouria Forouzesh" userId="475bbfa581636a77" providerId="LiveId" clId="{CD1862AC-728A-4206-9CE9-E8C36964FA68}" dt="2023-10-06T10:38:01.873" v="4372" actId="14100"/>
          <ac:picMkLst>
            <pc:docMk/>
            <pc:sldMk cId="467882355" sldId="452"/>
            <ac:picMk id="12" creationId="{74589EFF-0000-BFD5-786D-89E5D8055AAB}"/>
          </ac:picMkLst>
        </pc:picChg>
        <pc:picChg chg="del">
          <ac:chgData name="Pouria Forouzesh" userId="475bbfa581636a77" providerId="LiveId" clId="{CD1862AC-728A-4206-9CE9-E8C36964FA68}" dt="2023-10-04T05:09:05.175" v="1565" actId="478"/>
          <ac:picMkLst>
            <pc:docMk/>
            <pc:sldMk cId="467882355" sldId="452"/>
            <ac:picMk id="19" creationId="{83872F46-6E25-9847-78B7-FA06627482F7}"/>
          </ac:picMkLst>
        </pc:picChg>
        <pc:picChg chg="del">
          <ac:chgData name="Pouria Forouzesh" userId="475bbfa581636a77" providerId="LiveId" clId="{CD1862AC-728A-4206-9CE9-E8C36964FA68}" dt="2023-10-04T05:14:50.787" v="1632" actId="478"/>
          <ac:picMkLst>
            <pc:docMk/>
            <pc:sldMk cId="467882355" sldId="452"/>
            <ac:picMk id="24" creationId="{F808D00F-E089-A5EF-F405-C3652DD94FF7}"/>
          </ac:picMkLst>
        </pc:picChg>
        <pc:picChg chg="del">
          <ac:chgData name="Pouria Forouzesh" userId="475bbfa581636a77" providerId="LiveId" clId="{CD1862AC-728A-4206-9CE9-E8C36964FA68}" dt="2023-10-04T05:13:53.944" v="1611" actId="478"/>
          <ac:picMkLst>
            <pc:docMk/>
            <pc:sldMk cId="467882355" sldId="452"/>
            <ac:picMk id="1026" creationId="{B8815FC8-6FA9-5493-FB85-CCDE6EE2CCC5}"/>
          </ac:picMkLst>
        </pc:picChg>
        <pc:picChg chg="add mod">
          <ac:chgData name="Pouria Forouzesh" userId="475bbfa581636a77" providerId="LiveId" clId="{CD1862AC-728A-4206-9CE9-E8C36964FA68}" dt="2023-10-06T10:33:22.890" v="4342" actId="1076"/>
          <ac:picMkLst>
            <pc:docMk/>
            <pc:sldMk cId="467882355" sldId="452"/>
            <ac:picMk id="2050" creationId="{8C005AF6-A5FC-0C3C-C2B1-28C08B12C19A}"/>
          </ac:picMkLst>
        </pc:picChg>
      </pc:sldChg>
    </pc:docChg>
  </pc:docChgLst>
  <pc:docChgLst>
    <pc:chgData name="Pouria Forouzesh" userId="475bbfa581636a77" providerId="LiveId" clId="{98DB49EE-D0F1-4574-B15D-FFD4D337DD0A}"/>
    <pc:docChg chg="undo custSel addSld delSld modSld sldOrd">
      <pc:chgData name="Pouria Forouzesh" userId="475bbfa581636a77" providerId="LiveId" clId="{98DB49EE-D0F1-4574-B15D-FFD4D337DD0A}" dt="2023-05-17T16:06:28.162" v="2582" actId="20577"/>
      <pc:docMkLst>
        <pc:docMk/>
      </pc:docMkLst>
      <pc:sldChg chg="del">
        <pc:chgData name="Pouria Forouzesh" userId="475bbfa581636a77" providerId="LiveId" clId="{98DB49EE-D0F1-4574-B15D-FFD4D337DD0A}" dt="2023-05-14T17:16:18.311" v="211" actId="2696"/>
        <pc:sldMkLst>
          <pc:docMk/>
          <pc:sldMk cId="3696454244" sldId="336"/>
        </pc:sldMkLst>
      </pc:sldChg>
      <pc:sldChg chg="addSp delSp modSp mod ord modAnim">
        <pc:chgData name="Pouria Forouzesh" userId="475bbfa581636a77" providerId="LiveId" clId="{98DB49EE-D0F1-4574-B15D-FFD4D337DD0A}" dt="2023-05-17T07:59:04.204" v="2187" actId="14100"/>
        <pc:sldMkLst>
          <pc:docMk/>
          <pc:sldMk cId="3302732022" sldId="337"/>
        </pc:sldMkLst>
        <pc:spChg chg="add mod">
          <ac:chgData name="Pouria Forouzesh" userId="475bbfa581636a77" providerId="LiveId" clId="{98DB49EE-D0F1-4574-B15D-FFD4D337DD0A}" dt="2023-05-17T07:59:04.204" v="2187" actId="14100"/>
          <ac:spMkLst>
            <pc:docMk/>
            <pc:sldMk cId="3302732022" sldId="337"/>
            <ac:spMk id="2" creationId="{FDA0681F-F575-B9A7-B94C-5FE667B3272F}"/>
          </ac:spMkLst>
        </pc:spChg>
        <pc:spChg chg="mod">
          <ac:chgData name="Pouria Forouzesh" userId="475bbfa581636a77" providerId="LiveId" clId="{98DB49EE-D0F1-4574-B15D-FFD4D337DD0A}" dt="2023-05-16T18:47:49.524" v="1866" actId="14100"/>
          <ac:spMkLst>
            <pc:docMk/>
            <pc:sldMk cId="3302732022" sldId="337"/>
            <ac:spMk id="5" creationId="{1F3269F4-48C9-D264-07C0-35D53428BAF6}"/>
          </ac:spMkLst>
        </pc:spChg>
        <pc:spChg chg="add del mod">
          <ac:chgData name="Pouria Forouzesh" userId="475bbfa581636a77" providerId="LiveId" clId="{98DB49EE-D0F1-4574-B15D-FFD4D337DD0A}" dt="2023-05-14T17:12:40.722" v="100" actId="12084"/>
          <ac:spMkLst>
            <pc:docMk/>
            <pc:sldMk cId="3302732022" sldId="337"/>
            <ac:spMk id="11" creationId="{7B3AA79C-282F-B74A-8F51-1B5B66C97E6C}"/>
          </ac:spMkLst>
        </pc:spChg>
        <pc:spChg chg="add mod">
          <ac:chgData name="Pouria Forouzesh" userId="475bbfa581636a77" providerId="LiveId" clId="{98DB49EE-D0F1-4574-B15D-FFD4D337DD0A}" dt="2023-05-14T17:14:49.714" v="193"/>
          <ac:spMkLst>
            <pc:docMk/>
            <pc:sldMk cId="3302732022" sldId="337"/>
            <ac:spMk id="15" creationId="{45A5557C-1B73-FCA7-1840-78ADA4AA468D}"/>
          </ac:spMkLst>
        </pc:spChg>
        <pc:spChg chg="add mod">
          <ac:chgData name="Pouria Forouzesh" userId="475bbfa581636a77" providerId="LiveId" clId="{98DB49EE-D0F1-4574-B15D-FFD4D337DD0A}" dt="2023-05-16T18:47:13.679" v="1831" actId="1076"/>
          <ac:spMkLst>
            <pc:docMk/>
            <pc:sldMk cId="3302732022" sldId="337"/>
            <ac:spMk id="16" creationId="{43737384-BDC6-FFF4-4A84-AC536D3127B9}"/>
          </ac:spMkLst>
        </pc:spChg>
        <pc:grpChg chg="add del mod">
          <ac:chgData name="Pouria Forouzesh" userId="475bbfa581636a77" providerId="LiveId" clId="{98DB49EE-D0F1-4574-B15D-FFD4D337DD0A}" dt="2023-05-17T07:55:45.872" v="2065" actId="21"/>
          <ac:grpSpMkLst>
            <pc:docMk/>
            <pc:sldMk cId="3302732022" sldId="337"/>
            <ac:grpSpMk id="14" creationId="{B8C9BB9A-0D50-D04A-4287-7A90C02346FB}"/>
          </ac:grpSpMkLst>
        </pc:grpChg>
        <pc:graphicFrameChg chg="add del mod">
          <ac:chgData name="Pouria Forouzesh" userId="475bbfa581636a77" providerId="LiveId" clId="{98DB49EE-D0F1-4574-B15D-FFD4D337DD0A}" dt="2023-05-14T17:12:29.119" v="99" actId="12084"/>
          <ac:graphicFrameMkLst>
            <pc:docMk/>
            <pc:sldMk cId="3302732022" sldId="337"/>
            <ac:graphicFrameMk id="12" creationId="{E8A9A317-D968-C01C-0A6D-CC8220541D85}"/>
          </ac:graphicFrameMkLst>
        </pc:graphicFrameChg>
        <pc:graphicFrameChg chg="add del mod modGraphic">
          <ac:chgData name="Pouria Forouzesh" userId="475bbfa581636a77" providerId="LiveId" clId="{98DB49EE-D0F1-4574-B15D-FFD4D337DD0A}" dt="2023-05-17T07:54:03.186" v="1982" actId="21"/>
          <ac:graphicFrameMkLst>
            <pc:docMk/>
            <pc:sldMk cId="3302732022" sldId="337"/>
            <ac:graphicFrameMk id="13" creationId="{C22EC684-DEB8-C76E-9E75-67C0B2BB8905}"/>
          </ac:graphicFrameMkLst>
        </pc:graphicFrameChg>
        <pc:picChg chg="del">
          <ac:chgData name="Pouria Forouzesh" userId="475bbfa581636a77" providerId="LiveId" clId="{98DB49EE-D0F1-4574-B15D-FFD4D337DD0A}" dt="2023-05-14T17:09:33.317" v="74" actId="478"/>
          <ac:picMkLst>
            <pc:docMk/>
            <pc:sldMk cId="3302732022" sldId="337"/>
            <ac:picMk id="3" creationId="{FF9F5D74-71E2-A9FF-9C3B-0EFE87F47E22}"/>
          </ac:picMkLst>
        </pc:picChg>
        <pc:picChg chg="add mod">
          <ac:chgData name="Pouria Forouzesh" userId="475bbfa581636a77" providerId="LiveId" clId="{98DB49EE-D0F1-4574-B15D-FFD4D337DD0A}" dt="2023-05-17T07:57:45.366" v="2183" actId="14861"/>
          <ac:picMkLst>
            <pc:docMk/>
            <pc:sldMk cId="3302732022" sldId="337"/>
            <ac:picMk id="4" creationId="{5B5FBC55-5098-F6A1-420C-4D5FCF3E6051}"/>
          </ac:picMkLst>
        </pc:picChg>
        <pc:picChg chg="add del mod">
          <ac:chgData name="Pouria Forouzesh" userId="475bbfa581636a77" providerId="LiveId" clId="{98DB49EE-D0F1-4574-B15D-FFD4D337DD0A}" dt="2023-05-17T07:54:15.870" v="2002" actId="21"/>
          <ac:picMkLst>
            <pc:docMk/>
            <pc:sldMk cId="3302732022" sldId="337"/>
            <ac:picMk id="9" creationId="{8F5E8070-35AD-148D-9A42-D51FF842FB90}"/>
          </ac:picMkLst>
        </pc:picChg>
      </pc:sldChg>
      <pc:sldChg chg="addSp delSp modSp mod delAnim modAnim">
        <pc:chgData name="Pouria Forouzesh" userId="475bbfa581636a77" providerId="LiveId" clId="{98DB49EE-D0F1-4574-B15D-FFD4D337DD0A}" dt="2023-05-17T15:26:55.470" v="2383" actId="14861"/>
        <pc:sldMkLst>
          <pc:docMk/>
          <pc:sldMk cId="1547881233" sldId="338"/>
        </pc:sldMkLst>
        <pc:spChg chg="add del mod">
          <ac:chgData name="Pouria Forouzesh" userId="475bbfa581636a77" providerId="LiveId" clId="{98DB49EE-D0F1-4574-B15D-FFD4D337DD0A}" dt="2023-05-17T15:25:18.353" v="2329" actId="478"/>
          <ac:spMkLst>
            <pc:docMk/>
            <pc:sldMk cId="1547881233" sldId="338"/>
            <ac:spMk id="4" creationId="{EC87033D-0F6E-780B-AE6C-55E310BBA8A0}"/>
          </ac:spMkLst>
        </pc:spChg>
        <pc:spChg chg="add del mod">
          <ac:chgData name="Pouria Forouzesh" userId="475bbfa581636a77" providerId="LiveId" clId="{98DB49EE-D0F1-4574-B15D-FFD4D337DD0A}" dt="2023-05-15T10:43:07.105" v="1341" actId="478"/>
          <ac:spMkLst>
            <pc:docMk/>
            <pc:sldMk cId="1547881233" sldId="338"/>
            <ac:spMk id="6" creationId="{185D160E-E5CD-46E5-7EC4-79EB69CC6DF7}"/>
          </ac:spMkLst>
        </pc:spChg>
        <pc:spChg chg="add mod">
          <ac:chgData name="Pouria Forouzesh" userId="475bbfa581636a77" providerId="LiveId" clId="{98DB49EE-D0F1-4574-B15D-FFD4D337DD0A}" dt="2023-05-17T15:26:09.941" v="2345" actId="1076"/>
          <ac:spMkLst>
            <pc:docMk/>
            <pc:sldMk cId="1547881233" sldId="338"/>
            <ac:spMk id="6" creationId="{D180F60B-9784-4B75-2344-844F04FBF41B}"/>
          </ac:spMkLst>
        </pc:spChg>
        <pc:spChg chg="add del mod">
          <ac:chgData name="Pouria Forouzesh" userId="475bbfa581636a77" providerId="LiveId" clId="{98DB49EE-D0F1-4574-B15D-FFD4D337DD0A}" dt="2023-05-17T15:25:46.732" v="2338" actId="478"/>
          <ac:spMkLst>
            <pc:docMk/>
            <pc:sldMk cId="1547881233" sldId="338"/>
            <ac:spMk id="8" creationId="{EC4D24B0-5B30-9037-E36F-257E42A1FCE0}"/>
          </ac:spMkLst>
        </pc:spChg>
        <pc:spChg chg="add mod">
          <ac:chgData name="Pouria Forouzesh" userId="475bbfa581636a77" providerId="LiveId" clId="{98DB49EE-D0F1-4574-B15D-FFD4D337DD0A}" dt="2023-05-17T15:26:00.835" v="2343" actId="1076"/>
          <ac:spMkLst>
            <pc:docMk/>
            <pc:sldMk cId="1547881233" sldId="338"/>
            <ac:spMk id="9" creationId="{96F4E2A4-5579-6CFF-6947-B56D15273974}"/>
          </ac:spMkLst>
        </pc:spChg>
        <pc:picChg chg="add del mod">
          <ac:chgData name="Pouria Forouzesh" userId="475bbfa581636a77" providerId="LiveId" clId="{98DB49EE-D0F1-4574-B15D-FFD4D337DD0A}" dt="2023-05-17T15:25:10.905" v="2325" actId="478"/>
          <ac:picMkLst>
            <pc:docMk/>
            <pc:sldMk cId="1547881233" sldId="338"/>
            <ac:picMk id="3" creationId="{1DF27E68-2A33-F13E-E744-7FE2DF1D0CDC}"/>
          </ac:picMkLst>
        </pc:picChg>
        <pc:picChg chg="del">
          <ac:chgData name="Pouria Forouzesh" userId="475bbfa581636a77" providerId="LiveId" clId="{98DB49EE-D0F1-4574-B15D-FFD4D337DD0A}" dt="2023-05-14T17:23:12.459" v="375" actId="478"/>
          <ac:picMkLst>
            <pc:docMk/>
            <pc:sldMk cId="1547881233" sldId="338"/>
            <ac:picMk id="4" creationId="{67B2F5C9-C8F6-24B8-09E6-51F89CCEEF8A}"/>
          </ac:picMkLst>
        </pc:picChg>
        <pc:picChg chg="add del mod">
          <ac:chgData name="Pouria Forouzesh" userId="475bbfa581636a77" providerId="LiveId" clId="{98DB49EE-D0F1-4574-B15D-FFD4D337DD0A}" dt="2023-05-17T15:25:29.893" v="2333" actId="478"/>
          <ac:picMkLst>
            <pc:docMk/>
            <pc:sldMk cId="1547881233" sldId="338"/>
            <ac:picMk id="5" creationId="{B16C2253-0AED-7DC3-C619-78BE8BE37DEE}"/>
          </ac:picMkLst>
        </pc:picChg>
        <pc:picChg chg="add del mod">
          <ac:chgData name="Pouria Forouzesh" userId="475bbfa581636a77" providerId="LiveId" clId="{98DB49EE-D0F1-4574-B15D-FFD4D337DD0A}" dt="2023-05-17T15:26:11.995" v="2346" actId="478"/>
          <ac:picMkLst>
            <pc:docMk/>
            <pc:sldMk cId="1547881233" sldId="338"/>
            <ac:picMk id="7" creationId="{7DE1C55D-1AD8-08FE-7C97-5A2093E5A4F5}"/>
          </ac:picMkLst>
        </pc:picChg>
        <pc:picChg chg="add mod">
          <ac:chgData name="Pouria Forouzesh" userId="475bbfa581636a77" providerId="LiveId" clId="{98DB49EE-D0F1-4574-B15D-FFD4D337DD0A}" dt="2023-05-17T15:26:55.470" v="2383" actId="14861"/>
          <ac:picMkLst>
            <pc:docMk/>
            <pc:sldMk cId="1547881233" sldId="338"/>
            <ac:picMk id="11" creationId="{E3633708-833E-2747-6476-3DBE9EF62D08}"/>
          </ac:picMkLst>
        </pc:picChg>
        <pc:picChg chg="del">
          <ac:chgData name="Pouria Forouzesh" userId="475bbfa581636a77" providerId="LiveId" clId="{98DB49EE-D0F1-4574-B15D-FFD4D337DD0A}" dt="2023-05-14T17:21:08.171" v="310" actId="478"/>
          <ac:picMkLst>
            <pc:docMk/>
            <pc:sldMk cId="1547881233" sldId="338"/>
            <ac:picMk id="1026" creationId="{4D70307C-79CF-CF6A-EA67-E552A36E5A7B}"/>
          </ac:picMkLst>
        </pc:picChg>
        <pc:picChg chg="add mod">
          <ac:chgData name="Pouria Forouzesh" userId="475bbfa581636a77" providerId="LiveId" clId="{98DB49EE-D0F1-4574-B15D-FFD4D337DD0A}" dt="2023-05-17T15:26:06.096" v="2344" actId="1076"/>
          <ac:picMkLst>
            <pc:docMk/>
            <pc:sldMk cId="1547881233" sldId="338"/>
            <ac:picMk id="1026" creationId="{6A4377A4-9F65-4C42-4258-55DCFD95E275}"/>
          </ac:picMkLst>
        </pc:picChg>
        <pc:picChg chg="add mod">
          <ac:chgData name="Pouria Forouzesh" userId="475bbfa581636a77" providerId="LiveId" clId="{98DB49EE-D0F1-4574-B15D-FFD4D337DD0A}" dt="2023-05-17T15:25:58.799" v="2342" actId="1076"/>
          <ac:picMkLst>
            <pc:docMk/>
            <pc:sldMk cId="1547881233" sldId="338"/>
            <ac:picMk id="1028" creationId="{CBED1183-92BE-0F37-6FCE-59E7D44397D1}"/>
          </ac:picMkLst>
        </pc:picChg>
        <pc:picChg chg="del">
          <ac:chgData name="Pouria Forouzesh" userId="475bbfa581636a77" providerId="LiveId" clId="{98DB49EE-D0F1-4574-B15D-FFD4D337DD0A}" dt="2023-05-14T17:21:15.124" v="312" actId="478"/>
          <ac:picMkLst>
            <pc:docMk/>
            <pc:sldMk cId="1547881233" sldId="338"/>
            <ac:picMk id="1028" creationId="{CD6CC770-59C3-C0E5-E78E-ABF2E6C12DA3}"/>
          </ac:picMkLst>
        </pc:picChg>
      </pc:sldChg>
      <pc:sldChg chg="addSp delSp modSp mod delAnim modAnim">
        <pc:chgData name="Pouria Forouzesh" userId="475bbfa581636a77" providerId="LiveId" clId="{98DB49EE-D0F1-4574-B15D-FFD4D337DD0A}" dt="2023-05-17T15:24:37.352" v="2320" actId="14100"/>
        <pc:sldMkLst>
          <pc:docMk/>
          <pc:sldMk cId="4220924973" sldId="339"/>
        </pc:sldMkLst>
        <pc:spChg chg="del mod">
          <ac:chgData name="Pouria Forouzesh" userId="475bbfa581636a77" providerId="LiveId" clId="{98DB49EE-D0F1-4574-B15D-FFD4D337DD0A}" dt="2023-05-14T17:18:18.854" v="252" actId="478"/>
          <ac:spMkLst>
            <pc:docMk/>
            <pc:sldMk cId="4220924973" sldId="339"/>
            <ac:spMk id="4" creationId="{012FEE8C-7F32-02BE-71C6-5A285F2DB913}"/>
          </ac:spMkLst>
        </pc:spChg>
        <pc:spChg chg="del mod">
          <ac:chgData name="Pouria Forouzesh" userId="475bbfa581636a77" providerId="LiveId" clId="{98DB49EE-D0F1-4574-B15D-FFD4D337DD0A}" dt="2023-05-14T17:19:37.512" v="266" actId="478"/>
          <ac:spMkLst>
            <pc:docMk/>
            <pc:sldMk cId="4220924973" sldId="339"/>
            <ac:spMk id="5" creationId="{39E3398A-F412-01C9-8041-38CC65A0CE5F}"/>
          </ac:spMkLst>
        </pc:spChg>
        <pc:spChg chg="add mod">
          <ac:chgData name="Pouria Forouzesh" userId="475bbfa581636a77" providerId="LiveId" clId="{98DB49EE-D0F1-4574-B15D-FFD4D337DD0A}" dt="2023-05-17T15:23:09.222" v="2273" actId="571"/>
          <ac:spMkLst>
            <pc:docMk/>
            <pc:sldMk cId="4220924973" sldId="339"/>
            <ac:spMk id="5" creationId="{9C39CC32-522A-C620-0CE4-B5D6B2342369}"/>
          </ac:spMkLst>
        </pc:spChg>
        <pc:spChg chg="del mod">
          <ac:chgData name="Pouria Forouzesh" userId="475bbfa581636a77" providerId="LiveId" clId="{98DB49EE-D0F1-4574-B15D-FFD4D337DD0A}" dt="2023-05-14T17:18:18.854" v="252" actId="478"/>
          <ac:spMkLst>
            <pc:docMk/>
            <pc:sldMk cId="4220924973" sldId="339"/>
            <ac:spMk id="7" creationId="{F28C388A-8F66-6692-1D72-EFB7B1964EDC}"/>
          </ac:spMkLst>
        </pc:spChg>
        <pc:spChg chg="add mod">
          <ac:chgData name="Pouria Forouzesh" userId="475bbfa581636a77" providerId="LiveId" clId="{98DB49EE-D0F1-4574-B15D-FFD4D337DD0A}" dt="2023-05-17T15:23:16.168" v="2274" actId="571"/>
          <ac:spMkLst>
            <pc:docMk/>
            <pc:sldMk cId="4220924973" sldId="339"/>
            <ac:spMk id="8" creationId="{F13BC89E-1AC5-E4E7-37B7-C4DEFB832654}"/>
          </ac:spMkLst>
        </pc:spChg>
        <pc:spChg chg="del mod">
          <ac:chgData name="Pouria Forouzesh" userId="475bbfa581636a77" providerId="LiveId" clId="{98DB49EE-D0F1-4574-B15D-FFD4D337DD0A}" dt="2023-05-14T17:19:37.512" v="266" actId="478"/>
          <ac:spMkLst>
            <pc:docMk/>
            <pc:sldMk cId="4220924973" sldId="339"/>
            <ac:spMk id="9" creationId="{2D270577-93B2-81C3-4794-DE3EB20E7758}"/>
          </ac:spMkLst>
        </pc:spChg>
        <pc:spChg chg="add mod">
          <ac:chgData name="Pouria Forouzesh" userId="475bbfa581636a77" providerId="LiveId" clId="{98DB49EE-D0F1-4574-B15D-FFD4D337DD0A}" dt="2023-05-17T15:23:21.242" v="2275" actId="571"/>
          <ac:spMkLst>
            <pc:docMk/>
            <pc:sldMk cId="4220924973" sldId="339"/>
            <ac:spMk id="9" creationId="{AD476C24-2D14-CC02-258B-7F0873CA7CEF}"/>
          </ac:spMkLst>
        </pc:spChg>
        <pc:spChg chg="add del mod">
          <ac:chgData name="Pouria Forouzesh" userId="475bbfa581636a77" providerId="LiveId" clId="{98DB49EE-D0F1-4574-B15D-FFD4D337DD0A}" dt="2023-05-17T15:23:25.967" v="2276" actId="478"/>
          <ac:spMkLst>
            <pc:docMk/>
            <pc:sldMk cId="4220924973" sldId="339"/>
            <ac:spMk id="13" creationId="{43A05227-C740-4FE7-73D0-195826386D6B}"/>
          </ac:spMkLst>
        </pc:spChg>
        <pc:spChg chg="add mod">
          <ac:chgData name="Pouria Forouzesh" userId="475bbfa581636a77" providerId="LiveId" clId="{98DB49EE-D0F1-4574-B15D-FFD4D337DD0A}" dt="2023-05-14T17:18:05.071" v="250" actId="571"/>
          <ac:spMkLst>
            <pc:docMk/>
            <pc:sldMk cId="4220924973" sldId="339"/>
            <ac:spMk id="14" creationId="{AB1AF5FC-5E4A-1CEE-E2AF-9145FDE276FE}"/>
          </ac:spMkLst>
        </pc:spChg>
        <pc:spChg chg="add mod">
          <ac:chgData name="Pouria Forouzesh" userId="475bbfa581636a77" providerId="LiveId" clId="{98DB49EE-D0F1-4574-B15D-FFD4D337DD0A}" dt="2023-05-14T17:18:05.071" v="250" actId="571"/>
          <ac:spMkLst>
            <pc:docMk/>
            <pc:sldMk cId="4220924973" sldId="339"/>
            <ac:spMk id="16" creationId="{13A31F55-2EF8-4276-E0CB-165A30F57CA7}"/>
          </ac:spMkLst>
        </pc:spChg>
        <pc:spChg chg="add mod">
          <ac:chgData name="Pouria Forouzesh" userId="475bbfa581636a77" providerId="LiveId" clId="{98DB49EE-D0F1-4574-B15D-FFD4D337DD0A}" dt="2023-05-17T15:24:37.352" v="2320" actId="14100"/>
          <ac:spMkLst>
            <pc:docMk/>
            <pc:sldMk cId="4220924973" sldId="339"/>
            <ac:spMk id="16" creationId="{A7736009-3EFE-9F36-674C-7A3ACB9A00A6}"/>
          </ac:spMkLst>
        </pc:spChg>
        <pc:spChg chg="add del mod">
          <ac:chgData name="Pouria Forouzesh" userId="475bbfa581636a77" providerId="LiveId" clId="{98DB49EE-D0F1-4574-B15D-FFD4D337DD0A}" dt="2023-05-17T15:23:25.967" v="2276" actId="478"/>
          <ac:spMkLst>
            <pc:docMk/>
            <pc:sldMk cId="4220924973" sldId="339"/>
            <ac:spMk id="17" creationId="{68DE157A-F689-F4C5-07D2-728839CC4492}"/>
          </ac:spMkLst>
        </pc:spChg>
        <pc:spChg chg="add mod">
          <ac:chgData name="Pouria Forouzesh" userId="475bbfa581636a77" providerId="LiveId" clId="{98DB49EE-D0F1-4574-B15D-FFD4D337DD0A}" dt="2023-05-17T15:24:30.438" v="2317" actId="571"/>
          <ac:spMkLst>
            <pc:docMk/>
            <pc:sldMk cId="4220924973" sldId="339"/>
            <ac:spMk id="18" creationId="{8F14FA8D-A08E-59F3-5B0C-D44C7338B8EC}"/>
          </ac:spMkLst>
        </pc:spChg>
        <pc:spChg chg="add mod">
          <ac:chgData name="Pouria Forouzesh" userId="475bbfa581636a77" providerId="LiveId" clId="{98DB49EE-D0F1-4574-B15D-FFD4D337DD0A}" dt="2023-05-14T17:19:19.853" v="263" actId="571"/>
          <ac:spMkLst>
            <pc:docMk/>
            <pc:sldMk cId="4220924973" sldId="339"/>
            <ac:spMk id="20" creationId="{A4370A03-ED96-854B-9900-3A9F740B8CF3}"/>
          </ac:spMkLst>
        </pc:spChg>
        <pc:spChg chg="add del mod">
          <ac:chgData name="Pouria Forouzesh" userId="475bbfa581636a77" providerId="LiveId" clId="{98DB49EE-D0F1-4574-B15D-FFD4D337DD0A}" dt="2023-05-17T15:24:33.219" v="2318" actId="478"/>
          <ac:spMkLst>
            <pc:docMk/>
            <pc:sldMk cId="4220924973" sldId="339"/>
            <ac:spMk id="22" creationId="{638EA52F-5AF6-C032-E887-90D4EC65FA91}"/>
          </ac:spMkLst>
        </pc:spChg>
        <pc:spChg chg="add del mod">
          <ac:chgData name="Pouria Forouzesh" userId="475bbfa581636a77" providerId="LiveId" clId="{98DB49EE-D0F1-4574-B15D-FFD4D337DD0A}" dt="2023-05-17T15:24:33.219" v="2318" actId="478"/>
          <ac:spMkLst>
            <pc:docMk/>
            <pc:sldMk cId="4220924973" sldId="339"/>
            <ac:spMk id="23" creationId="{ED841173-8E4F-3F03-B4AD-AF4A0EEAEFB1}"/>
          </ac:spMkLst>
        </pc:spChg>
        <pc:graphicFrameChg chg="modGraphic">
          <ac:chgData name="Pouria Forouzesh" userId="475bbfa581636a77" providerId="LiveId" clId="{98DB49EE-D0F1-4574-B15D-FFD4D337DD0A}" dt="2023-05-15T09:06:27.276" v="1289" actId="207"/>
          <ac:graphicFrameMkLst>
            <pc:docMk/>
            <pc:sldMk cId="4220924973" sldId="339"/>
            <ac:graphicFrameMk id="12" creationId="{65AB4ACC-92D2-6A7B-0795-9B6A17F6B8A2}"/>
          </ac:graphicFrameMkLst>
        </pc:graphicFrameChg>
        <pc:graphicFrameChg chg="mod modGraphic">
          <ac:chgData name="Pouria Forouzesh" userId="475bbfa581636a77" providerId="LiveId" clId="{98DB49EE-D0F1-4574-B15D-FFD4D337DD0A}" dt="2023-05-16T18:50:56.914" v="1935" actId="1038"/>
          <ac:graphicFrameMkLst>
            <pc:docMk/>
            <pc:sldMk cId="4220924973" sldId="339"/>
            <ac:graphicFrameMk id="15" creationId="{70537DC8-C061-51CB-6C09-AE658B86914D}"/>
          </ac:graphicFrameMkLst>
        </pc:graphicFrameChg>
        <pc:picChg chg="del">
          <ac:chgData name="Pouria Forouzesh" userId="475bbfa581636a77" providerId="LiveId" clId="{98DB49EE-D0F1-4574-B15D-FFD4D337DD0A}" dt="2023-05-14T17:17:27.060" v="214" actId="478"/>
          <ac:picMkLst>
            <pc:docMk/>
            <pc:sldMk cId="4220924973" sldId="339"/>
            <ac:picMk id="3" creationId="{72F22D5D-2376-1743-32C0-15A9C4000D15}"/>
          </ac:picMkLst>
        </pc:picChg>
        <pc:picChg chg="add mod">
          <ac:chgData name="Pouria Forouzesh" userId="475bbfa581636a77" providerId="LiveId" clId="{98DB49EE-D0F1-4574-B15D-FFD4D337DD0A}" dt="2023-05-17T15:23:03.981" v="2271" actId="1076"/>
          <ac:picMkLst>
            <pc:docMk/>
            <pc:sldMk cId="4220924973" sldId="339"/>
            <ac:picMk id="4" creationId="{F9908D34-DDF4-B907-53A9-45C46663224E}"/>
          </ac:picMkLst>
        </pc:picChg>
        <pc:picChg chg="add mod">
          <ac:chgData name="Pouria Forouzesh" userId="475bbfa581636a77" providerId="LiveId" clId="{98DB49EE-D0F1-4574-B15D-FFD4D337DD0A}" dt="2023-05-17T15:23:09.222" v="2273" actId="571"/>
          <ac:picMkLst>
            <pc:docMk/>
            <pc:sldMk cId="4220924973" sldId="339"/>
            <ac:picMk id="7" creationId="{58E5B86D-44AE-F5B9-B000-6ADEB79E2CEF}"/>
          </ac:picMkLst>
        </pc:picChg>
        <pc:picChg chg="del">
          <ac:chgData name="Pouria Forouzesh" userId="475bbfa581636a77" providerId="LiveId" clId="{98DB49EE-D0F1-4574-B15D-FFD4D337DD0A}" dt="2023-05-14T17:18:57.085" v="255" actId="478"/>
          <ac:picMkLst>
            <pc:docMk/>
            <pc:sldMk cId="4220924973" sldId="339"/>
            <ac:picMk id="8" creationId="{CAB6181E-C1CD-A992-D257-B7BB1EF4DD8E}"/>
          </ac:picMkLst>
        </pc:picChg>
        <pc:picChg chg="add del mod">
          <ac:chgData name="Pouria Forouzesh" userId="475bbfa581636a77" providerId="LiveId" clId="{98DB49EE-D0F1-4574-B15D-FFD4D337DD0A}" dt="2023-05-17T15:22:47.866" v="2188" actId="478"/>
          <ac:picMkLst>
            <pc:docMk/>
            <pc:sldMk cId="4220924973" sldId="339"/>
            <ac:picMk id="11" creationId="{D20CFF40-E3C0-4086-C668-4BDE742E9759}"/>
          </ac:picMkLst>
        </pc:picChg>
        <pc:picChg chg="add mod">
          <ac:chgData name="Pouria Forouzesh" userId="475bbfa581636a77" providerId="LiveId" clId="{98DB49EE-D0F1-4574-B15D-FFD4D337DD0A}" dt="2023-05-17T15:24:11.149" v="2312" actId="1076"/>
          <ac:picMkLst>
            <pc:docMk/>
            <pc:sldMk cId="4220924973" sldId="339"/>
            <ac:picMk id="14" creationId="{DEBC77D5-813D-D4DB-886B-34D28A665C02}"/>
          </ac:picMkLst>
        </pc:picChg>
        <pc:picChg chg="add del mod">
          <ac:chgData name="Pouria Forouzesh" userId="475bbfa581636a77" providerId="LiveId" clId="{98DB49EE-D0F1-4574-B15D-FFD4D337DD0A}" dt="2023-05-17T15:23:30.846" v="2277" actId="478"/>
          <ac:picMkLst>
            <pc:docMk/>
            <pc:sldMk cId="4220924973" sldId="339"/>
            <ac:picMk id="19" creationId="{192F8722-D678-E740-766D-6651E82D681D}"/>
          </ac:picMkLst>
        </pc:picChg>
        <pc:picChg chg="add mod">
          <ac:chgData name="Pouria Forouzesh" userId="475bbfa581636a77" providerId="LiveId" clId="{98DB49EE-D0F1-4574-B15D-FFD4D337DD0A}" dt="2023-05-14T17:19:19.853" v="263" actId="571"/>
          <ac:picMkLst>
            <pc:docMk/>
            <pc:sldMk cId="4220924973" sldId="339"/>
            <ac:picMk id="21" creationId="{0EFD8612-4691-3363-BCB7-2737B4BE62D4}"/>
          </ac:picMkLst>
        </pc:picChg>
      </pc:sldChg>
      <pc:sldChg chg="modSp mod">
        <pc:chgData name="Pouria Forouzesh" userId="475bbfa581636a77" providerId="LiveId" clId="{98DB49EE-D0F1-4574-B15D-FFD4D337DD0A}" dt="2023-05-15T08:46:26.060" v="1248" actId="20577"/>
        <pc:sldMkLst>
          <pc:docMk/>
          <pc:sldMk cId="3926938099" sldId="342"/>
        </pc:sldMkLst>
        <pc:spChg chg="mod">
          <ac:chgData name="Pouria Forouzesh" userId="475bbfa581636a77" providerId="LiveId" clId="{98DB49EE-D0F1-4574-B15D-FFD4D337DD0A}" dt="2023-05-15T08:44:18.861" v="1211"/>
          <ac:spMkLst>
            <pc:docMk/>
            <pc:sldMk cId="3926938099" sldId="342"/>
            <ac:spMk id="7" creationId="{7CFF297F-8841-8294-9216-7DA4140BB375}"/>
          </ac:spMkLst>
        </pc:spChg>
        <pc:spChg chg="mod">
          <ac:chgData name="Pouria Forouzesh" userId="475bbfa581636a77" providerId="LiveId" clId="{98DB49EE-D0F1-4574-B15D-FFD4D337DD0A}" dt="2023-05-15T08:45:28.162" v="1215" actId="115"/>
          <ac:spMkLst>
            <pc:docMk/>
            <pc:sldMk cId="3926938099" sldId="342"/>
            <ac:spMk id="12" creationId="{04E6BFBF-959E-B84E-39D7-750233DE7BF0}"/>
          </ac:spMkLst>
        </pc:spChg>
        <pc:spChg chg="mod">
          <ac:chgData name="Pouria Forouzesh" userId="475bbfa581636a77" providerId="LiveId" clId="{98DB49EE-D0F1-4574-B15D-FFD4D337DD0A}" dt="2023-05-15T08:46:06.585" v="1247" actId="20577"/>
          <ac:spMkLst>
            <pc:docMk/>
            <pc:sldMk cId="3926938099" sldId="342"/>
            <ac:spMk id="14" creationId="{3E69EF78-F503-B845-4C84-9ECBA60023E3}"/>
          </ac:spMkLst>
        </pc:spChg>
        <pc:spChg chg="mod">
          <ac:chgData name="Pouria Forouzesh" userId="475bbfa581636a77" providerId="LiveId" clId="{98DB49EE-D0F1-4574-B15D-FFD4D337DD0A}" dt="2023-05-15T08:46:26.060" v="1248" actId="20577"/>
          <ac:spMkLst>
            <pc:docMk/>
            <pc:sldMk cId="3926938099" sldId="342"/>
            <ac:spMk id="16" creationId="{93F01ED3-55F4-B0A0-0EF8-01BA59A6D446}"/>
          </ac:spMkLst>
        </pc:spChg>
      </pc:sldChg>
      <pc:sldChg chg="modSp mod">
        <pc:chgData name="Pouria Forouzesh" userId="475bbfa581636a77" providerId="LiveId" clId="{98DB49EE-D0F1-4574-B15D-FFD4D337DD0A}" dt="2023-05-17T07:46:58.934" v="1971" actId="1036"/>
        <pc:sldMkLst>
          <pc:docMk/>
          <pc:sldMk cId="3163137131" sldId="343"/>
        </pc:sldMkLst>
        <pc:spChg chg="mod">
          <ac:chgData name="Pouria Forouzesh" userId="475bbfa581636a77" providerId="LiveId" clId="{98DB49EE-D0F1-4574-B15D-FFD4D337DD0A}" dt="2023-05-17T07:46:46.463" v="1954" actId="1036"/>
          <ac:spMkLst>
            <pc:docMk/>
            <pc:sldMk cId="3163137131" sldId="343"/>
            <ac:spMk id="6" creationId="{C23EE199-319D-F682-22C1-5EE54572F8B1}"/>
          </ac:spMkLst>
        </pc:spChg>
        <pc:spChg chg="mod">
          <ac:chgData name="Pouria Forouzesh" userId="475bbfa581636a77" providerId="LiveId" clId="{98DB49EE-D0F1-4574-B15D-FFD4D337DD0A}" dt="2023-05-17T07:46:52.806" v="1961" actId="1036"/>
          <ac:spMkLst>
            <pc:docMk/>
            <pc:sldMk cId="3163137131" sldId="343"/>
            <ac:spMk id="7" creationId="{243F0C43-016A-0D60-DF9F-3BFC9BEEBFB2}"/>
          </ac:spMkLst>
        </pc:spChg>
        <pc:spChg chg="mod">
          <ac:chgData name="Pouria Forouzesh" userId="475bbfa581636a77" providerId="LiveId" clId="{98DB49EE-D0F1-4574-B15D-FFD4D337DD0A}" dt="2023-05-17T07:46:58.934" v="1971" actId="1036"/>
          <ac:spMkLst>
            <pc:docMk/>
            <pc:sldMk cId="3163137131" sldId="343"/>
            <ac:spMk id="13" creationId="{E7EBE8E1-8FBA-0A84-BE9A-6FA437A0DB59}"/>
          </ac:spMkLst>
        </pc:spChg>
        <pc:picChg chg="mod">
          <ac:chgData name="Pouria Forouzesh" userId="475bbfa581636a77" providerId="LiveId" clId="{98DB49EE-D0F1-4574-B15D-FFD4D337DD0A}" dt="2023-05-17T07:46:56.724" v="1964" actId="1035"/>
          <ac:picMkLst>
            <pc:docMk/>
            <pc:sldMk cId="3163137131" sldId="343"/>
            <ac:picMk id="17" creationId="{102D612C-C021-CC60-4433-329DFF98CF08}"/>
          </ac:picMkLst>
        </pc:picChg>
      </pc:sldChg>
      <pc:sldChg chg="addSp delSp modSp mod delAnim modAnim">
        <pc:chgData name="Pouria Forouzesh" userId="475bbfa581636a77" providerId="LiveId" clId="{98DB49EE-D0F1-4574-B15D-FFD4D337DD0A}" dt="2023-05-17T15:28:28.690" v="2402" actId="478"/>
        <pc:sldMkLst>
          <pc:docMk/>
          <pc:sldMk cId="3078335584" sldId="346"/>
        </pc:sldMkLst>
        <pc:spChg chg="add mod">
          <ac:chgData name="Pouria Forouzesh" userId="475bbfa581636a77" providerId="LiveId" clId="{98DB49EE-D0F1-4574-B15D-FFD4D337DD0A}" dt="2023-05-16T18:52:03.006" v="1938" actId="14100"/>
          <ac:spMkLst>
            <pc:docMk/>
            <pc:sldMk cId="3078335584" sldId="346"/>
            <ac:spMk id="4" creationId="{E8F9938E-2D12-68B5-6751-A8DFFD51A9A6}"/>
          </ac:spMkLst>
        </pc:spChg>
        <pc:spChg chg="del mod">
          <ac:chgData name="Pouria Forouzesh" userId="475bbfa581636a77" providerId="LiveId" clId="{98DB49EE-D0F1-4574-B15D-FFD4D337DD0A}" dt="2023-05-14T17:29:43.341" v="669" actId="478"/>
          <ac:spMkLst>
            <pc:docMk/>
            <pc:sldMk cId="3078335584" sldId="346"/>
            <ac:spMk id="6" creationId="{3AE9BAFD-0CDD-AD05-939D-3F01E66FE80B}"/>
          </ac:spMkLst>
        </pc:spChg>
        <pc:spChg chg="mod">
          <ac:chgData name="Pouria Forouzesh" userId="475bbfa581636a77" providerId="LiveId" clId="{98DB49EE-D0F1-4574-B15D-FFD4D337DD0A}" dt="2023-05-14T17:30:18.989" v="705" actId="14100"/>
          <ac:spMkLst>
            <pc:docMk/>
            <pc:sldMk cId="3078335584" sldId="346"/>
            <ac:spMk id="7" creationId="{B23D4AE7-CA09-B3A5-90A2-2FA4C8CE2612}"/>
          </ac:spMkLst>
        </pc:spChg>
        <pc:spChg chg="add mod">
          <ac:chgData name="Pouria Forouzesh" userId="475bbfa581636a77" providerId="LiveId" clId="{98DB49EE-D0F1-4574-B15D-FFD4D337DD0A}" dt="2023-05-17T15:28:27.047" v="2401" actId="14100"/>
          <ac:spMkLst>
            <pc:docMk/>
            <pc:sldMk cId="3078335584" sldId="346"/>
            <ac:spMk id="8" creationId="{AC7F89D1-9F43-1B03-A090-38A7CCA8261B}"/>
          </ac:spMkLst>
        </pc:spChg>
        <pc:spChg chg="del mod">
          <ac:chgData name="Pouria Forouzesh" userId="475bbfa581636a77" providerId="LiveId" clId="{98DB49EE-D0F1-4574-B15D-FFD4D337DD0A}" dt="2023-05-14T17:27:19.483" v="659" actId="478"/>
          <ac:spMkLst>
            <pc:docMk/>
            <pc:sldMk cId="3078335584" sldId="346"/>
            <ac:spMk id="10" creationId="{B8A55EF9-A19D-9FAB-B004-5591EF6A39B5}"/>
          </ac:spMkLst>
        </pc:spChg>
        <pc:spChg chg="add del mod">
          <ac:chgData name="Pouria Forouzesh" userId="475bbfa581636a77" providerId="LiveId" clId="{98DB49EE-D0F1-4574-B15D-FFD4D337DD0A}" dt="2023-05-17T15:28:28.690" v="2402" actId="478"/>
          <ac:spMkLst>
            <pc:docMk/>
            <pc:sldMk cId="3078335584" sldId="346"/>
            <ac:spMk id="11" creationId="{7DB933AB-A426-CEDD-3287-BC206F0E4A5E}"/>
          </ac:spMkLst>
        </pc:spChg>
        <pc:spChg chg="add mod">
          <ac:chgData name="Pouria Forouzesh" userId="475bbfa581636a77" providerId="LiveId" clId="{98DB49EE-D0F1-4574-B15D-FFD4D337DD0A}" dt="2023-05-14T17:46:10.515" v="1115"/>
          <ac:spMkLst>
            <pc:docMk/>
            <pc:sldMk cId="3078335584" sldId="346"/>
            <ac:spMk id="14" creationId="{81DC1428-AE89-CF27-82DD-2322ED7C83E0}"/>
          </ac:spMkLst>
        </pc:spChg>
        <pc:spChg chg="add mod">
          <ac:chgData name="Pouria Forouzesh" userId="475bbfa581636a77" providerId="LiveId" clId="{98DB49EE-D0F1-4574-B15D-FFD4D337DD0A}" dt="2023-05-14T17:46:10.515" v="1115"/>
          <ac:spMkLst>
            <pc:docMk/>
            <pc:sldMk cId="3078335584" sldId="346"/>
            <ac:spMk id="15" creationId="{4CF74A4E-F338-28B9-A638-A619DCADA4B2}"/>
          </ac:spMkLst>
        </pc:spChg>
        <pc:spChg chg="add del mod">
          <ac:chgData name="Pouria Forouzesh" userId="475bbfa581636a77" providerId="LiveId" clId="{98DB49EE-D0F1-4574-B15D-FFD4D337DD0A}" dt="2023-05-14T17:46:42.535" v="1125" actId="12084"/>
          <ac:spMkLst>
            <pc:docMk/>
            <pc:sldMk cId="3078335584" sldId="346"/>
            <ac:spMk id="17" creationId="{38C8BB67-597C-BF9C-F47F-8871B6FF616B}"/>
          </ac:spMkLst>
        </pc:spChg>
        <pc:grpChg chg="add mod">
          <ac:chgData name="Pouria Forouzesh" userId="475bbfa581636a77" providerId="LiveId" clId="{98DB49EE-D0F1-4574-B15D-FFD4D337DD0A}" dt="2023-05-14T17:46:10.515" v="1115"/>
          <ac:grpSpMkLst>
            <pc:docMk/>
            <pc:sldMk cId="3078335584" sldId="346"/>
            <ac:grpSpMk id="12" creationId="{96F55475-8FF6-658F-2D3F-2D64CEBEF1F4}"/>
          </ac:grpSpMkLst>
        </pc:grpChg>
        <pc:graphicFrameChg chg="del mod">
          <ac:chgData name="Pouria Forouzesh" userId="475bbfa581636a77" providerId="LiveId" clId="{98DB49EE-D0F1-4574-B15D-FFD4D337DD0A}" dt="2023-05-14T17:46:19.907" v="1119" actId="478"/>
          <ac:graphicFrameMkLst>
            <pc:docMk/>
            <pc:sldMk cId="3078335584" sldId="346"/>
            <ac:graphicFrameMk id="2" creationId="{3BC9D527-322F-D3E8-6FAC-CAAC6237D6D0}"/>
          </ac:graphicFrameMkLst>
        </pc:graphicFrameChg>
        <pc:graphicFrameChg chg="mod">
          <ac:chgData name="Pouria Forouzesh" userId="475bbfa581636a77" providerId="LiveId" clId="{98DB49EE-D0F1-4574-B15D-FFD4D337DD0A}" dt="2023-05-16T18:52:21.153" v="1941" actId="313"/>
          <ac:graphicFrameMkLst>
            <pc:docMk/>
            <pc:sldMk cId="3078335584" sldId="346"/>
            <ac:graphicFrameMk id="13" creationId="{3DC524E7-7B46-869A-BF59-47B8A4508BC6}"/>
          </ac:graphicFrameMkLst>
        </pc:graphicFrameChg>
        <pc:graphicFrameChg chg="add mod">
          <ac:chgData name="Pouria Forouzesh" userId="475bbfa581636a77" providerId="LiveId" clId="{98DB49EE-D0F1-4574-B15D-FFD4D337DD0A}" dt="2023-05-14T17:46:49.388" v="1127"/>
          <ac:graphicFrameMkLst>
            <pc:docMk/>
            <pc:sldMk cId="3078335584" sldId="346"/>
            <ac:graphicFrameMk id="18" creationId="{C471F8D2-8CDB-DDAC-B9D0-0C1D5AE5C8B2}"/>
          </ac:graphicFrameMkLst>
        </pc:graphicFrameChg>
        <pc:picChg chg="add mod">
          <ac:chgData name="Pouria Forouzesh" userId="475bbfa581636a77" providerId="LiveId" clId="{98DB49EE-D0F1-4574-B15D-FFD4D337DD0A}" dt="2023-05-17T15:27:25.298" v="2390" actId="1076"/>
          <ac:picMkLst>
            <pc:docMk/>
            <pc:sldMk cId="3078335584" sldId="346"/>
            <ac:picMk id="2" creationId="{B8F2A0FA-9981-ED05-538B-F7B7CD537601}"/>
          </ac:picMkLst>
        </pc:picChg>
        <pc:picChg chg="add del mod">
          <ac:chgData name="Pouria Forouzesh" userId="475bbfa581636a77" providerId="LiveId" clId="{98DB49EE-D0F1-4574-B15D-FFD4D337DD0A}" dt="2023-05-17T15:27:04.209" v="2385" actId="478"/>
          <ac:picMkLst>
            <pc:docMk/>
            <pc:sldMk cId="3078335584" sldId="346"/>
            <ac:picMk id="3" creationId="{C322328A-382A-47AF-F637-2A204DA51AB7}"/>
          </ac:picMkLst>
        </pc:picChg>
        <pc:picChg chg="del">
          <ac:chgData name="Pouria Forouzesh" userId="475bbfa581636a77" providerId="LiveId" clId="{98DB49EE-D0F1-4574-B15D-FFD4D337DD0A}" dt="2023-05-14T17:29:24.849" v="660" actId="478"/>
          <ac:picMkLst>
            <pc:docMk/>
            <pc:sldMk cId="3078335584" sldId="346"/>
            <ac:picMk id="5" creationId="{8B93B9D5-7BC5-EA3E-0A91-FF68EC164347}"/>
          </ac:picMkLst>
        </pc:picChg>
        <pc:picChg chg="add mod">
          <ac:chgData name="Pouria Forouzesh" userId="475bbfa581636a77" providerId="LiveId" clId="{98DB49EE-D0F1-4574-B15D-FFD4D337DD0A}" dt="2023-05-17T15:28:20.693" v="2399" actId="1076"/>
          <ac:picMkLst>
            <pc:docMk/>
            <pc:sldMk cId="3078335584" sldId="346"/>
            <ac:picMk id="6" creationId="{902BAB33-68EA-8067-F154-3C015562A519}"/>
          </ac:picMkLst>
        </pc:picChg>
        <pc:picChg chg="add del mod">
          <ac:chgData name="Pouria Forouzesh" userId="475bbfa581636a77" providerId="LiveId" clId="{98DB49EE-D0F1-4574-B15D-FFD4D337DD0A}" dt="2023-05-17T15:28:11.501" v="2394" actId="478"/>
          <ac:picMkLst>
            <pc:docMk/>
            <pc:sldMk cId="3078335584" sldId="346"/>
            <ac:picMk id="9" creationId="{583BE20D-7CA3-FA59-A0AD-03F2109E64A7}"/>
          </ac:picMkLst>
        </pc:picChg>
        <pc:picChg chg="del">
          <ac:chgData name="Pouria Forouzesh" userId="475bbfa581636a77" providerId="LiveId" clId="{98DB49EE-D0F1-4574-B15D-FFD4D337DD0A}" dt="2023-05-14T17:26:26.980" v="616" actId="478"/>
          <ac:picMkLst>
            <pc:docMk/>
            <pc:sldMk cId="3078335584" sldId="346"/>
            <ac:picMk id="1026" creationId="{DD26A375-DFAF-A2B5-4ED2-49EAA4DCEFD9}"/>
          </ac:picMkLst>
        </pc:picChg>
        <pc:picChg chg="del">
          <ac:chgData name="Pouria Forouzesh" userId="475bbfa581636a77" providerId="LiveId" clId="{98DB49EE-D0F1-4574-B15D-FFD4D337DD0A}" dt="2023-05-14T17:25:47.984" v="584" actId="478"/>
          <ac:picMkLst>
            <pc:docMk/>
            <pc:sldMk cId="3078335584" sldId="346"/>
            <ac:picMk id="1028" creationId="{D2F3D0C1-1899-463B-F7E5-5B835EC8587F}"/>
          </ac:picMkLst>
        </pc:picChg>
        <pc:picChg chg="add del mod">
          <ac:chgData name="Pouria Forouzesh" userId="475bbfa581636a77" providerId="LiveId" clId="{98DB49EE-D0F1-4574-B15D-FFD4D337DD0A}" dt="2023-05-17T15:27:03.550" v="2384" actId="478"/>
          <ac:picMkLst>
            <pc:docMk/>
            <pc:sldMk cId="3078335584" sldId="346"/>
            <ac:picMk id="2050" creationId="{B5995F55-09F8-B484-FEAD-845E66F59431}"/>
          </ac:picMkLst>
        </pc:picChg>
        <pc:picChg chg="add mod">
          <ac:chgData name="Pouria Forouzesh" userId="475bbfa581636a77" providerId="LiveId" clId="{98DB49EE-D0F1-4574-B15D-FFD4D337DD0A}" dt="2023-05-17T15:27:39.151" v="2393" actId="1076"/>
          <ac:picMkLst>
            <pc:docMk/>
            <pc:sldMk cId="3078335584" sldId="346"/>
            <ac:picMk id="2052" creationId="{09F41CB8-A98A-471B-B894-32260ADE488E}"/>
          </ac:picMkLst>
        </pc:picChg>
        <pc:picChg chg="del">
          <ac:chgData name="Pouria Forouzesh" userId="475bbfa581636a77" providerId="LiveId" clId="{98DB49EE-D0F1-4574-B15D-FFD4D337DD0A}" dt="2023-05-14T17:24:51.158" v="544" actId="478"/>
          <ac:picMkLst>
            <pc:docMk/>
            <pc:sldMk cId="3078335584" sldId="346"/>
            <ac:picMk id="2052" creationId="{36C6A8C8-5D60-22EA-40C6-33965BA33A68}"/>
          </ac:picMkLst>
        </pc:picChg>
        <pc:picChg chg="add mod">
          <ac:chgData name="Pouria Forouzesh" userId="475bbfa581636a77" providerId="LiveId" clId="{98DB49EE-D0F1-4574-B15D-FFD4D337DD0A}" dt="2023-05-14T17:30:33.778" v="708" actId="1035"/>
          <ac:picMkLst>
            <pc:docMk/>
            <pc:sldMk cId="3078335584" sldId="346"/>
            <ac:picMk id="2054" creationId="{3D63CDCF-AA01-9FA1-CB58-D4946313AFF0}"/>
          </ac:picMkLst>
        </pc:picChg>
      </pc:sldChg>
      <pc:sldChg chg="addSp modSp modAnim">
        <pc:chgData name="Pouria Forouzesh" userId="475bbfa581636a77" providerId="LiveId" clId="{98DB49EE-D0F1-4574-B15D-FFD4D337DD0A}" dt="2023-05-16T18:35:41.862" v="1669"/>
        <pc:sldMkLst>
          <pc:docMk/>
          <pc:sldMk cId="419459152" sldId="362"/>
        </pc:sldMkLst>
        <pc:spChg chg="add mod">
          <ac:chgData name="Pouria Forouzesh" userId="475bbfa581636a77" providerId="LiveId" clId="{98DB49EE-D0F1-4574-B15D-FFD4D337DD0A}" dt="2023-05-16T18:35:24.765" v="1668" actId="571"/>
          <ac:spMkLst>
            <pc:docMk/>
            <pc:sldMk cId="419459152" sldId="362"/>
            <ac:spMk id="10" creationId="{EEA603D7-4304-B8F7-76A7-5EE319372649}"/>
          </ac:spMkLst>
        </pc:spChg>
      </pc:sldChg>
      <pc:sldChg chg="addSp modSp mod modAnim">
        <pc:chgData name="Pouria Forouzesh" userId="475bbfa581636a77" providerId="LiveId" clId="{98DB49EE-D0F1-4574-B15D-FFD4D337DD0A}" dt="2023-05-14T17:52:30.499" v="1169"/>
        <pc:sldMkLst>
          <pc:docMk/>
          <pc:sldMk cId="1667909853" sldId="364"/>
        </pc:sldMkLst>
        <pc:spChg chg="add mod">
          <ac:chgData name="Pouria Forouzesh" userId="475bbfa581636a77" providerId="LiveId" clId="{98DB49EE-D0F1-4574-B15D-FFD4D337DD0A}" dt="2023-05-14T17:51:03.975" v="1148" actId="14100"/>
          <ac:spMkLst>
            <pc:docMk/>
            <pc:sldMk cId="1667909853" sldId="364"/>
            <ac:spMk id="3" creationId="{ABC4F22B-01C7-690C-C3D8-5108A3A92EF9}"/>
          </ac:spMkLst>
        </pc:spChg>
        <pc:spChg chg="add mod">
          <ac:chgData name="Pouria Forouzesh" userId="475bbfa581636a77" providerId="LiveId" clId="{98DB49EE-D0F1-4574-B15D-FFD4D337DD0A}" dt="2023-05-14T17:51:32.662" v="1151" actId="1036"/>
          <ac:spMkLst>
            <pc:docMk/>
            <pc:sldMk cId="1667909853" sldId="364"/>
            <ac:spMk id="5" creationId="{F9F72A35-28DF-ADB1-0DAE-C70089BE817E}"/>
          </ac:spMkLst>
        </pc:spChg>
        <pc:spChg chg="add mod">
          <ac:chgData name="Pouria Forouzesh" userId="475bbfa581636a77" providerId="LiveId" clId="{98DB49EE-D0F1-4574-B15D-FFD4D337DD0A}" dt="2023-05-14T17:51:55.474" v="1154" actId="1037"/>
          <ac:spMkLst>
            <pc:docMk/>
            <pc:sldMk cId="1667909853" sldId="364"/>
            <ac:spMk id="6" creationId="{A9FC6514-1B3B-6CAF-B372-5919A1619326}"/>
          </ac:spMkLst>
        </pc:spChg>
        <pc:spChg chg="add mod">
          <ac:chgData name="Pouria Forouzesh" userId="475bbfa581636a77" providerId="LiveId" clId="{98DB49EE-D0F1-4574-B15D-FFD4D337DD0A}" dt="2023-05-14T17:52:24.230" v="1168" actId="1036"/>
          <ac:spMkLst>
            <pc:docMk/>
            <pc:sldMk cId="1667909853" sldId="364"/>
            <ac:spMk id="8" creationId="{7B20147D-9B35-7086-91E8-89B7AFF48C3C}"/>
          </ac:spMkLst>
        </pc:spChg>
      </pc:sldChg>
      <pc:sldChg chg="addSp modSp modAnim">
        <pc:chgData name="Pouria Forouzesh" userId="475bbfa581636a77" providerId="LiveId" clId="{98DB49EE-D0F1-4574-B15D-FFD4D337DD0A}" dt="2023-05-17T07:50:57.325" v="1978"/>
        <pc:sldMkLst>
          <pc:docMk/>
          <pc:sldMk cId="2764815594" sldId="365"/>
        </pc:sldMkLst>
        <pc:spChg chg="add mod">
          <ac:chgData name="Pouria Forouzesh" userId="475bbfa581636a77" providerId="LiveId" clId="{98DB49EE-D0F1-4574-B15D-FFD4D337DD0A}" dt="2023-05-17T07:50:50.591" v="1976"/>
          <ac:spMkLst>
            <pc:docMk/>
            <pc:sldMk cId="2764815594" sldId="365"/>
            <ac:spMk id="3" creationId="{3C8910C4-54D7-3457-E4F1-B25753555A0D}"/>
          </ac:spMkLst>
        </pc:spChg>
        <pc:spChg chg="add mod">
          <ac:chgData name="Pouria Forouzesh" userId="475bbfa581636a77" providerId="LiveId" clId="{98DB49EE-D0F1-4574-B15D-FFD4D337DD0A}" dt="2023-05-17T07:50:50.591" v="1976"/>
          <ac:spMkLst>
            <pc:docMk/>
            <pc:sldMk cId="2764815594" sldId="365"/>
            <ac:spMk id="4" creationId="{C7DDFEF8-A7BB-7BE3-15C5-9CFF5DED4812}"/>
          </ac:spMkLst>
        </pc:spChg>
        <pc:picChg chg="mod">
          <ac:chgData name="Pouria Forouzesh" userId="475bbfa581636a77" providerId="LiveId" clId="{98DB49EE-D0F1-4574-B15D-FFD4D337DD0A}" dt="2023-05-15T08:37:19.152" v="1178" actId="14100"/>
          <ac:picMkLst>
            <pc:docMk/>
            <pc:sldMk cId="2764815594" sldId="365"/>
            <ac:picMk id="4098" creationId="{B643AA73-4E80-261D-EA7A-712FE8E1DB85}"/>
          </ac:picMkLst>
        </pc:picChg>
      </pc:sldChg>
      <pc:sldChg chg="addSp modSp modAnim">
        <pc:chgData name="Pouria Forouzesh" userId="475bbfa581636a77" providerId="LiveId" clId="{98DB49EE-D0F1-4574-B15D-FFD4D337DD0A}" dt="2023-05-16T18:38:46.232" v="1683"/>
        <pc:sldMkLst>
          <pc:docMk/>
          <pc:sldMk cId="4045131556" sldId="366"/>
        </pc:sldMkLst>
        <pc:spChg chg="add mod">
          <ac:chgData name="Pouria Forouzesh" userId="475bbfa581636a77" providerId="LiveId" clId="{98DB49EE-D0F1-4574-B15D-FFD4D337DD0A}" dt="2023-05-16T18:38:41.293" v="1682"/>
          <ac:spMkLst>
            <pc:docMk/>
            <pc:sldMk cId="4045131556" sldId="366"/>
            <ac:spMk id="3" creationId="{1AC76591-D2A0-C148-7CA2-76EC969FC327}"/>
          </ac:spMkLst>
        </pc:spChg>
        <pc:spChg chg="add mod">
          <ac:chgData name="Pouria Forouzesh" userId="475bbfa581636a77" providerId="LiveId" clId="{98DB49EE-D0F1-4574-B15D-FFD4D337DD0A}" dt="2023-05-16T18:38:41.293" v="1682"/>
          <ac:spMkLst>
            <pc:docMk/>
            <pc:sldMk cId="4045131556" sldId="366"/>
            <ac:spMk id="5" creationId="{104DCF06-ACE5-A8F7-A336-F7102F355907}"/>
          </ac:spMkLst>
        </pc:spChg>
        <pc:spChg chg="add mod">
          <ac:chgData name="Pouria Forouzesh" userId="475bbfa581636a77" providerId="LiveId" clId="{98DB49EE-D0F1-4574-B15D-FFD4D337DD0A}" dt="2023-05-16T18:38:41.293" v="1682"/>
          <ac:spMkLst>
            <pc:docMk/>
            <pc:sldMk cId="4045131556" sldId="366"/>
            <ac:spMk id="6" creationId="{26CC6535-7F5B-2F22-E5F0-802E3F656817}"/>
          </ac:spMkLst>
        </pc:spChg>
      </pc:sldChg>
      <pc:sldChg chg="addSp modSp mod modAnim">
        <pc:chgData name="Pouria Forouzesh" userId="475bbfa581636a77" providerId="LiveId" clId="{98DB49EE-D0F1-4574-B15D-FFD4D337DD0A}" dt="2023-05-17T07:51:58.493" v="1980"/>
        <pc:sldMkLst>
          <pc:docMk/>
          <pc:sldMk cId="48242001" sldId="367"/>
        </pc:sldMkLst>
        <pc:spChg chg="add mod">
          <ac:chgData name="Pouria Forouzesh" userId="475bbfa581636a77" providerId="LiveId" clId="{98DB49EE-D0F1-4574-B15D-FFD4D337DD0A}" dt="2023-05-15T14:22:18.394" v="1610" actId="1037"/>
          <ac:spMkLst>
            <pc:docMk/>
            <pc:sldMk cId="48242001" sldId="367"/>
            <ac:spMk id="3" creationId="{F7EDC180-5F42-18C2-F185-0790C7116DE9}"/>
          </ac:spMkLst>
        </pc:spChg>
        <pc:spChg chg="add mod">
          <ac:chgData name="Pouria Forouzesh" userId="475bbfa581636a77" providerId="LiveId" clId="{98DB49EE-D0F1-4574-B15D-FFD4D337DD0A}" dt="2023-05-17T07:51:54.307" v="1979"/>
          <ac:spMkLst>
            <pc:docMk/>
            <pc:sldMk cId="48242001" sldId="367"/>
            <ac:spMk id="4" creationId="{E4E1D37F-5A1B-D0CE-F337-0540C5FF6445}"/>
          </ac:spMkLst>
        </pc:spChg>
        <pc:graphicFrameChg chg="mod modGraphic">
          <ac:chgData name="Pouria Forouzesh" userId="475bbfa581636a77" providerId="LiveId" clId="{98DB49EE-D0F1-4574-B15D-FFD4D337DD0A}" dt="2023-05-16T18:40:21.998" v="1690" actId="404"/>
          <ac:graphicFrameMkLst>
            <pc:docMk/>
            <pc:sldMk cId="48242001" sldId="367"/>
            <ac:graphicFrameMk id="17" creationId="{8E979E74-C3A4-D9A9-D4F2-5F0E5451C24C}"/>
          </ac:graphicFrameMkLst>
        </pc:graphicFrameChg>
        <pc:picChg chg="mod">
          <ac:chgData name="Pouria Forouzesh" userId="475bbfa581636a77" providerId="LiveId" clId="{98DB49EE-D0F1-4574-B15D-FFD4D337DD0A}" dt="2023-05-15T08:40:51.104" v="1201" actId="14100"/>
          <ac:picMkLst>
            <pc:docMk/>
            <pc:sldMk cId="48242001" sldId="367"/>
            <ac:picMk id="6146" creationId="{1ADBA590-2DDF-C839-436C-B787BE10A2CE}"/>
          </ac:picMkLst>
        </pc:picChg>
      </pc:sldChg>
      <pc:sldChg chg="addSp delSp modSp mod modAnim">
        <pc:chgData name="Pouria Forouzesh" userId="475bbfa581636a77" providerId="LiveId" clId="{98DB49EE-D0F1-4574-B15D-FFD4D337DD0A}" dt="2023-05-16T18:42:05.855" v="1698" actId="14100"/>
        <pc:sldMkLst>
          <pc:docMk/>
          <pc:sldMk cId="2047631876" sldId="368"/>
        </pc:sldMkLst>
        <pc:spChg chg="add mod">
          <ac:chgData name="Pouria Forouzesh" userId="475bbfa581636a77" providerId="LiveId" clId="{98DB49EE-D0F1-4574-B15D-FFD4D337DD0A}" dt="2023-05-15T14:24:22.995" v="1613" actId="207"/>
          <ac:spMkLst>
            <pc:docMk/>
            <pc:sldMk cId="2047631876" sldId="368"/>
            <ac:spMk id="3" creationId="{C5EFD85D-BA36-57D2-B5CD-6D4694B57566}"/>
          </ac:spMkLst>
        </pc:spChg>
        <pc:spChg chg="add mod">
          <ac:chgData name="Pouria Forouzesh" userId="475bbfa581636a77" providerId="LiveId" clId="{98DB49EE-D0F1-4574-B15D-FFD4D337DD0A}" dt="2023-05-15T14:25:44.864" v="1622" actId="14100"/>
          <ac:spMkLst>
            <pc:docMk/>
            <pc:sldMk cId="2047631876" sldId="368"/>
            <ac:spMk id="4" creationId="{4269AD71-5DB9-0BC5-E2EB-7B333A7F81E8}"/>
          </ac:spMkLst>
        </pc:spChg>
        <pc:spChg chg="add del mod">
          <ac:chgData name="Pouria Forouzesh" userId="475bbfa581636a77" providerId="LiveId" clId="{98DB49EE-D0F1-4574-B15D-FFD4D337DD0A}" dt="2023-05-15T14:25:01.908" v="1619" actId="478"/>
          <ac:spMkLst>
            <pc:docMk/>
            <pc:sldMk cId="2047631876" sldId="368"/>
            <ac:spMk id="6" creationId="{E667E78A-0579-DF4E-CE28-EF02049EE1E5}"/>
          </ac:spMkLst>
        </pc:spChg>
        <pc:spChg chg="add mod">
          <ac:chgData name="Pouria Forouzesh" userId="475bbfa581636a77" providerId="LiveId" clId="{98DB49EE-D0F1-4574-B15D-FFD4D337DD0A}" dt="2023-05-15T14:25:05.316" v="1620" actId="14100"/>
          <ac:spMkLst>
            <pc:docMk/>
            <pc:sldMk cId="2047631876" sldId="368"/>
            <ac:spMk id="7" creationId="{E34BEA3A-0548-9B61-4932-F26C70B3BC59}"/>
          </ac:spMkLst>
        </pc:spChg>
        <pc:spChg chg="add mod">
          <ac:chgData name="Pouria Forouzesh" userId="475bbfa581636a77" providerId="LiveId" clId="{98DB49EE-D0F1-4574-B15D-FFD4D337DD0A}" dt="2023-05-15T14:25:50.143" v="1623" actId="571"/>
          <ac:spMkLst>
            <pc:docMk/>
            <pc:sldMk cId="2047631876" sldId="368"/>
            <ac:spMk id="9" creationId="{A1EE184E-3E5D-042B-AE0D-5844F1BC4E42}"/>
          </ac:spMkLst>
        </pc:spChg>
        <pc:graphicFrameChg chg="mod modGraphic">
          <ac:chgData name="Pouria Forouzesh" userId="475bbfa581636a77" providerId="LiveId" clId="{98DB49EE-D0F1-4574-B15D-FFD4D337DD0A}" dt="2023-05-16T18:42:05.855" v="1698" actId="14100"/>
          <ac:graphicFrameMkLst>
            <pc:docMk/>
            <pc:sldMk cId="2047631876" sldId="368"/>
            <ac:graphicFrameMk id="20" creationId="{FB70EC1D-82F2-A834-8001-0AE9A1B1C4BB}"/>
          </ac:graphicFrameMkLst>
        </pc:graphicFrameChg>
      </pc:sldChg>
      <pc:sldChg chg="delSp mod delAnim">
        <pc:chgData name="Pouria Forouzesh" userId="475bbfa581636a77" providerId="LiveId" clId="{98DB49EE-D0F1-4574-B15D-FFD4D337DD0A}" dt="2023-05-16T18:34:54.023" v="1667" actId="478"/>
        <pc:sldMkLst>
          <pc:docMk/>
          <pc:sldMk cId="2896118615" sldId="369"/>
        </pc:sldMkLst>
        <pc:graphicFrameChg chg="del">
          <ac:chgData name="Pouria Forouzesh" userId="475bbfa581636a77" providerId="LiveId" clId="{98DB49EE-D0F1-4574-B15D-FFD4D337DD0A}" dt="2023-05-16T18:34:54.023" v="1667" actId="478"/>
          <ac:graphicFrameMkLst>
            <pc:docMk/>
            <pc:sldMk cId="2896118615" sldId="369"/>
            <ac:graphicFrameMk id="17" creationId="{507E07C0-B608-93D4-116E-4DB853D9429D}"/>
          </ac:graphicFrameMkLst>
        </pc:graphicFrameChg>
        <pc:picChg chg="del">
          <ac:chgData name="Pouria Forouzesh" userId="475bbfa581636a77" providerId="LiveId" clId="{98DB49EE-D0F1-4574-B15D-FFD4D337DD0A}" dt="2023-05-16T18:34:54.023" v="1667" actId="478"/>
          <ac:picMkLst>
            <pc:docMk/>
            <pc:sldMk cId="2896118615" sldId="369"/>
            <ac:picMk id="12" creationId="{827404A8-AC21-D87B-B322-6442F1C5F2E5}"/>
          </ac:picMkLst>
        </pc:picChg>
      </pc:sldChg>
      <pc:sldChg chg="addSp modSp mod modAnim">
        <pc:chgData name="Pouria Forouzesh" userId="475bbfa581636a77" providerId="LiveId" clId="{98DB49EE-D0F1-4574-B15D-FFD4D337DD0A}" dt="2023-05-15T08:59:13.143" v="1254"/>
        <pc:sldMkLst>
          <pc:docMk/>
          <pc:sldMk cId="2951343390" sldId="372"/>
        </pc:sldMkLst>
        <pc:spChg chg="add mod">
          <ac:chgData name="Pouria Forouzesh" userId="475bbfa581636a77" providerId="LiveId" clId="{98DB49EE-D0F1-4574-B15D-FFD4D337DD0A}" dt="2023-05-15T08:58:54.501" v="1252" actId="207"/>
          <ac:spMkLst>
            <pc:docMk/>
            <pc:sldMk cId="2951343390" sldId="372"/>
            <ac:spMk id="3" creationId="{46B26F7B-F208-BDA8-0B4B-65B1A5F7B070}"/>
          </ac:spMkLst>
        </pc:spChg>
        <pc:spChg chg="add mod">
          <ac:chgData name="Pouria Forouzesh" userId="475bbfa581636a77" providerId="LiveId" clId="{98DB49EE-D0F1-4574-B15D-FFD4D337DD0A}" dt="2023-05-15T08:58:51.889" v="1251" actId="207"/>
          <ac:spMkLst>
            <pc:docMk/>
            <pc:sldMk cId="2951343390" sldId="372"/>
            <ac:spMk id="9" creationId="{7DE41218-1796-12C1-8907-D11EC60DD0D9}"/>
          </ac:spMkLst>
        </pc:spChg>
      </pc:sldChg>
      <pc:sldChg chg="addSp delSp modSp mod delAnim modAnim">
        <pc:chgData name="Pouria Forouzesh" userId="475bbfa581636a77" providerId="LiveId" clId="{98DB49EE-D0F1-4574-B15D-FFD4D337DD0A}" dt="2023-05-17T15:50:31.632" v="2451" actId="478"/>
        <pc:sldMkLst>
          <pc:docMk/>
          <pc:sldMk cId="1203718104" sldId="376"/>
        </pc:sldMkLst>
        <pc:spChg chg="add mod">
          <ac:chgData name="Pouria Forouzesh" userId="475bbfa581636a77" providerId="LiveId" clId="{98DB49EE-D0F1-4574-B15D-FFD4D337DD0A}" dt="2023-05-16T18:50:39.075" v="1888"/>
          <ac:spMkLst>
            <pc:docMk/>
            <pc:sldMk cId="1203718104" sldId="376"/>
            <ac:spMk id="9" creationId="{70907D1D-D082-75FE-23E7-9E6D77F71E0F}"/>
          </ac:spMkLst>
        </pc:spChg>
        <pc:spChg chg="add mod">
          <ac:chgData name="Pouria Forouzesh" userId="475bbfa581636a77" providerId="LiveId" clId="{98DB49EE-D0F1-4574-B15D-FFD4D337DD0A}" dt="2023-05-16T18:50:39.075" v="1888"/>
          <ac:spMkLst>
            <pc:docMk/>
            <pc:sldMk cId="1203718104" sldId="376"/>
            <ac:spMk id="10" creationId="{31AAAD1F-9A6E-18E5-C65A-45EB84DB085D}"/>
          </ac:spMkLst>
        </pc:spChg>
        <pc:spChg chg="add del mod">
          <ac:chgData name="Pouria Forouzesh" userId="475bbfa581636a77" providerId="LiveId" clId="{98DB49EE-D0F1-4574-B15D-FFD4D337DD0A}" dt="2023-05-17T15:50:31.632" v="2451" actId="478"/>
          <ac:spMkLst>
            <pc:docMk/>
            <pc:sldMk cId="1203718104" sldId="376"/>
            <ac:spMk id="14" creationId="{15D2131F-0D09-97FD-1781-84037A1CE70F}"/>
          </ac:spMkLst>
        </pc:spChg>
        <pc:spChg chg="add del mod">
          <ac:chgData name="Pouria Forouzesh" userId="475bbfa581636a77" providerId="LiveId" clId="{98DB49EE-D0F1-4574-B15D-FFD4D337DD0A}" dt="2023-05-17T15:50:31.632" v="2451" actId="478"/>
          <ac:spMkLst>
            <pc:docMk/>
            <pc:sldMk cId="1203718104" sldId="376"/>
            <ac:spMk id="15" creationId="{14CB84E3-194F-BC29-8B87-ECF33D6FDED0}"/>
          </ac:spMkLst>
        </pc:spChg>
        <pc:spChg chg="add del mod">
          <ac:chgData name="Pouria Forouzesh" userId="475bbfa581636a77" providerId="LiveId" clId="{98DB49EE-D0F1-4574-B15D-FFD4D337DD0A}" dt="2023-05-17T15:50:31.632" v="2451" actId="478"/>
          <ac:spMkLst>
            <pc:docMk/>
            <pc:sldMk cId="1203718104" sldId="376"/>
            <ac:spMk id="16" creationId="{D40F115C-8F20-25C1-05FC-3E3F675D954D}"/>
          </ac:spMkLst>
        </pc:spChg>
        <pc:spChg chg="add mod">
          <ac:chgData name="Pouria Forouzesh" userId="475bbfa581636a77" providerId="LiveId" clId="{98DB49EE-D0F1-4574-B15D-FFD4D337DD0A}" dt="2023-05-17T15:50:14.316" v="2448" actId="571"/>
          <ac:spMkLst>
            <pc:docMk/>
            <pc:sldMk cId="1203718104" sldId="376"/>
            <ac:spMk id="17" creationId="{50B93C3F-EEA5-AB03-0166-E12B6AC09D2E}"/>
          </ac:spMkLst>
        </pc:spChg>
        <pc:spChg chg="add mod">
          <ac:chgData name="Pouria Forouzesh" userId="475bbfa581636a77" providerId="LiveId" clId="{98DB49EE-D0F1-4574-B15D-FFD4D337DD0A}" dt="2023-05-17T15:50:20.803" v="2449" actId="571"/>
          <ac:spMkLst>
            <pc:docMk/>
            <pc:sldMk cId="1203718104" sldId="376"/>
            <ac:spMk id="18" creationId="{9846698F-8FA0-2460-B8D5-1C83C37E58C9}"/>
          </ac:spMkLst>
        </pc:spChg>
        <pc:spChg chg="add mod">
          <ac:chgData name="Pouria Forouzesh" userId="475bbfa581636a77" providerId="LiveId" clId="{98DB49EE-D0F1-4574-B15D-FFD4D337DD0A}" dt="2023-05-17T15:50:24.745" v="2450" actId="571"/>
          <ac:spMkLst>
            <pc:docMk/>
            <pc:sldMk cId="1203718104" sldId="376"/>
            <ac:spMk id="19" creationId="{5DE1E6F4-5DF9-DDBA-DBA3-FCA8E6AA4266}"/>
          </ac:spMkLst>
        </pc:spChg>
        <pc:grpChg chg="del">
          <ac:chgData name="Pouria Forouzesh" userId="475bbfa581636a77" providerId="LiveId" clId="{98DB49EE-D0F1-4574-B15D-FFD4D337DD0A}" dt="2023-05-16T18:50:38.343" v="1887" actId="478"/>
          <ac:grpSpMkLst>
            <pc:docMk/>
            <pc:sldMk cId="1203718104" sldId="376"/>
            <ac:grpSpMk id="3" creationId="{0F8E6FDD-E539-5C34-5A03-B001150BA7B4}"/>
          </ac:grpSpMkLst>
        </pc:grpChg>
        <pc:grpChg chg="add mod">
          <ac:chgData name="Pouria Forouzesh" userId="475bbfa581636a77" providerId="LiveId" clId="{98DB49EE-D0F1-4574-B15D-FFD4D337DD0A}" dt="2023-05-16T18:50:47.821" v="1922" actId="1038"/>
          <ac:grpSpMkLst>
            <pc:docMk/>
            <pc:sldMk cId="1203718104" sldId="376"/>
            <ac:grpSpMk id="5" creationId="{15A72F4D-A062-0958-0E04-493CB048F571}"/>
          </ac:grpSpMkLst>
        </pc:grpChg>
        <pc:graphicFrameChg chg="modGraphic">
          <ac:chgData name="Pouria Forouzesh" userId="475bbfa581636a77" providerId="LiveId" clId="{98DB49EE-D0F1-4574-B15D-FFD4D337DD0A}" dt="2023-05-15T09:06:42.202" v="1290" actId="207"/>
          <ac:graphicFrameMkLst>
            <pc:docMk/>
            <pc:sldMk cId="1203718104" sldId="376"/>
            <ac:graphicFrameMk id="12" creationId="{5DF39348-2D13-FB74-6028-5C1E10C139A9}"/>
          </ac:graphicFrameMkLst>
        </pc:graphicFrameChg>
        <pc:picChg chg="add mod">
          <ac:chgData name="Pouria Forouzesh" userId="475bbfa581636a77" providerId="LiveId" clId="{98DB49EE-D0F1-4574-B15D-FFD4D337DD0A}" dt="2023-05-17T15:29:14.993" v="2407" actId="1076"/>
          <ac:picMkLst>
            <pc:docMk/>
            <pc:sldMk cId="1203718104" sldId="376"/>
            <ac:picMk id="4" creationId="{664C0FD9-4998-E8D5-7E93-86D6894E055A}"/>
          </ac:picMkLst>
        </pc:picChg>
        <pc:picChg chg="add del mod">
          <ac:chgData name="Pouria Forouzesh" userId="475bbfa581636a77" providerId="LiveId" clId="{98DB49EE-D0F1-4574-B15D-FFD4D337DD0A}" dt="2023-05-17T15:29:08.512" v="2403" actId="478"/>
          <ac:picMkLst>
            <pc:docMk/>
            <pc:sldMk cId="1203718104" sldId="376"/>
            <ac:picMk id="8" creationId="{B4E1AB62-DB71-181F-8DA6-01203396F012}"/>
          </ac:picMkLst>
        </pc:picChg>
        <pc:picChg chg="del">
          <ac:chgData name="Pouria Forouzesh" userId="475bbfa581636a77" providerId="LiveId" clId="{98DB49EE-D0F1-4574-B15D-FFD4D337DD0A}" dt="2023-05-14T17:33:54.095" v="712" actId="478"/>
          <ac:picMkLst>
            <pc:docMk/>
            <pc:sldMk cId="1203718104" sldId="376"/>
            <ac:picMk id="9" creationId="{95AB6399-A4C6-4241-20D6-ECC2990CDA4D}"/>
          </ac:picMkLst>
        </pc:picChg>
        <pc:picChg chg="add mod">
          <ac:chgData name="Pouria Forouzesh" userId="475bbfa581636a77" providerId="LiveId" clId="{98DB49EE-D0F1-4574-B15D-FFD4D337DD0A}" dt="2023-05-17T15:50:10.686" v="2447" actId="1076"/>
          <ac:picMkLst>
            <pc:docMk/>
            <pc:sldMk cId="1203718104" sldId="376"/>
            <ac:picMk id="11" creationId="{0A19512E-4A48-1B90-39E8-EFC7A7116E34}"/>
          </ac:picMkLst>
        </pc:picChg>
        <pc:picChg chg="del">
          <ac:chgData name="Pouria Forouzesh" userId="475bbfa581636a77" providerId="LiveId" clId="{98DB49EE-D0F1-4574-B15D-FFD4D337DD0A}" dt="2023-05-14T17:34:21.019" v="745" actId="478"/>
          <ac:picMkLst>
            <pc:docMk/>
            <pc:sldMk cId="1203718104" sldId="376"/>
            <ac:picMk id="11" creationId="{1415BA18-B902-C4F9-F049-F42EE71ED6D9}"/>
          </ac:picMkLst>
        </pc:picChg>
        <pc:picChg chg="add del mod">
          <ac:chgData name="Pouria Forouzesh" userId="475bbfa581636a77" providerId="LiveId" clId="{98DB49EE-D0F1-4574-B15D-FFD4D337DD0A}" dt="2023-05-17T15:29:17.698" v="2408" actId="478"/>
          <ac:picMkLst>
            <pc:docMk/>
            <pc:sldMk cId="1203718104" sldId="376"/>
            <ac:picMk id="13" creationId="{2286DF1C-4CE8-C834-3E4B-A42ECEF5A0DA}"/>
          </ac:picMkLst>
        </pc:picChg>
      </pc:sldChg>
      <pc:sldChg chg="addSp delSp modSp mod delAnim modAnim">
        <pc:chgData name="Pouria Forouzesh" userId="475bbfa581636a77" providerId="LiveId" clId="{98DB49EE-D0F1-4574-B15D-FFD4D337DD0A}" dt="2023-05-17T16:05:39.608" v="2573" actId="478"/>
        <pc:sldMkLst>
          <pc:docMk/>
          <pc:sldMk cId="336943476" sldId="377"/>
        </pc:sldMkLst>
        <pc:spChg chg="add del mod">
          <ac:chgData name="Pouria Forouzesh" userId="475bbfa581636a77" providerId="LiveId" clId="{98DB49EE-D0F1-4574-B15D-FFD4D337DD0A}" dt="2023-05-17T15:51:15.883" v="2513" actId="478"/>
          <ac:spMkLst>
            <pc:docMk/>
            <pc:sldMk cId="336943476" sldId="377"/>
            <ac:spMk id="3" creationId="{918175A2-F4E3-34B9-31F4-52471CE08EB6}"/>
          </ac:spMkLst>
        </pc:spChg>
        <pc:spChg chg="add del mod">
          <ac:chgData name="Pouria Forouzesh" userId="475bbfa581636a77" providerId="LiveId" clId="{98DB49EE-D0F1-4574-B15D-FFD4D337DD0A}" dt="2023-05-17T15:51:15.883" v="2513" actId="478"/>
          <ac:spMkLst>
            <pc:docMk/>
            <pc:sldMk cId="336943476" sldId="377"/>
            <ac:spMk id="4" creationId="{55037DD5-474C-A90B-6051-CE1AFA62A096}"/>
          </ac:spMkLst>
        </pc:spChg>
        <pc:spChg chg="add del mod">
          <ac:chgData name="Pouria Forouzesh" userId="475bbfa581636a77" providerId="LiveId" clId="{98DB49EE-D0F1-4574-B15D-FFD4D337DD0A}" dt="2023-05-17T15:51:33.967" v="2517" actId="478"/>
          <ac:spMkLst>
            <pc:docMk/>
            <pc:sldMk cId="336943476" sldId="377"/>
            <ac:spMk id="5" creationId="{A0BF2DD1-2D95-DD7F-6297-AE32179DBE3A}"/>
          </ac:spMkLst>
        </pc:spChg>
        <pc:spChg chg="add del mod">
          <ac:chgData name="Pouria Forouzesh" userId="475bbfa581636a77" providerId="LiveId" clId="{98DB49EE-D0F1-4574-B15D-FFD4D337DD0A}" dt="2023-05-17T16:05:39.608" v="2573" actId="478"/>
          <ac:spMkLst>
            <pc:docMk/>
            <pc:sldMk cId="336943476" sldId="377"/>
            <ac:spMk id="7" creationId="{81E1B2C8-3090-BD21-EF43-5DDC61C3F210}"/>
          </ac:spMkLst>
        </pc:spChg>
        <pc:spChg chg="add del mod">
          <ac:chgData name="Pouria Forouzesh" userId="475bbfa581636a77" providerId="LiveId" clId="{98DB49EE-D0F1-4574-B15D-FFD4D337DD0A}" dt="2023-05-17T15:51:33.967" v="2517" actId="478"/>
          <ac:spMkLst>
            <pc:docMk/>
            <pc:sldMk cId="336943476" sldId="377"/>
            <ac:spMk id="8" creationId="{A91BC1C1-6A0A-78C5-A3C4-BB129C958741}"/>
          </ac:spMkLst>
        </pc:spChg>
        <pc:spChg chg="add mod">
          <ac:chgData name="Pouria Forouzesh" userId="475bbfa581636a77" providerId="LiveId" clId="{98DB49EE-D0F1-4574-B15D-FFD4D337DD0A}" dt="2023-05-17T15:51:13.287" v="2512" actId="14100"/>
          <ac:spMkLst>
            <pc:docMk/>
            <pc:sldMk cId="336943476" sldId="377"/>
            <ac:spMk id="10" creationId="{80678FA6-D036-138C-8180-7CE166C6A68F}"/>
          </ac:spMkLst>
        </pc:spChg>
        <pc:spChg chg="add mod">
          <ac:chgData name="Pouria Forouzesh" userId="475bbfa581636a77" providerId="LiveId" clId="{98DB49EE-D0F1-4574-B15D-FFD4D337DD0A}" dt="2023-05-17T15:51:42.770" v="2521" actId="571"/>
          <ac:spMkLst>
            <pc:docMk/>
            <pc:sldMk cId="336943476" sldId="377"/>
            <ac:spMk id="12" creationId="{930DFC39-BEA6-024D-CB58-D431378FF099}"/>
          </ac:spMkLst>
        </pc:spChg>
        <pc:spChg chg="add mod">
          <ac:chgData name="Pouria Forouzesh" userId="475bbfa581636a77" providerId="LiveId" clId="{98DB49EE-D0F1-4574-B15D-FFD4D337DD0A}" dt="2023-05-17T15:51:49.205" v="2523" actId="14100"/>
          <ac:spMkLst>
            <pc:docMk/>
            <pc:sldMk cId="336943476" sldId="377"/>
            <ac:spMk id="14" creationId="{39C7F9DC-D8D6-47DA-BE02-91FC9572602D}"/>
          </ac:spMkLst>
        </pc:spChg>
        <pc:spChg chg="add mod">
          <ac:chgData name="Pouria Forouzesh" userId="475bbfa581636a77" providerId="LiveId" clId="{98DB49EE-D0F1-4574-B15D-FFD4D337DD0A}" dt="2023-05-17T16:05:38.009" v="2572" actId="571"/>
          <ac:spMkLst>
            <pc:docMk/>
            <pc:sldMk cId="336943476" sldId="377"/>
            <ac:spMk id="17" creationId="{B983D85C-D116-D11D-AE1A-CCC5BBD570FC}"/>
          </ac:spMkLst>
        </pc:spChg>
        <pc:picChg chg="del">
          <ac:chgData name="Pouria Forouzesh" userId="475bbfa581636a77" providerId="LiveId" clId="{98DB49EE-D0F1-4574-B15D-FFD4D337DD0A}" dt="2023-05-14T17:36:58.441" v="788" actId="478"/>
          <ac:picMkLst>
            <pc:docMk/>
            <pc:sldMk cId="336943476" sldId="377"/>
            <ac:picMk id="3" creationId="{A7A9FAEC-4015-11E8-ECAC-49AD4B84E9C9}"/>
          </ac:picMkLst>
        </pc:picChg>
        <pc:picChg chg="del">
          <ac:chgData name="Pouria Forouzesh" userId="475bbfa581636a77" providerId="LiveId" clId="{98DB49EE-D0F1-4574-B15D-FFD4D337DD0A}" dt="2023-05-14T17:37:17.390" v="793" actId="478"/>
          <ac:picMkLst>
            <pc:docMk/>
            <pc:sldMk cId="336943476" sldId="377"/>
            <ac:picMk id="5" creationId="{CFE369F5-9A6C-8999-3AEE-BDDCF521A889}"/>
          </ac:picMkLst>
        </pc:picChg>
        <pc:picChg chg="add del mod">
          <ac:chgData name="Pouria Forouzesh" userId="475bbfa581636a77" providerId="LiveId" clId="{98DB49EE-D0F1-4574-B15D-FFD4D337DD0A}" dt="2023-05-17T15:50:40.328" v="2454" actId="478"/>
          <ac:picMkLst>
            <pc:docMk/>
            <pc:sldMk cId="336943476" sldId="377"/>
            <ac:picMk id="6" creationId="{9AF4FCBA-DE5E-1FCC-8FDD-02C7BDF6248E}"/>
          </ac:picMkLst>
        </pc:picChg>
        <pc:picChg chg="add mod">
          <ac:chgData name="Pouria Forouzesh" userId="475bbfa581636a77" providerId="LiveId" clId="{98DB49EE-D0F1-4574-B15D-FFD4D337DD0A}" dt="2023-05-17T15:51:52.841" v="2524" actId="1076"/>
          <ac:picMkLst>
            <pc:docMk/>
            <pc:sldMk cId="336943476" sldId="377"/>
            <ac:picMk id="9" creationId="{D0FEF844-0234-9B00-4B63-67B59E102ED7}"/>
          </ac:picMkLst>
        </pc:picChg>
        <pc:picChg chg="del">
          <ac:chgData name="Pouria Forouzesh" userId="475bbfa581636a77" providerId="LiveId" clId="{98DB49EE-D0F1-4574-B15D-FFD4D337DD0A}" dt="2023-05-14T17:38:22.358" v="857" actId="478"/>
          <ac:picMkLst>
            <pc:docMk/>
            <pc:sldMk cId="336943476" sldId="377"/>
            <ac:picMk id="9" creationId="{D3CDCB14-E13D-A57E-17F2-26DD1326012C}"/>
          </ac:picMkLst>
        </pc:picChg>
        <pc:picChg chg="add mod">
          <ac:chgData name="Pouria Forouzesh" userId="475bbfa581636a77" providerId="LiveId" clId="{98DB49EE-D0F1-4574-B15D-FFD4D337DD0A}" dt="2023-05-17T15:51:38.426" v="2519" actId="1076"/>
          <ac:picMkLst>
            <pc:docMk/>
            <pc:sldMk cId="336943476" sldId="377"/>
            <ac:picMk id="11" creationId="{AC42422D-C60F-51C8-9617-EB97656B62C3}"/>
          </ac:picMkLst>
        </pc:picChg>
        <pc:picChg chg="add mod">
          <ac:chgData name="Pouria Forouzesh" userId="475bbfa581636a77" providerId="LiveId" clId="{98DB49EE-D0F1-4574-B15D-FFD4D337DD0A}" dt="2023-05-17T15:51:42.770" v="2521" actId="571"/>
          <ac:picMkLst>
            <pc:docMk/>
            <pc:sldMk cId="336943476" sldId="377"/>
            <ac:picMk id="13" creationId="{0C208D88-6EB2-379B-CA6F-48850900FE1C}"/>
          </ac:picMkLst>
        </pc:picChg>
        <pc:picChg chg="add mod">
          <ac:chgData name="Pouria Forouzesh" userId="475bbfa581636a77" providerId="LiveId" clId="{98DB49EE-D0F1-4574-B15D-FFD4D337DD0A}" dt="2023-05-17T16:05:33.434" v="2571" actId="1035"/>
          <ac:picMkLst>
            <pc:docMk/>
            <pc:sldMk cId="336943476" sldId="377"/>
            <ac:picMk id="16" creationId="{F03720C4-D235-FC1B-7D20-6E65153516A9}"/>
          </ac:picMkLst>
        </pc:picChg>
        <pc:picChg chg="add del mod">
          <ac:chgData name="Pouria Forouzesh" userId="475bbfa581636a77" providerId="LiveId" clId="{98DB49EE-D0F1-4574-B15D-FFD4D337DD0A}" dt="2023-05-17T15:50:38.239" v="2452" actId="478"/>
          <ac:picMkLst>
            <pc:docMk/>
            <pc:sldMk cId="336943476" sldId="377"/>
            <ac:picMk id="3074" creationId="{41583B48-7049-B754-9144-BF7533860708}"/>
          </ac:picMkLst>
        </pc:picChg>
        <pc:picChg chg="add del mod">
          <ac:chgData name="Pouria Forouzesh" userId="475bbfa581636a77" providerId="LiveId" clId="{98DB49EE-D0F1-4574-B15D-FFD4D337DD0A}" dt="2023-05-17T15:50:39.072" v="2453" actId="478"/>
          <ac:picMkLst>
            <pc:docMk/>
            <pc:sldMk cId="336943476" sldId="377"/>
            <ac:picMk id="3076" creationId="{1AA54BD4-D1EC-5446-D6AA-9E2DBEBA3F68}"/>
          </ac:picMkLst>
        </pc:picChg>
      </pc:sldChg>
      <pc:sldChg chg="addSp delSp modSp mod delAnim modAnim">
        <pc:chgData name="Pouria Forouzesh" userId="475bbfa581636a77" providerId="LiveId" clId="{98DB49EE-D0F1-4574-B15D-FFD4D337DD0A}" dt="2023-05-17T16:06:20.625" v="2581" actId="478"/>
        <pc:sldMkLst>
          <pc:docMk/>
          <pc:sldMk cId="103537572" sldId="378"/>
        </pc:sldMkLst>
        <pc:spChg chg="del">
          <ac:chgData name="Pouria Forouzesh" userId="475bbfa581636a77" providerId="LiveId" clId="{98DB49EE-D0F1-4574-B15D-FFD4D337DD0A}" dt="2023-05-14T17:41:24.969" v="970" actId="478"/>
          <ac:spMkLst>
            <pc:docMk/>
            <pc:sldMk cId="103537572" sldId="378"/>
            <ac:spMk id="5" creationId="{45E54F50-1BF9-95B9-59A7-4A2722D12496}"/>
          </ac:spMkLst>
        </pc:spChg>
        <pc:spChg chg="add mod">
          <ac:chgData name="Pouria Forouzesh" userId="475bbfa581636a77" providerId="LiveId" clId="{98DB49EE-D0F1-4574-B15D-FFD4D337DD0A}" dt="2023-05-16T18:53:44.677" v="1945" actId="14100"/>
          <ac:spMkLst>
            <pc:docMk/>
            <pc:sldMk cId="103537572" sldId="378"/>
            <ac:spMk id="6" creationId="{C15A4247-73C0-89A9-4B35-829CB5BCB185}"/>
          </ac:spMkLst>
        </pc:spChg>
        <pc:spChg chg="add del mod">
          <ac:chgData name="Pouria Forouzesh" userId="475bbfa581636a77" providerId="LiveId" clId="{98DB49EE-D0F1-4574-B15D-FFD4D337DD0A}" dt="2023-05-17T16:06:20.625" v="2581" actId="478"/>
          <ac:spMkLst>
            <pc:docMk/>
            <pc:sldMk cId="103537572" sldId="378"/>
            <ac:spMk id="9" creationId="{8DEB896A-6D33-B0E7-D610-F63FF56EF0F3}"/>
          </ac:spMkLst>
        </pc:spChg>
        <pc:spChg chg="add mod">
          <ac:chgData name="Pouria Forouzesh" userId="475bbfa581636a77" providerId="LiveId" clId="{98DB49EE-D0F1-4574-B15D-FFD4D337DD0A}" dt="2023-05-17T16:06:18.507" v="2580" actId="571"/>
          <ac:spMkLst>
            <pc:docMk/>
            <pc:sldMk cId="103537572" sldId="378"/>
            <ac:spMk id="11" creationId="{D08A8626-5C9A-ADAE-1E0A-479B5C670072}"/>
          </ac:spMkLst>
        </pc:spChg>
        <pc:picChg chg="add mod">
          <ac:chgData name="Pouria Forouzesh" userId="475bbfa581636a77" providerId="LiveId" clId="{98DB49EE-D0F1-4574-B15D-FFD4D337DD0A}" dt="2023-05-17T15:52:40.810" v="2528" actId="1076"/>
          <ac:picMkLst>
            <pc:docMk/>
            <pc:sldMk cId="103537572" sldId="378"/>
            <ac:picMk id="2" creationId="{9AA055DA-9532-800B-6A56-83FF1A3B3DF5}"/>
          </ac:picMkLst>
        </pc:picChg>
        <pc:picChg chg="add del mod">
          <ac:chgData name="Pouria Forouzesh" userId="475bbfa581636a77" providerId="LiveId" clId="{98DB49EE-D0F1-4574-B15D-FFD4D337DD0A}" dt="2023-05-17T16:05:48.001" v="2574" actId="478"/>
          <ac:picMkLst>
            <pc:docMk/>
            <pc:sldMk cId="103537572" sldId="378"/>
            <ac:picMk id="4" creationId="{4BDCCF4F-73ED-2CE5-1291-B0EE5B4E77C2}"/>
          </ac:picMkLst>
        </pc:picChg>
        <pc:picChg chg="add mod">
          <ac:chgData name="Pouria Forouzesh" userId="475bbfa581636a77" providerId="LiveId" clId="{98DB49EE-D0F1-4574-B15D-FFD4D337DD0A}" dt="2023-05-17T16:06:14.045" v="2578" actId="1076"/>
          <ac:picMkLst>
            <pc:docMk/>
            <pc:sldMk cId="103537572" sldId="378"/>
            <ac:picMk id="10" creationId="{6894D91E-41C3-5109-0971-15443A36E2A8}"/>
          </ac:picMkLst>
        </pc:picChg>
        <pc:picChg chg="del">
          <ac:chgData name="Pouria Forouzesh" userId="475bbfa581636a77" providerId="LiveId" clId="{98DB49EE-D0F1-4574-B15D-FFD4D337DD0A}" dt="2023-05-14T17:43:02.403" v="1007" actId="478"/>
          <ac:picMkLst>
            <pc:docMk/>
            <pc:sldMk cId="103537572" sldId="378"/>
            <ac:picMk id="12" creationId="{AF14E291-5C3F-CEA7-BF62-D55CCD957193}"/>
          </ac:picMkLst>
        </pc:picChg>
        <pc:picChg chg="add del mod">
          <ac:chgData name="Pouria Forouzesh" userId="475bbfa581636a77" providerId="LiveId" clId="{98DB49EE-D0F1-4574-B15D-FFD4D337DD0A}" dt="2023-05-17T15:52:42.575" v="2529" actId="478"/>
          <ac:picMkLst>
            <pc:docMk/>
            <pc:sldMk cId="103537572" sldId="378"/>
            <ac:picMk id="1026" creationId="{22D47E97-3A6D-09F8-FFEB-8178565CB659}"/>
          </ac:picMkLst>
        </pc:picChg>
        <pc:picChg chg="del">
          <ac:chgData name="Pouria Forouzesh" userId="475bbfa581636a77" providerId="LiveId" clId="{98DB49EE-D0F1-4574-B15D-FFD4D337DD0A}" dt="2023-05-14T17:41:27.356" v="971" actId="478"/>
          <ac:picMkLst>
            <pc:docMk/>
            <pc:sldMk cId="103537572" sldId="378"/>
            <ac:picMk id="2050" creationId="{C55A923F-EC07-4D51-75E6-B8EDD9E3BD4F}"/>
          </ac:picMkLst>
        </pc:picChg>
        <pc:picChg chg="del">
          <ac:chgData name="Pouria Forouzesh" userId="475bbfa581636a77" providerId="LiveId" clId="{98DB49EE-D0F1-4574-B15D-FFD4D337DD0A}" dt="2023-05-14T17:40:28.190" v="924" actId="478"/>
          <ac:picMkLst>
            <pc:docMk/>
            <pc:sldMk cId="103537572" sldId="378"/>
            <ac:picMk id="2052" creationId="{07D826C1-6CA8-ECAF-C50A-A70D26EA1EF0}"/>
          </ac:picMkLst>
        </pc:picChg>
        <pc:picChg chg="del">
          <ac:chgData name="Pouria Forouzesh" userId="475bbfa581636a77" providerId="LiveId" clId="{98DB49EE-D0F1-4574-B15D-FFD4D337DD0A}" dt="2023-05-14T17:40:48.241" v="944" actId="478"/>
          <ac:picMkLst>
            <pc:docMk/>
            <pc:sldMk cId="103537572" sldId="378"/>
            <ac:picMk id="2054" creationId="{FCDB8D8E-ADD0-B593-4C9C-F351F711BC7A}"/>
          </ac:picMkLst>
        </pc:picChg>
        <pc:picChg chg="add del mod">
          <ac:chgData name="Pouria Forouzesh" userId="475bbfa581636a77" providerId="LiveId" clId="{98DB49EE-D0F1-4574-B15D-FFD4D337DD0A}" dt="2023-05-17T15:52:35.574" v="2525" actId="478"/>
          <ac:picMkLst>
            <pc:docMk/>
            <pc:sldMk cId="103537572" sldId="378"/>
            <ac:picMk id="4098" creationId="{FE9097BA-BE24-8867-0C6E-7BE22B99FACF}"/>
          </ac:picMkLst>
        </pc:picChg>
        <pc:picChg chg="add del mod">
          <ac:chgData name="Pouria Forouzesh" userId="475bbfa581636a77" providerId="LiveId" clId="{98DB49EE-D0F1-4574-B15D-FFD4D337DD0A}" dt="2023-05-15T09:11:48.903" v="1291" actId="478"/>
          <ac:picMkLst>
            <pc:docMk/>
            <pc:sldMk cId="103537572" sldId="378"/>
            <ac:picMk id="4100" creationId="{0AFF95C0-5282-0F38-B917-720F25244742}"/>
          </ac:picMkLst>
        </pc:picChg>
        <pc:picChg chg="add mod">
          <ac:chgData name="Pouria Forouzesh" userId="475bbfa581636a77" providerId="LiveId" clId="{98DB49EE-D0F1-4574-B15D-FFD4D337DD0A}" dt="2023-05-17T15:52:56.318" v="2534" actId="1037"/>
          <ac:picMkLst>
            <pc:docMk/>
            <pc:sldMk cId="103537572" sldId="378"/>
            <ac:picMk id="4100" creationId="{9262A507-6919-1158-2D90-3C9C1024FB22}"/>
          </ac:picMkLst>
        </pc:picChg>
        <pc:picChg chg="add mod">
          <ac:chgData name="Pouria Forouzesh" userId="475bbfa581636a77" providerId="LiveId" clId="{98DB49EE-D0F1-4574-B15D-FFD4D337DD0A}" dt="2023-05-14T17:42:01.924" v="1006" actId="1076"/>
          <ac:picMkLst>
            <pc:docMk/>
            <pc:sldMk cId="103537572" sldId="378"/>
            <ac:picMk id="4102" creationId="{5C61D80F-8AF6-3BDD-E264-F6F03AC8D101}"/>
          </ac:picMkLst>
        </pc:picChg>
      </pc:sldChg>
      <pc:sldChg chg="modSp mod">
        <pc:chgData name="Pouria Forouzesh" userId="475bbfa581636a77" providerId="LiveId" clId="{98DB49EE-D0F1-4574-B15D-FFD4D337DD0A}" dt="2023-05-17T16:06:28.162" v="2582" actId="20577"/>
        <pc:sldMkLst>
          <pc:docMk/>
          <pc:sldMk cId="2926472865" sldId="379"/>
        </pc:sldMkLst>
        <pc:spChg chg="mod">
          <ac:chgData name="Pouria Forouzesh" userId="475bbfa581636a77" providerId="LiveId" clId="{98DB49EE-D0F1-4574-B15D-FFD4D337DD0A}" dt="2023-05-14T17:44:58.047" v="1068" actId="14100"/>
          <ac:spMkLst>
            <pc:docMk/>
            <pc:sldMk cId="2926472865" sldId="379"/>
            <ac:spMk id="7" creationId="{B23D4AE7-CA09-B3A5-90A2-2FA4C8CE2612}"/>
          </ac:spMkLst>
        </pc:spChg>
        <pc:graphicFrameChg chg="mod">
          <ac:chgData name="Pouria Forouzesh" userId="475bbfa581636a77" providerId="LiveId" clId="{98DB49EE-D0F1-4574-B15D-FFD4D337DD0A}" dt="2023-05-17T16:06:28.162" v="2582" actId="20577"/>
          <ac:graphicFrameMkLst>
            <pc:docMk/>
            <pc:sldMk cId="2926472865" sldId="379"/>
            <ac:graphicFrameMk id="9" creationId="{31294EA8-4087-77DB-5E8D-79D8962AF7D2}"/>
          </ac:graphicFrameMkLst>
        </pc:graphicFrameChg>
      </pc:sldChg>
      <pc:sldChg chg="addSp delSp modSp mod modAnim">
        <pc:chgData name="Pouria Forouzesh" userId="475bbfa581636a77" providerId="LiveId" clId="{98DB49EE-D0F1-4574-B15D-FFD4D337DD0A}" dt="2023-05-17T07:58:26.381" v="2185" actId="1038"/>
        <pc:sldMkLst>
          <pc:docMk/>
          <pc:sldMk cId="2856017495" sldId="380"/>
        </pc:sldMkLst>
        <pc:spChg chg="add del mod">
          <ac:chgData name="Pouria Forouzesh" userId="475bbfa581636a77" providerId="LiveId" clId="{98DB49EE-D0F1-4574-B15D-FFD4D337DD0A}" dt="2023-05-16T18:45:50.583" v="1825" actId="478"/>
          <ac:spMkLst>
            <pc:docMk/>
            <pc:sldMk cId="2856017495" sldId="380"/>
            <ac:spMk id="3" creationId="{B2DDECE1-1577-885C-BA44-D8EBB2CD838D}"/>
          </ac:spMkLst>
        </pc:spChg>
        <pc:spChg chg="add mod">
          <ac:chgData name="Pouria Forouzesh" userId="475bbfa581636a77" providerId="LiveId" clId="{98DB49EE-D0F1-4574-B15D-FFD4D337DD0A}" dt="2023-05-17T07:58:26.381" v="2185" actId="1038"/>
          <ac:spMkLst>
            <pc:docMk/>
            <pc:sldMk cId="2856017495" sldId="380"/>
            <ac:spMk id="6" creationId="{58FBBBC5-947B-B3E8-9715-DEF3087BB1D4}"/>
          </ac:spMkLst>
        </pc:spChg>
        <pc:spChg chg="mod">
          <ac:chgData name="Pouria Forouzesh" userId="475bbfa581636a77" providerId="LiveId" clId="{98DB49EE-D0F1-4574-B15D-FFD4D337DD0A}" dt="2023-05-17T07:55:56.625" v="2082"/>
          <ac:spMkLst>
            <pc:docMk/>
            <pc:sldMk cId="2856017495" sldId="380"/>
            <ac:spMk id="10" creationId="{A40410B9-4EF2-FED6-BE7C-A69A74B3518C}"/>
          </ac:spMkLst>
        </pc:spChg>
        <pc:spChg chg="mod">
          <ac:chgData name="Pouria Forouzesh" userId="475bbfa581636a77" providerId="LiveId" clId="{98DB49EE-D0F1-4574-B15D-FFD4D337DD0A}" dt="2023-05-17T07:55:56.625" v="2082"/>
          <ac:spMkLst>
            <pc:docMk/>
            <pc:sldMk cId="2856017495" sldId="380"/>
            <ac:spMk id="11" creationId="{431B4E72-A8BF-4247-00E5-DABBC18F99E4}"/>
          </ac:spMkLst>
        </pc:spChg>
        <pc:spChg chg="mod">
          <ac:chgData name="Pouria Forouzesh" userId="475bbfa581636a77" providerId="LiveId" clId="{98DB49EE-D0F1-4574-B15D-FFD4D337DD0A}" dt="2023-05-17T07:55:05.362" v="2064" actId="14100"/>
          <ac:spMkLst>
            <pc:docMk/>
            <pc:sldMk cId="2856017495" sldId="380"/>
            <ac:spMk id="14" creationId="{FF953ED0-F76F-9B3B-A748-A18FAD5B64CE}"/>
          </ac:spMkLst>
        </pc:spChg>
        <pc:grpChg chg="add mod">
          <ac:chgData name="Pouria Forouzesh" userId="475bbfa581636a77" providerId="LiveId" clId="{98DB49EE-D0F1-4574-B15D-FFD4D337DD0A}" dt="2023-05-17T07:56:01.776" v="2109" actId="1036"/>
          <ac:grpSpMkLst>
            <pc:docMk/>
            <pc:sldMk cId="2856017495" sldId="380"/>
            <ac:grpSpMk id="9" creationId="{70E04F7D-4BAF-F4C0-D97F-A52DB8503DAB}"/>
          </ac:grpSpMkLst>
        </pc:grpChg>
        <pc:graphicFrameChg chg="add mod">
          <ac:chgData name="Pouria Forouzesh" userId="475bbfa581636a77" providerId="LiveId" clId="{98DB49EE-D0F1-4574-B15D-FFD4D337DD0A}" dt="2023-05-17T07:55:54.856" v="2081" actId="1036"/>
          <ac:graphicFrameMkLst>
            <pc:docMk/>
            <pc:sldMk cId="2856017495" sldId="380"/>
            <ac:graphicFrameMk id="3" creationId="{C2E11C77-C840-2D59-0C2A-32EFA652E67B}"/>
          </ac:graphicFrameMkLst>
        </pc:graphicFrameChg>
        <pc:picChg chg="del">
          <ac:chgData name="Pouria Forouzesh" userId="475bbfa581636a77" providerId="LiveId" clId="{98DB49EE-D0F1-4574-B15D-FFD4D337DD0A}" dt="2023-05-14T17:06:39.719" v="4" actId="478"/>
          <ac:picMkLst>
            <pc:docMk/>
            <pc:sldMk cId="2856017495" sldId="380"/>
            <ac:picMk id="3" creationId="{79950A1A-49C3-A1F1-29D4-E1D73037D2F9}"/>
          </ac:picMkLst>
        </pc:picChg>
        <pc:picChg chg="add mod">
          <ac:chgData name="Pouria Forouzesh" userId="475bbfa581636a77" providerId="LiveId" clId="{98DB49EE-D0F1-4574-B15D-FFD4D337DD0A}" dt="2023-05-17T07:54:30.430" v="2033" actId="1037"/>
          <ac:picMkLst>
            <pc:docMk/>
            <pc:sldMk cId="2856017495" sldId="380"/>
            <ac:picMk id="4" creationId="{D0B0D730-7B92-43DD-AED8-31FA55B1CE60}"/>
          </ac:picMkLst>
        </pc:picChg>
        <pc:picChg chg="add mod">
          <ac:chgData name="Pouria Forouzesh" userId="475bbfa581636a77" providerId="LiveId" clId="{98DB49EE-D0F1-4574-B15D-FFD4D337DD0A}" dt="2023-05-17T07:56:12.602" v="2111" actId="1038"/>
          <ac:picMkLst>
            <pc:docMk/>
            <pc:sldMk cId="2856017495" sldId="380"/>
            <ac:picMk id="5" creationId="{63FAE46A-0463-3565-1632-CEA413025440}"/>
          </ac:picMkLst>
        </pc:picChg>
        <pc:picChg chg="del">
          <ac:chgData name="Pouria Forouzesh" userId="475bbfa581636a77" providerId="LiveId" clId="{98DB49EE-D0F1-4574-B15D-FFD4D337DD0A}" dt="2023-05-14T17:07:51.930" v="30" actId="478"/>
          <ac:picMkLst>
            <pc:docMk/>
            <pc:sldMk cId="2856017495" sldId="380"/>
            <ac:picMk id="7" creationId="{0B18C401-6D6C-704B-18B9-7381FDBDC25B}"/>
          </ac:picMkLst>
        </pc:picChg>
        <pc:picChg chg="add mod">
          <ac:chgData name="Pouria Forouzesh" userId="475bbfa581636a77" providerId="LiveId" clId="{98DB49EE-D0F1-4574-B15D-FFD4D337DD0A}" dt="2023-05-17T07:54:59.715" v="2063" actId="14861"/>
          <ac:picMkLst>
            <pc:docMk/>
            <pc:sldMk cId="2856017495" sldId="380"/>
            <ac:picMk id="7" creationId="{BCB2D88B-EFAB-398A-35E4-20D71BF1F739}"/>
          </ac:picMkLst>
        </pc:picChg>
        <pc:picChg chg="add mod">
          <ac:chgData name="Pouria Forouzesh" userId="475bbfa581636a77" providerId="LiveId" clId="{98DB49EE-D0F1-4574-B15D-FFD4D337DD0A}" dt="2023-05-17T07:56:13.503" v="2113" actId="1038"/>
          <ac:picMkLst>
            <pc:docMk/>
            <pc:sldMk cId="2856017495" sldId="380"/>
            <ac:picMk id="8" creationId="{14B8055D-0559-545F-6361-528CF689CC25}"/>
          </ac:picMkLst>
        </pc:picChg>
      </pc:sldChg>
      <pc:sldChg chg="modSp">
        <pc:chgData name="Pouria Forouzesh" userId="475bbfa581636a77" providerId="LiveId" clId="{98DB49EE-D0F1-4574-B15D-FFD4D337DD0A}" dt="2023-05-15T11:01:17.383" v="1569" actId="20577"/>
        <pc:sldMkLst>
          <pc:docMk/>
          <pc:sldMk cId="1514206587" sldId="381"/>
        </pc:sldMkLst>
        <pc:graphicFrameChg chg="mod">
          <ac:chgData name="Pouria Forouzesh" userId="475bbfa581636a77" providerId="LiveId" clId="{98DB49EE-D0F1-4574-B15D-FFD4D337DD0A}" dt="2023-05-15T11:01:17.383" v="1569" actId="20577"/>
          <ac:graphicFrameMkLst>
            <pc:docMk/>
            <pc:sldMk cId="1514206587" sldId="381"/>
            <ac:graphicFrameMk id="2" creationId="{8932BA2A-3101-A608-83B6-47EB2E5344A6}"/>
          </ac:graphicFrameMkLst>
        </pc:graphicFrameChg>
      </pc:sldChg>
      <pc:sldChg chg="addSp delSp modSp add mod ord modAnim">
        <pc:chgData name="Pouria Forouzesh" userId="475bbfa581636a77" providerId="LiveId" clId="{98DB49EE-D0F1-4574-B15D-FFD4D337DD0A}" dt="2023-05-17T07:50:10.636" v="1975"/>
        <pc:sldMkLst>
          <pc:docMk/>
          <pc:sldMk cId="1775127555" sldId="382"/>
        </pc:sldMkLst>
        <pc:spChg chg="add mod">
          <ac:chgData name="Pouria Forouzesh" userId="475bbfa581636a77" providerId="LiveId" clId="{98DB49EE-D0F1-4574-B15D-FFD4D337DD0A}" dt="2023-05-17T07:49:55.092" v="1974" actId="207"/>
          <ac:spMkLst>
            <pc:docMk/>
            <pc:sldMk cId="1775127555" sldId="382"/>
            <ac:spMk id="4" creationId="{2DF5A2C0-7719-E932-2C48-1D1DB9D1C58E}"/>
          </ac:spMkLst>
        </pc:spChg>
        <pc:spChg chg="add mod">
          <ac:chgData name="Pouria Forouzesh" userId="475bbfa581636a77" providerId="LiveId" clId="{98DB49EE-D0F1-4574-B15D-FFD4D337DD0A}" dt="2023-05-17T07:49:55.092" v="1974" actId="207"/>
          <ac:spMkLst>
            <pc:docMk/>
            <pc:sldMk cId="1775127555" sldId="382"/>
            <ac:spMk id="5" creationId="{B968935A-768E-4B28-7709-F02508768B32}"/>
          </ac:spMkLst>
        </pc:spChg>
        <pc:picChg chg="add mod">
          <ac:chgData name="Pouria Forouzesh" userId="475bbfa581636a77" providerId="LiveId" clId="{98DB49EE-D0F1-4574-B15D-FFD4D337DD0A}" dt="2023-05-15T08:36:59.098" v="1177" actId="14861"/>
          <ac:picMkLst>
            <pc:docMk/>
            <pc:sldMk cId="1775127555" sldId="382"/>
            <ac:picMk id="3" creationId="{33C32D0B-2DED-A21F-6EB7-6C3307360378}"/>
          </ac:picMkLst>
        </pc:picChg>
        <pc:picChg chg="del">
          <ac:chgData name="Pouria Forouzesh" userId="475bbfa581636a77" providerId="LiveId" clId="{98DB49EE-D0F1-4574-B15D-FFD4D337DD0A}" dt="2023-05-15T08:36:44.520" v="1174" actId="478"/>
          <ac:picMkLst>
            <pc:docMk/>
            <pc:sldMk cId="1775127555" sldId="382"/>
            <ac:picMk id="4098" creationId="{B643AA73-4E80-261D-EA7A-712FE8E1DB85}"/>
          </ac:picMkLst>
        </pc:picChg>
      </pc:sldChg>
      <pc:sldChg chg="addSp delSp modSp add mod ord modAnim">
        <pc:chgData name="Pouria Forouzesh" userId="475bbfa581636a77" providerId="LiveId" clId="{98DB49EE-D0F1-4574-B15D-FFD4D337DD0A}" dt="2023-05-16T18:38:13.024" v="1681"/>
        <pc:sldMkLst>
          <pc:docMk/>
          <pc:sldMk cId="1844201539" sldId="383"/>
        </pc:sldMkLst>
        <pc:spChg chg="add del mod">
          <ac:chgData name="Pouria Forouzesh" userId="475bbfa581636a77" providerId="LiveId" clId="{98DB49EE-D0F1-4574-B15D-FFD4D337DD0A}" dt="2023-05-16T18:37:07.731" v="1672" actId="478"/>
          <ac:spMkLst>
            <pc:docMk/>
            <pc:sldMk cId="1844201539" sldId="383"/>
            <ac:spMk id="5" creationId="{EC8CCD7C-AE38-63FA-A8E2-73F11E179161}"/>
          </ac:spMkLst>
        </pc:spChg>
        <pc:spChg chg="add mod">
          <ac:chgData name="Pouria Forouzesh" userId="475bbfa581636a77" providerId="LiveId" clId="{98DB49EE-D0F1-4574-B15D-FFD4D337DD0A}" dt="2023-05-16T18:37:18.888" v="1674" actId="207"/>
          <ac:spMkLst>
            <pc:docMk/>
            <pc:sldMk cId="1844201539" sldId="383"/>
            <ac:spMk id="6" creationId="{D0C81E84-1FEF-F978-12B4-87D2ADC199ED}"/>
          </ac:spMkLst>
        </pc:spChg>
        <pc:spChg chg="add mod">
          <ac:chgData name="Pouria Forouzesh" userId="475bbfa581636a77" providerId="LiveId" clId="{98DB49EE-D0F1-4574-B15D-FFD4D337DD0A}" dt="2023-05-16T18:37:35.767" v="1677" actId="207"/>
          <ac:spMkLst>
            <pc:docMk/>
            <pc:sldMk cId="1844201539" sldId="383"/>
            <ac:spMk id="7" creationId="{0B04A978-4754-29D7-03D0-CE0CAB8403E1}"/>
          </ac:spMkLst>
        </pc:spChg>
        <pc:spChg chg="add mod">
          <ac:chgData name="Pouria Forouzesh" userId="475bbfa581636a77" providerId="LiveId" clId="{98DB49EE-D0F1-4574-B15D-FFD4D337DD0A}" dt="2023-05-16T18:38:11.154" v="1680" actId="207"/>
          <ac:spMkLst>
            <pc:docMk/>
            <pc:sldMk cId="1844201539" sldId="383"/>
            <ac:spMk id="8" creationId="{DE4A925F-8030-B17E-C2F8-F856861ED39C}"/>
          </ac:spMkLst>
        </pc:spChg>
        <pc:picChg chg="add mod">
          <ac:chgData name="Pouria Forouzesh" userId="475bbfa581636a77" providerId="LiveId" clId="{98DB49EE-D0F1-4574-B15D-FFD4D337DD0A}" dt="2023-05-15T08:38:44.526" v="1183"/>
          <ac:picMkLst>
            <pc:docMk/>
            <pc:sldMk cId="1844201539" sldId="383"/>
            <ac:picMk id="3" creationId="{03A2DCAC-A77A-1542-6249-E4CA7A68C0C8}"/>
          </ac:picMkLst>
        </pc:picChg>
        <pc:picChg chg="del">
          <ac:chgData name="Pouria Forouzesh" userId="475bbfa581636a77" providerId="LiveId" clId="{98DB49EE-D0F1-4574-B15D-FFD4D337DD0A}" dt="2023-05-15T08:38:44.037" v="1182" actId="478"/>
          <ac:picMkLst>
            <pc:docMk/>
            <pc:sldMk cId="1844201539" sldId="383"/>
            <ac:picMk id="5122" creationId="{3FF17D21-15C6-7652-0CD6-60398B422F04}"/>
          </ac:picMkLst>
        </pc:picChg>
      </pc:sldChg>
      <pc:sldChg chg="addSp delSp modSp add mod ord delAnim modAnim">
        <pc:chgData name="Pouria Forouzesh" userId="475bbfa581636a77" providerId="LiveId" clId="{98DB49EE-D0F1-4574-B15D-FFD4D337DD0A}" dt="2023-05-16T18:40:57.172" v="1692"/>
        <pc:sldMkLst>
          <pc:docMk/>
          <pc:sldMk cId="3378599079" sldId="384"/>
        </pc:sldMkLst>
        <pc:spChg chg="add mod">
          <ac:chgData name="Pouria Forouzesh" userId="475bbfa581636a77" providerId="LiveId" clId="{98DB49EE-D0F1-4574-B15D-FFD4D337DD0A}" dt="2023-05-15T08:41:50.524" v="1207" actId="207"/>
          <ac:spMkLst>
            <pc:docMk/>
            <pc:sldMk cId="3378599079" sldId="384"/>
            <ac:spMk id="4" creationId="{B1EF1098-4B12-0412-1F2A-72EF8C256A4E}"/>
          </ac:spMkLst>
        </pc:spChg>
        <pc:spChg chg="add mod">
          <ac:chgData name="Pouria Forouzesh" userId="475bbfa581636a77" providerId="LiveId" clId="{98DB49EE-D0F1-4574-B15D-FFD4D337DD0A}" dt="2023-05-15T14:19:27.697" v="1571" actId="207"/>
          <ac:spMkLst>
            <pc:docMk/>
            <pc:sldMk cId="3378599079" sldId="384"/>
            <ac:spMk id="5" creationId="{E596E5D6-7C6E-979C-7F94-13813C4451FF}"/>
          </ac:spMkLst>
        </pc:spChg>
        <pc:spChg chg="add del mod">
          <ac:chgData name="Pouria Forouzesh" userId="475bbfa581636a77" providerId="LiveId" clId="{98DB49EE-D0F1-4574-B15D-FFD4D337DD0A}" dt="2023-05-15T14:22:04.730" v="1576" actId="478"/>
          <ac:spMkLst>
            <pc:docMk/>
            <pc:sldMk cId="3378599079" sldId="384"/>
            <ac:spMk id="6" creationId="{77205A32-37C7-0280-4DC7-02263D4E38A2}"/>
          </ac:spMkLst>
        </pc:spChg>
        <pc:graphicFrameChg chg="mod">
          <ac:chgData name="Pouria Forouzesh" userId="475bbfa581636a77" providerId="LiveId" clId="{98DB49EE-D0F1-4574-B15D-FFD4D337DD0A}" dt="2023-05-16T18:40:57.172" v="1692"/>
          <ac:graphicFrameMkLst>
            <pc:docMk/>
            <pc:sldMk cId="3378599079" sldId="384"/>
            <ac:graphicFrameMk id="17" creationId="{8E979E74-C3A4-D9A9-D4F2-5F0E5451C24C}"/>
          </ac:graphicFrameMkLst>
        </pc:graphicFrameChg>
        <pc:picChg chg="add mod">
          <ac:chgData name="Pouria Forouzesh" userId="475bbfa581636a77" providerId="LiveId" clId="{98DB49EE-D0F1-4574-B15D-FFD4D337DD0A}" dt="2023-05-15T08:41:04.968" v="1204" actId="14100"/>
          <ac:picMkLst>
            <pc:docMk/>
            <pc:sldMk cId="3378599079" sldId="384"/>
            <ac:picMk id="3" creationId="{2B576E4D-E1EB-F759-B26E-343A20B12A1E}"/>
          </ac:picMkLst>
        </pc:picChg>
        <pc:picChg chg="del">
          <ac:chgData name="Pouria Forouzesh" userId="475bbfa581636a77" providerId="LiveId" clId="{98DB49EE-D0F1-4574-B15D-FFD4D337DD0A}" dt="2023-05-15T08:39:30.651" v="1187" actId="478"/>
          <ac:picMkLst>
            <pc:docMk/>
            <pc:sldMk cId="3378599079" sldId="384"/>
            <ac:picMk id="6146" creationId="{1ADBA590-2DDF-C839-436C-B787BE10A2CE}"/>
          </ac:picMkLst>
        </pc:picChg>
      </pc:sldChg>
    </pc:docChg>
  </pc:docChgLst>
  <pc:docChgLst>
    <pc:chgData name="Pouria Forouzesh" userId="475bbfa581636a77" providerId="LiveId" clId="{537C6239-4046-436B-9F96-C58607B9C79F}"/>
    <pc:docChg chg="undo custSel addSld delSld modSld sldOrd">
      <pc:chgData name="Pouria Forouzesh" userId="475bbfa581636a77" providerId="LiveId" clId="{537C6239-4046-436B-9F96-C58607B9C79F}" dt="2023-06-18T17:23:59.016" v="7094" actId="207"/>
      <pc:docMkLst>
        <pc:docMk/>
      </pc:docMkLst>
      <pc:sldChg chg="modSp mod">
        <pc:chgData name="Pouria Forouzesh" userId="475bbfa581636a77" providerId="LiveId" clId="{537C6239-4046-436B-9F96-C58607B9C79F}" dt="2023-06-18T07:34:14.233" v="4830" actId="20577"/>
        <pc:sldMkLst>
          <pc:docMk/>
          <pc:sldMk cId="0" sldId="256"/>
        </pc:sldMkLst>
        <pc:spChg chg="mod">
          <ac:chgData name="Pouria Forouzesh" userId="475bbfa581636a77" providerId="LiveId" clId="{537C6239-4046-436B-9F96-C58607B9C79F}" dt="2023-06-05T09:39:07.124" v="1"/>
          <ac:spMkLst>
            <pc:docMk/>
            <pc:sldMk cId="0" sldId="256"/>
            <ac:spMk id="511" creationId="{00000000-0000-0000-0000-000000000000}"/>
          </ac:spMkLst>
        </pc:spChg>
        <pc:spChg chg="mod">
          <ac:chgData name="Pouria Forouzesh" userId="475bbfa581636a77" providerId="LiveId" clId="{537C6239-4046-436B-9F96-C58607B9C79F}" dt="2023-06-18T07:34:14.233" v="4830" actId="20577"/>
          <ac:spMkLst>
            <pc:docMk/>
            <pc:sldMk cId="0" sldId="256"/>
            <ac:spMk id="512" creationId="{00000000-0000-0000-0000-000000000000}"/>
          </ac:spMkLst>
        </pc:spChg>
      </pc:sldChg>
      <pc:sldChg chg="addSp delSp modSp mod delAnim">
        <pc:chgData name="Pouria Forouzesh" userId="475bbfa581636a77" providerId="LiveId" clId="{537C6239-4046-436B-9F96-C58607B9C79F}" dt="2023-06-07T07:58:43.559" v="571"/>
        <pc:sldMkLst>
          <pc:docMk/>
          <pc:sldMk cId="0" sldId="261"/>
        </pc:sldMkLst>
        <pc:spChg chg="del">
          <ac:chgData name="Pouria Forouzesh" userId="475bbfa581636a77" providerId="LiveId" clId="{537C6239-4046-436B-9F96-C58607B9C79F}" dt="2023-06-06T10:39:25.586" v="395" actId="478"/>
          <ac:spMkLst>
            <pc:docMk/>
            <pc:sldMk cId="0" sldId="261"/>
            <ac:spMk id="2" creationId="{D1A63549-AD64-44E6-0EA6-D30F828867D7}"/>
          </ac:spMkLst>
        </pc:spChg>
        <pc:spChg chg="del">
          <ac:chgData name="Pouria Forouzesh" userId="475bbfa581636a77" providerId="LiveId" clId="{537C6239-4046-436B-9F96-C58607B9C79F}" dt="2023-06-06T10:39:25.586" v="395" actId="478"/>
          <ac:spMkLst>
            <pc:docMk/>
            <pc:sldMk cId="0" sldId="261"/>
            <ac:spMk id="3" creationId="{093D9A9D-214C-2985-57FE-817F9DE2231A}"/>
          </ac:spMkLst>
        </pc:spChg>
        <pc:spChg chg="add del mod">
          <ac:chgData name="Pouria Forouzesh" userId="475bbfa581636a77" providerId="LiveId" clId="{537C6239-4046-436B-9F96-C58607B9C79F}" dt="2023-06-07T07:51:58.284" v="518" actId="12084"/>
          <ac:spMkLst>
            <pc:docMk/>
            <pc:sldMk cId="0" sldId="261"/>
            <ac:spMk id="3" creationId="{238ADFB7-F7BB-3782-9A43-435FE4490729}"/>
          </ac:spMkLst>
        </pc:spChg>
        <pc:spChg chg="add del mod">
          <ac:chgData name="Pouria Forouzesh" userId="475bbfa581636a77" providerId="LiveId" clId="{537C6239-4046-436B-9F96-C58607B9C79F}" dt="2023-06-07T07:55:22.101" v="535" actId="12084"/>
          <ac:spMkLst>
            <pc:docMk/>
            <pc:sldMk cId="0" sldId="261"/>
            <ac:spMk id="5" creationId="{0F1134CF-8175-C30E-D483-B05B0583D3AE}"/>
          </ac:spMkLst>
        </pc:spChg>
        <pc:spChg chg="del">
          <ac:chgData name="Pouria Forouzesh" userId="475bbfa581636a77" providerId="LiveId" clId="{537C6239-4046-436B-9F96-C58607B9C79F}" dt="2023-06-06T10:39:25.586" v="395" actId="478"/>
          <ac:spMkLst>
            <pc:docMk/>
            <pc:sldMk cId="0" sldId="261"/>
            <ac:spMk id="5" creationId="{22BBC153-E52B-6B17-781B-57A3F6A053A7}"/>
          </ac:spMkLst>
        </pc:spChg>
        <pc:spChg chg="mod">
          <ac:chgData name="Pouria Forouzesh" userId="475bbfa581636a77" providerId="LiveId" clId="{537C6239-4046-436B-9F96-C58607B9C79F}" dt="2023-06-06T10:39:16.483" v="392"/>
          <ac:spMkLst>
            <pc:docMk/>
            <pc:sldMk cId="0" sldId="261"/>
            <ac:spMk id="6" creationId="{B2E4C515-DA77-8399-B4CD-2855BBC8FDD0}"/>
          </ac:spMkLst>
        </pc:spChg>
        <pc:spChg chg="del">
          <ac:chgData name="Pouria Forouzesh" userId="475bbfa581636a77" providerId="LiveId" clId="{537C6239-4046-436B-9F96-C58607B9C79F}" dt="2023-06-06T10:39:25.586" v="395" actId="478"/>
          <ac:spMkLst>
            <pc:docMk/>
            <pc:sldMk cId="0" sldId="261"/>
            <ac:spMk id="7" creationId="{B698CAAF-592E-4470-C105-CE0CFE61F1CC}"/>
          </ac:spMkLst>
        </pc:spChg>
        <pc:spChg chg="del">
          <ac:chgData name="Pouria Forouzesh" userId="475bbfa581636a77" providerId="LiveId" clId="{537C6239-4046-436B-9F96-C58607B9C79F}" dt="2023-06-06T10:39:25.586" v="395" actId="478"/>
          <ac:spMkLst>
            <pc:docMk/>
            <pc:sldMk cId="0" sldId="261"/>
            <ac:spMk id="8" creationId="{F7067F01-070C-C97F-3782-DC94BF0E6CDD}"/>
          </ac:spMkLst>
        </pc:spChg>
        <pc:spChg chg="del">
          <ac:chgData name="Pouria Forouzesh" userId="475bbfa581636a77" providerId="LiveId" clId="{537C6239-4046-436B-9F96-C58607B9C79F}" dt="2023-06-06T10:39:25.586" v="395" actId="478"/>
          <ac:spMkLst>
            <pc:docMk/>
            <pc:sldMk cId="0" sldId="261"/>
            <ac:spMk id="10" creationId="{1642320B-99D2-511D-9045-612BA9DEF564}"/>
          </ac:spMkLst>
        </pc:spChg>
        <pc:spChg chg="del">
          <ac:chgData name="Pouria Forouzesh" userId="475bbfa581636a77" providerId="LiveId" clId="{537C6239-4046-436B-9F96-C58607B9C79F}" dt="2023-06-06T10:39:25.586" v="395" actId="478"/>
          <ac:spMkLst>
            <pc:docMk/>
            <pc:sldMk cId="0" sldId="261"/>
            <ac:spMk id="11" creationId="{A2938C98-3710-48F0-C9C5-B35D43F49742}"/>
          </ac:spMkLst>
        </pc:spChg>
        <pc:spChg chg="del">
          <ac:chgData name="Pouria Forouzesh" userId="475bbfa581636a77" providerId="LiveId" clId="{537C6239-4046-436B-9F96-C58607B9C79F}" dt="2023-06-06T10:39:25.586" v="395" actId="478"/>
          <ac:spMkLst>
            <pc:docMk/>
            <pc:sldMk cId="0" sldId="261"/>
            <ac:spMk id="13" creationId="{CC2BB44F-1CCB-B395-20D7-B47B9B4877F1}"/>
          </ac:spMkLst>
        </pc:spChg>
        <pc:spChg chg="del">
          <ac:chgData name="Pouria Forouzesh" userId="475bbfa581636a77" providerId="LiveId" clId="{537C6239-4046-436B-9F96-C58607B9C79F}" dt="2023-06-06T10:39:25.586" v="395" actId="478"/>
          <ac:spMkLst>
            <pc:docMk/>
            <pc:sldMk cId="0" sldId="261"/>
            <ac:spMk id="14" creationId="{615D1D79-A05B-B963-5620-5934BEAACA4F}"/>
          </ac:spMkLst>
        </pc:spChg>
        <pc:graphicFrameChg chg="add mod">
          <ac:chgData name="Pouria Forouzesh" userId="475bbfa581636a77" providerId="LiveId" clId="{537C6239-4046-436B-9F96-C58607B9C79F}" dt="2023-06-07T07:58:43.559" v="571"/>
          <ac:graphicFrameMkLst>
            <pc:docMk/>
            <pc:sldMk cId="0" sldId="261"/>
            <ac:graphicFrameMk id="4" creationId="{2E0F01BC-B48D-F739-0847-BFA536E3DA0C}"/>
          </ac:graphicFrameMkLst>
        </pc:graphicFrameChg>
        <pc:graphicFrameChg chg="add mod">
          <ac:chgData name="Pouria Forouzesh" userId="475bbfa581636a77" providerId="LiveId" clId="{537C6239-4046-436B-9F96-C58607B9C79F}" dt="2023-06-07T07:56:06.616" v="544" actId="14100"/>
          <ac:graphicFrameMkLst>
            <pc:docMk/>
            <pc:sldMk cId="0" sldId="261"/>
            <ac:graphicFrameMk id="7" creationId="{7ABD7F92-DD85-DD95-E95D-AFC336F609E4}"/>
          </ac:graphicFrameMkLst>
        </pc:graphicFrameChg>
        <pc:picChg chg="del">
          <ac:chgData name="Pouria Forouzesh" userId="475bbfa581636a77" providerId="LiveId" clId="{537C6239-4046-436B-9F96-C58607B9C79F}" dt="2023-06-06T10:39:28.413" v="396" actId="478"/>
          <ac:picMkLst>
            <pc:docMk/>
            <pc:sldMk cId="0" sldId="261"/>
            <ac:picMk id="4" creationId="{13FDFA67-18C9-3E88-75CF-105F3B37F952}"/>
          </ac:picMkLst>
        </pc:picChg>
        <pc:picChg chg="del">
          <ac:chgData name="Pouria Forouzesh" userId="475bbfa581636a77" providerId="LiveId" clId="{537C6239-4046-436B-9F96-C58607B9C79F}" dt="2023-06-06T10:39:20.745" v="393" actId="478"/>
          <ac:picMkLst>
            <pc:docMk/>
            <pc:sldMk cId="0" sldId="261"/>
            <ac:picMk id="9" creationId="{5CADD389-5B8D-A20D-6AAA-B80AE000A490}"/>
          </ac:picMkLst>
        </pc:picChg>
        <pc:picChg chg="del">
          <ac:chgData name="Pouria Forouzesh" userId="475bbfa581636a77" providerId="LiveId" clId="{537C6239-4046-436B-9F96-C58607B9C79F}" dt="2023-06-06T10:39:21.327" v="394" actId="478"/>
          <ac:picMkLst>
            <pc:docMk/>
            <pc:sldMk cId="0" sldId="261"/>
            <ac:picMk id="12" creationId="{C18064AA-B4EE-8FE2-0918-3B6886C61B00}"/>
          </ac:picMkLst>
        </pc:picChg>
      </pc:sldChg>
      <pc:sldChg chg="addSp delSp modSp mod modAnim addCm delCm">
        <pc:chgData name="Pouria Forouzesh" userId="475bbfa581636a77" providerId="LiveId" clId="{537C6239-4046-436B-9F96-C58607B9C79F}" dt="2023-06-18T08:49:18.444" v="5443" actId="20577"/>
        <pc:sldMkLst>
          <pc:docMk/>
          <pc:sldMk cId="0" sldId="269"/>
        </pc:sldMkLst>
        <pc:spChg chg="del">
          <ac:chgData name="Pouria Forouzesh" userId="475bbfa581636a77" providerId="LiveId" clId="{537C6239-4046-436B-9F96-C58607B9C79F}" dt="2023-06-08T11:17:56.265" v="2620" actId="478"/>
          <ac:spMkLst>
            <pc:docMk/>
            <pc:sldMk cId="0" sldId="269"/>
            <ac:spMk id="2" creationId="{85D6E401-BCEB-2E72-D4DE-158353592913}"/>
          </ac:spMkLst>
        </pc:spChg>
        <pc:spChg chg="add mod">
          <ac:chgData name="Pouria Forouzesh" userId="475bbfa581636a77" providerId="LiveId" clId="{537C6239-4046-436B-9F96-C58607B9C79F}" dt="2023-06-18T08:48:55.471" v="5437" actId="207"/>
          <ac:spMkLst>
            <pc:docMk/>
            <pc:sldMk cId="0" sldId="269"/>
            <ac:spMk id="2" creationId="{91EC6608-D24B-CE34-6F2D-3E70C8DA7AC3}"/>
          </ac:spMkLst>
        </pc:spChg>
        <pc:spChg chg="add mod">
          <ac:chgData name="Pouria Forouzesh" userId="475bbfa581636a77" providerId="LiveId" clId="{537C6239-4046-436B-9F96-C58607B9C79F}" dt="2023-06-18T08:49:05.130" v="5439" actId="20577"/>
          <ac:spMkLst>
            <pc:docMk/>
            <pc:sldMk cId="0" sldId="269"/>
            <ac:spMk id="3" creationId="{D7081AF1-EA1C-3FD7-6225-1CE5C34AA057}"/>
          </ac:spMkLst>
        </pc:spChg>
        <pc:spChg chg="add mod">
          <ac:chgData name="Pouria Forouzesh" userId="475bbfa581636a77" providerId="LiveId" clId="{537C6239-4046-436B-9F96-C58607B9C79F}" dt="2023-06-18T08:49:12.698" v="5441" actId="20577"/>
          <ac:spMkLst>
            <pc:docMk/>
            <pc:sldMk cId="0" sldId="269"/>
            <ac:spMk id="4" creationId="{BDB6FAC5-9527-F464-2765-BE2BD9D40054}"/>
          </ac:spMkLst>
        </pc:spChg>
        <pc:spChg chg="add mod">
          <ac:chgData name="Pouria Forouzesh" userId="475bbfa581636a77" providerId="LiveId" clId="{537C6239-4046-436B-9F96-C58607B9C79F}" dt="2023-06-18T08:49:18.444" v="5443" actId="20577"/>
          <ac:spMkLst>
            <pc:docMk/>
            <pc:sldMk cId="0" sldId="269"/>
            <ac:spMk id="5" creationId="{48EB4CAA-6E02-9042-B690-39E8C50870FB}"/>
          </ac:spMkLst>
        </pc:spChg>
        <pc:spChg chg="add mod">
          <ac:chgData name="Pouria Forouzesh" userId="475bbfa581636a77" providerId="LiveId" clId="{537C6239-4046-436B-9F96-C58607B9C79F}" dt="2023-06-08T11:17:56.951" v="2621"/>
          <ac:spMkLst>
            <pc:docMk/>
            <pc:sldMk cId="0" sldId="269"/>
            <ac:spMk id="12" creationId="{DE1E90D6-8575-FC17-69B2-7A845870A284}"/>
          </ac:spMkLst>
        </pc:spChg>
        <pc:graphicFrameChg chg="del">
          <ac:chgData name="Pouria Forouzesh" userId="475bbfa581636a77" providerId="LiveId" clId="{537C6239-4046-436B-9F96-C58607B9C79F}" dt="2023-06-06T20:17:21.540" v="406" actId="478"/>
          <ac:graphicFrameMkLst>
            <pc:docMk/>
            <pc:sldMk cId="0" sldId="269"/>
            <ac:graphicFrameMk id="10" creationId="{D7E236E7-A979-5E4D-F39D-A31D8D03EA47}"/>
          </ac:graphicFrameMkLst>
        </pc:graphicFrameChg>
        <pc:graphicFrameChg chg="add mod">
          <ac:chgData name="Pouria Forouzesh" userId="475bbfa581636a77" providerId="LiveId" clId="{537C6239-4046-436B-9F96-C58607B9C79F}" dt="2023-06-08T11:18:19.934" v="2622"/>
          <ac:graphicFrameMkLst>
            <pc:docMk/>
            <pc:sldMk cId="0" sldId="269"/>
            <ac:graphicFrameMk id="13" creationId="{6E6F65A5-95A6-AAF1-F94A-2117C823EC87}"/>
          </ac:graphicFrameMkLst>
        </pc:graphicFrameChg>
        <pc:graphicFrameChg chg="add del mod">
          <ac:chgData name="Pouria Forouzesh" userId="475bbfa581636a77" providerId="LiveId" clId="{537C6239-4046-436B-9F96-C58607B9C79F}" dt="2023-06-08T11:18:38.049" v="2624" actId="478"/>
          <ac:graphicFrameMkLst>
            <pc:docMk/>
            <pc:sldMk cId="0" sldId="269"/>
            <ac:graphicFrameMk id="14" creationId="{363D92C3-4A77-3E8E-99A4-DFF0C175B565}"/>
          </ac:graphicFrameMkLst>
        </pc:graphicFrameChg>
        <pc:picChg chg="add del mod">
          <ac:chgData name="Pouria Forouzesh" userId="475bbfa581636a77" providerId="LiveId" clId="{537C6239-4046-436B-9F96-C58607B9C79F}" dt="2023-06-08T11:18:45.264" v="2626" actId="478"/>
          <ac:picMkLst>
            <pc:docMk/>
            <pc:sldMk cId="0" sldId="269"/>
            <ac:picMk id="4" creationId="{007ADF6E-1CC3-7B21-4F25-79C71C2E0601}"/>
          </ac:picMkLst>
        </pc:picChg>
        <pc:picChg chg="del">
          <ac:chgData name="Pouria Forouzesh" userId="475bbfa581636a77" providerId="LiveId" clId="{537C6239-4046-436B-9F96-C58607B9C79F}" dt="2023-06-06T20:17:21.540" v="406" actId="478"/>
          <ac:picMkLst>
            <pc:docMk/>
            <pc:sldMk cId="0" sldId="269"/>
            <ac:picMk id="5" creationId="{75918299-DC85-6656-BE15-899019C0D7DD}"/>
          </ac:picMkLst>
        </pc:picChg>
        <pc:picChg chg="add del mod">
          <ac:chgData name="Pouria Forouzesh" userId="475bbfa581636a77" providerId="LiveId" clId="{537C6239-4046-436B-9F96-C58607B9C79F}" dt="2023-06-08T11:12:29.825" v="2593" actId="21"/>
          <ac:picMkLst>
            <pc:docMk/>
            <pc:sldMk cId="0" sldId="269"/>
            <ac:picMk id="6" creationId="{21247873-B0F0-6025-37EA-32C7D7D3E4DC}"/>
          </ac:picMkLst>
        </pc:picChg>
        <pc:picChg chg="add del mod">
          <ac:chgData name="Pouria Forouzesh" userId="475bbfa581636a77" providerId="LiveId" clId="{537C6239-4046-436B-9F96-C58607B9C79F}" dt="2023-06-08T11:11:52.403" v="2586" actId="21"/>
          <ac:picMkLst>
            <pc:docMk/>
            <pc:sldMk cId="0" sldId="269"/>
            <ac:picMk id="8" creationId="{949DBCC1-44C5-E669-C122-8DE8E5B55F65}"/>
          </ac:picMkLst>
        </pc:picChg>
        <pc:picChg chg="add del mod">
          <ac:chgData name="Pouria Forouzesh" userId="475bbfa581636a77" providerId="LiveId" clId="{537C6239-4046-436B-9F96-C58607B9C79F}" dt="2023-06-08T11:13:43.838" v="2618" actId="478"/>
          <ac:picMkLst>
            <pc:docMk/>
            <pc:sldMk cId="0" sldId="269"/>
            <ac:picMk id="9" creationId="{DC447A8D-CE6E-6D0A-CC74-94B83BE65F6A}"/>
          </ac:picMkLst>
        </pc:picChg>
        <pc:picChg chg="add del mod">
          <ac:chgData name="Pouria Forouzesh" userId="475bbfa581636a77" providerId="LiveId" clId="{537C6239-4046-436B-9F96-C58607B9C79F}" dt="2023-06-08T11:21:59.122" v="2641" actId="478"/>
          <ac:picMkLst>
            <pc:docMk/>
            <pc:sldMk cId="0" sldId="269"/>
            <ac:picMk id="11" creationId="{52513467-327A-C875-3F09-A98CAFACE22C}"/>
          </ac:picMkLst>
        </pc:picChg>
        <pc:picChg chg="add mod">
          <ac:chgData name="Pouria Forouzesh" userId="475bbfa581636a77" providerId="LiveId" clId="{537C6239-4046-436B-9F96-C58607B9C79F}" dt="2023-06-18T08:43:14.429" v="5403" actId="14861"/>
          <ac:picMkLst>
            <pc:docMk/>
            <pc:sldMk cId="0" sldId="269"/>
            <ac:picMk id="16" creationId="{EB11736C-716E-9CE5-8BF5-180FDF197813}"/>
          </ac:picMkLst>
        </pc:picChg>
        <pc:picChg chg="add del mod">
          <ac:chgData name="Pouria Forouzesh" userId="475bbfa581636a77" providerId="LiveId" clId="{537C6239-4046-436B-9F96-C58607B9C79F}" dt="2023-06-08T11:22:06.962" v="2644" actId="478"/>
          <ac:picMkLst>
            <pc:docMk/>
            <pc:sldMk cId="0" sldId="269"/>
            <ac:picMk id="18" creationId="{3DD46D07-AE41-F7B0-D76B-E3FCA39C585D}"/>
          </ac:picMkLst>
        </pc:picChg>
        <pc:picChg chg="add mod">
          <ac:chgData name="Pouria Forouzesh" userId="475bbfa581636a77" providerId="LiveId" clId="{537C6239-4046-436B-9F96-C58607B9C79F}" dt="2023-06-18T08:43:34.132" v="5407" actId="14861"/>
          <ac:picMkLst>
            <pc:docMk/>
            <pc:sldMk cId="0" sldId="269"/>
            <ac:picMk id="20" creationId="{BFAE20DE-6CA1-A215-25DE-7D4869B6C630}"/>
          </ac:picMkLst>
        </pc:picChg>
        <pc:picChg chg="add del mod">
          <ac:chgData name="Pouria Forouzesh" userId="475bbfa581636a77" providerId="LiveId" clId="{537C6239-4046-436B-9F96-C58607B9C79F}" dt="2023-06-08T11:23:33.630" v="2655" actId="478"/>
          <ac:picMkLst>
            <pc:docMk/>
            <pc:sldMk cId="0" sldId="269"/>
            <ac:picMk id="22" creationId="{AE823D86-9188-E30C-A129-B828F6665D11}"/>
          </ac:picMkLst>
        </pc:picChg>
        <pc:picChg chg="add mod">
          <ac:chgData name="Pouria Forouzesh" userId="475bbfa581636a77" providerId="LiveId" clId="{537C6239-4046-436B-9F96-C58607B9C79F}" dt="2023-06-18T08:43:00.433" v="5401" actId="14861"/>
          <ac:picMkLst>
            <pc:docMk/>
            <pc:sldMk cId="0" sldId="269"/>
            <ac:picMk id="24" creationId="{BE7EE790-A506-69E0-39A8-AEB5CA65B889}"/>
          </ac:picMkLst>
        </pc:picChg>
        <pc:picChg chg="add mod">
          <ac:chgData name="Pouria Forouzesh" userId="475bbfa581636a77" providerId="LiveId" clId="{537C6239-4046-436B-9F96-C58607B9C79F}" dt="2023-06-18T08:43:25.627" v="5405" actId="14861"/>
          <ac:picMkLst>
            <pc:docMk/>
            <pc:sldMk cId="0" sldId="269"/>
            <ac:picMk id="26" creationId="{2C63B7D7-511F-BD8F-0634-9B009FC11365}"/>
          </ac:picMkLst>
        </pc:picChg>
        <pc:picChg chg="add mod">
          <ac:chgData name="Pouria Forouzesh" userId="475bbfa581636a77" providerId="LiveId" clId="{537C6239-4046-436B-9F96-C58607B9C79F}" dt="2023-06-18T08:43:25.627" v="5405" actId="14861"/>
          <ac:picMkLst>
            <pc:docMk/>
            <pc:sldMk cId="0" sldId="269"/>
            <ac:picMk id="28" creationId="{9021C30E-0ADD-68F8-C648-099403CB6AD3}"/>
          </ac:picMkLst>
        </pc:picChg>
        <pc:picChg chg="add mod">
          <ac:chgData name="Pouria Forouzesh" userId="475bbfa581636a77" providerId="LiveId" clId="{537C6239-4046-436B-9F96-C58607B9C79F}" dt="2023-06-18T08:43:34.132" v="5407" actId="14861"/>
          <ac:picMkLst>
            <pc:docMk/>
            <pc:sldMk cId="0" sldId="269"/>
            <ac:picMk id="30" creationId="{DB361B93-BB50-3008-41BB-DEDA47EECBAB}"/>
          </ac:picMkLst>
        </pc:picChg>
        <pc:picChg chg="add mod">
          <ac:chgData name="Pouria Forouzesh" userId="475bbfa581636a77" providerId="LiveId" clId="{537C6239-4046-436B-9F96-C58607B9C79F}" dt="2023-06-18T08:43:25.627" v="5405" actId="14861"/>
          <ac:picMkLst>
            <pc:docMk/>
            <pc:sldMk cId="0" sldId="269"/>
            <ac:picMk id="32" creationId="{CC1BA6D7-CB03-6AA5-9EF8-7761E1A82998}"/>
          </ac:picMkLst>
        </pc:picChg>
        <pc:picChg chg="add mod">
          <ac:chgData name="Pouria Forouzesh" userId="475bbfa581636a77" providerId="LiveId" clId="{537C6239-4046-436B-9F96-C58607B9C79F}" dt="2023-06-18T08:43:34.132" v="5407" actId="14861"/>
          <ac:picMkLst>
            <pc:docMk/>
            <pc:sldMk cId="0" sldId="269"/>
            <ac:picMk id="34" creationId="{A8092528-C0C3-D050-E1B4-7FB1F69ACD32}"/>
          </ac:picMkLst>
        </pc:picChg>
        <pc:picChg chg="del">
          <ac:chgData name="Pouria Forouzesh" userId="475bbfa581636a77" providerId="LiveId" clId="{537C6239-4046-436B-9F96-C58607B9C79F}" dt="2023-06-06T20:17:22.351" v="407" actId="478"/>
          <ac:picMkLst>
            <pc:docMk/>
            <pc:sldMk cId="0" sldId="269"/>
            <ac:picMk id="3074" creationId="{F5369586-341E-259A-C74D-C79AE2E85EA8}"/>
          </ac:picMkLst>
        </pc:picChg>
        <pc:picChg chg="add del">
          <ac:chgData name="Pouria Forouzesh" userId="475bbfa581636a77" providerId="LiveId" clId="{537C6239-4046-436B-9F96-C58607B9C79F}" dt="2023-06-08T09:14:38.198" v="2549" actId="21"/>
          <ac:picMkLst>
            <pc:docMk/>
            <pc:sldMk cId="0" sldId="269"/>
            <ac:picMk id="4098" creationId="{23798869-F1C5-4754-0A03-CBF2BD08A29A}"/>
          </ac:picMkLst>
        </pc:picChg>
        <pc:extLst>
          <p:ext xmlns:p="http://schemas.openxmlformats.org/presentationml/2006/main" uri="{D6D511B9-2390-475A-947B-AFAB55BFBCF1}">
            <pc226:cmChg xmlns:pc226="http://schemas.microsoft.com/office/powerpoint/2022/06/main/command" chg="add del">
              <pc226:chgData name="Pouria Forouzesh" userId="475bbfa581636a77" providerId="LiveId" clId="{537C6239-4046-436B-9F96-C58607B9C79F}" dt="2023-06-08T11:08:46.486" v="2577"/>
              <pc2:cmMkLst xmlns:pc2="http://schemas.microsoft.com/office/powerpoint/2019/9/main/command">
                <pc:docMk/>
                <pc:sldMk cId="0" sldId="269"/>
                <pc2:cmMk id="{CCD161A4-5A42-4511-B698-B90C06873488}"/>
              </pc2:cmMkLst>
            </pc226:cmChg>
          </p:ext>
        </pc:extLst>
      </pc:sldChg>
      <pc:sldChg chg="delSp modSp del mod delAnim">
        <pc:chgData name="Pouria Forouzesh" userId="475bbfa581636a77" providerId="LiveId" clId="{537C6239-4046-436B-9F96-C58607B9C79F}" dt="2023-06-14T07:17:35.659" v="4043" actId="2696"/>
        <pc:sldMkLst>
          <pc:docMk/>
          <pc:sldMk cId="0" sldId="271"/>
        </pc:sldMkLst>
        <pc:graphicFrameChg chg="del mod">
          <ac:chgData name="Pouria Forouzesh" userId="475bbfa581636a77" providerId="LiveId" clId="{537C6239-4046-436B-9F96-C58607B9C79F}" dt="2023-06-06T20:18:50.913" v="451" actId="478"/>
          <ac:graphicFrameMkLst>
            <pc:docMk/>
            <pc:sldMk cId="0" sldId="271"/>
            <ac:graphicFrameMk id="3" creationId="{AA59018A-C7DE-7C4B-4B2F-9FF0AED71349}"/>
          </ac:graphicFrameMkLst>
        </pc:graphicFrameChg>
        <pc:picChg chg="del">
          <ac:chgData name="Pouria Forouzesh" userId="475bbfa581636a77" providerId="LiveId" clId="{537C6239-4046-436B-9F96-C58607B9C79F}" dt="2023-06-06T20:18:47.984" v="449" actId="478"/>
          <ac:picMkLst>
            <pc:docMk/>
            <pc:sldMk cId="0" sldId="271"/>
            <ac:picMk id="2" creationId="{58A484C7-2376-D8DD-F332-8E721ECF821F}"/>
          </ac:picMkLst>
        </pc:picChg>
        <pc:picChg chg="del">
          <ac:chgData name="Pouria Forouzesh" userId="475bbfa581636a77" providerId="LiveId" clId="{537C6239-4046-436B-9F96-C58607B9C79F}" dt="2023-06-06T20:18:47.465" v="448" actId="478"/>
          <ac:picMkLst>
            <pc:docMk/>
            <pc:sldMk cId="0" sldId="271"/>
            <ac:picMk id="5" creationId="{9047C612-2237-435A-4D22-C65B810BB135}"/>
          </ac:picMkLst>
        </pc:picChg>
        <pc:picChg chg="del">
          <ac:chgData name="Pouria Forouzesh" userId="475bbfa581636a77" providerId="LiveId" clId="{537C6239-4046-436B-9F96-C58607B9C79F}" dt="2023-06-06T20:18:46.373" v="446" actId="478"/>
          <ac:picMkLst>
            <pc:docMk/>
            <pc:sldMk cId="0" sldId="271"/>
            <ac:picMk id="8194" creationId="{B4F24414-9AF6-68F3-841B-4342CBEE0260}"/>
          </ac:picMkLst>
        </pc:picChg>
        <pc:picChg chg="del">
          <ac:chgData name="Pouria Forouzesh" userId="475bbfa581636a77" providerId="LiveId" clId="{537C6239-4046-436B-9F96-C58607B9C79F}" dt="2023-06-06T20:18:46.874" v="447" actId="478"/>
          <ac:picMkLst>
            <pc:docMk/>
            <pc:sldMk cId="0" sldId="271"/>
            <ac:picMk id="8196" creationId="{939584CC-4C1B-0476-84C9-FEAEAAAA8EC5}"/>
          </ac:picMkLst>
        </pc:picChg>
      </pc:sldChg>
      <pc:sldChg chg="addSp delSp modSp mod ord">
        <pc:chgData name="Pouria Forouzesh" userId="475bbfa581636a77" providerId="LiveId" clId="{537C6239-4046-436B-9F96-C58607B9C79F}" dt="2023-06-08T11:53:45.947" v="2807"/>
        <pc:sldMkLst>
          <pc:docMk/>
          <pc:sldMk cId="0" sldId="273"/>
        </pc:sldMkLst>
        <pc:spChg chg="add mod">
          <ac:chgData name="Pouria Forouzesh" userId="475bbfa581636a77" providerId="LiveId" clId="{537C6239-4046-436B-9F96-C58607B9C79F}" dt="2023-06-06T10:25:02.385" v="120"/>
          <ac:spMkLst>
            <pc:docMk/>
            <pc:sldMk cId="0" sldId="273"/>
            <ac:spMk id="2" creationId="{C40053B5-0BE8-2D1D-BF14-3B7E434256FE}"/>
          </ac:spMkLst>
        </pc:spChg>
        <pc:spChg chg="del">
          <ac:chgData name="Pouria Forouzesh" userId="475bbfa581636a77" providerId="LiveId" clId="{537C6239-4046-436B-9F96-C58607B9C79F}" dt="2023-06-06T10:25:01.598" v="119" actId="478"/>
          <ac:spMkLst>
            <pc:docMk/>
            <pc:sldMk cId="0" sldId="273"/>
            <ac:spMk id="3" creationId="{87684DFE-6975-1AB1-1746-CAEF975AB840}"/>
          </ac:spMkLst>
        </pc:spChg>
      </pc:sldChg>
      <pc:sldChg chg="addSp delSp modSp mod ord">
        <pc:chgData name="Pouria Forouzesh" userId="475bbfa581636a77" providerId="LiveId" clId="{537C6239-4046-436B-9F96-C58607B9C79F}" dt="2023-06-18T14:24:28.955" v="6424"/>
        <pc:sldMkLst>
          <pc:docMk/>
          <pc:sldMk cId="0" sldId="274"/>
        </pc:sldMkLst>
        <pc:spChg chg="del">
          <ac:chgData name="Pouria Forouzesh" userId="475bbfa581636a77" providerId="LiveId" clId="{537C6239-4046-436B-9F96-C58607B9C79F}" dt="2023-06-13T06:14:29.048" v="2964" actId="478"/>
          <ac:spMkLst>
            <pc:docMk/>
            <pc:sldMk cId="0" sldId="274"/>
            <ac:spMk id="2" creationId="{1BFAECB0-76E1-E793-96EC-B3BBA1DD6A45}"/>
          </ac:spMkLst>
        </pc:spChg>
        <pc:spChg chg="add del mod">
          <ac:chgData name="Pouria Forouzesh" userId="475bbfa581636a77" providerId="LiveId" clId="{537C6239-4046-436B-9F96-C58607B9C79F}" dt="2023-06-13T07:18:23.271" v="3943" actId="478"/>
          <ac:spMkLst>
            <pc:docMk/>
            <pc:sldMk cId="0" sldId="274"/>
            <ac:spMk id="3" creationId="{2F693250-50DC-A89F-9028-E3BD12B3DB4C}"/>
          </ac:spMkLst>
        </pc:spChg>
        <pc:spChg chg="del">
          <ac:chgData name="Pouria Forouzesh" userId="475bbfa581636a77" providerId="LiveId" clId="{537C6239-4046-436B-9F96-C58607B9C79F}" dt="2023-06-06T20:18:15.302" v="428" actId="478"/>
          <ac:spMkLst>
            <pc:docMk/>
            <pc:sldMk cId="0" sldId="274"/>
            <ac:spMk id="3" creationId="{79397028-E1E1-94D9-E3D1-CD9F25383E6F}"/>
          </ac:spMkLst>
        </pc:spChg>
        <pc:spChg chg="mod">
          <ac:chgData name="Pouria Forouzesh" userId="475bbfa581636a77" providerId="LiveId" clId="{537C6239-4046-436B-9F96-C58607B9C79F}" dt="2023-06-13T07:17:35.290" v="3941"/>
          <ac:spMkLst>
            <pc:docMk/>
            <pc:sldMk cId="0" sldId="274"/>
            <ac:spMk id="5" creationId="{58921788-72A1-6D1C-F6EE-E26629395DF1}"/>
          </ac:spMkLst>
        </pc:spChg>
        <pc:spChg chg="mod">
          <ac:chgData name="Pouria Forouzesh" userId="475bbfa581636a77" providerId="LiveId" clId="{537C6239-4046-436B-9F96-C58607B9C79F}" dt="2023-06-13T07:18:11.466" v="3942"/>
          <ac:spMkLst>
            <pc:docMk/>
            <pc:sldMk cId="0" sldId="274"/>
            <ac:spMk id="7" creationId="{28019543-BBD0-1902-5356-D1389DC01CF1}"/>
          </ac:spMkLst>
        </pc:spChg>
        <pc:spChg chg="add mod">
          <ac:chgData name="Pouria Forouzesh" userId="475bbfa581636a77" providerId="LiveId" clId="{537C6239-4046-436B-9F96-C58607B9C79F}" dt="2023-06-13T07:20:59.180" v="3969" actId="14100"/>
          <ac:spMkLst>
            <pc:docMk/>
            <pc:sldMk cId="0" sldId="274"/>
            <ac:spMk id="8" creationId="{ACCE876F-1783-3A46-B99B-F30F9E983AFE}"/>
          </ac:spMkLst>
        </pc:spChg>
        <pc:spChg chg="mod">
          <ac:chgData name="Pouria Forouzesh" userId="475bbfa581636a77" providerId="LiveId" clId="{537C6239-4046-436B-9F96-C58607B9C79F}" dt="2023-06-13T07:21:00.059" v="3970"/>
          <ac:spMkLst>
            <pc:docMk/>
            <pc:sldMk cId="0" sldId="274"/>
            <ac:spMk id="12" creationId="{748796A2-A031-CA17-CFD1-01A1A1C7395A}"/>
          </ac:spMkLst>
        </pc:spChg>
        <pc:spChg chg="mod">
          <ac:chgData name="Pouria Forouzesh" userId="475bbfa581636a77" providerId="LiveId" clId="{537C6239-4046-436B-9F96-C58607B9C79F}" dt="2023-06-13T07:21:09.387" v="4032" actId="20577"/>
          <ac:spMkLst>
            <pc:docMk/>
            <pc:sldMk cId="0" sldId="274"/>
            <ac:spMk id="13" creationId="{028BBCBD-9301-6699-C332-0E6D818F072E}"/>
          </ac:spMkLst>
        </pc:spChg>
        <pc:grpChg chg="add mod">
          <ac:chgData name="Pouria Forouzesh" userId="475bbfa581636a77" providerId="LiveId" clId="{537C6239-4046-436B-9F96-C58607B9C79F}" dt="2023-06-13T07:18:28.551" v="3945" actId="1076"/>
          <ac:grpSpMkLst>
            <pc:docMk/>
            <pc:sldMk cId="0" sldId="274"/>
            <ac:grpSpMk id="4" creationId="{8B18BC81-CEDC-0767-0F86-1B745DA833C4}"/>
          </ac:grpSpMkLst>
        </pc:grpChg>
        <pc:grpChg chg="add mod">
          <ac:chgData name="Pouria Forouzesh" userId="475bbfa581636a77" providerId="LiveId" clId="{537C6239-4046-436B-9F96-C58607B9C79F}" dt="2023-06-13T07:21:04.097" v="4028" actId="1038"/>
          <ac:grpSpMkLst>
            <pc:docMk/>
            <pc:sldMk cId="0" sldId="274"/>
            <ac:grpSpMk id="11" creationId="{4B61E48E-45C1-CF55-1443-C4F0E26B36D6}"/>
          </ac:grpSpMkLst>
        </pc:grpChg>
        <pc:graphicFrameChg chg="del mod">
          <ac:chgData name="Pouria Forouzesh" userId="475bbfa581636a77" providerId="LiveId" clId="{537C6239-4046-436B-9F96-C58607B9C79F}" dt="2023-06-13T06:16:13.073" v="2969" actId="21"/>
          <ac:graphicFrameMkLst>
            <pc:docMk/>
            <pc:sldMk cId="0" sldId="274"/>
            <ac:graphicFrameMk id="6" creationId="{6FBEB98F-B0A0-5E24-7B84-2639669AE236}"/>
          </ac:graphicFrameMkLst>
        </pc:graphicFrameChg>
        <pc:picChg chg="add mod">
          <ac:chgData name="Pouria Forouzesh" userId="475bbfa581636a77" providerId="LiveId" clId="{537C6239-4046-436B-9F96-C58607B9C79F}" dt="2023-06-13T07:19:56.428" v="3967" actId="14100"/>
          <ac:picMkLst>
            <pc:docMk/>
            <pc:sldMk cId="0" sldId="274"/>
            <ac:picMk id="10" creationId="{14ADA1DD-3D47-DEA0-01B7-CFDC89E66267}"/>
          </ac:picMkLst>
        </pc:picChg>
        <pc:picChg chg="del">
          <ac:chgData name="Pouria Forouzesh" userId="475bbfa581636a77" providerId="LiveId" clId="{537C6239-4046-436B-9F96-C58607B9C79F}" dt="2023-06-06T20:18:16.506" v="430" actId="478"/>
          <ac:picMkLst>
            <pc:docMk/>
            <pc:sldMk cId="0" sldId="274"/>
            <ac:picMk id="1026" creationId="{3D3FF1B1-96DD-A24C-4BAA-6CED7A3C7C6B}"/>
          </ac:picMkLst>
        </pc:picChg>
        <pc:picChg chg="del">
          <ac:chgData name="Pouria Forouzesh" userId="475bbfa581636a77" providerId="LiveId" clId="{537C6239-4046-436B-9F96-C58607B9C79F}" dt="2023-06-06T20:18:15.302" v="428" actId="478"/>
          <ac:picMkLst>
            <pc:docMk/>
            <pc:sldMk cId="0" sldId="274"/>
            <ac:picMk id="1028" creationId="{B1C51718-A042-DD2E-1F7C-A4CAC4F67391}"/>
          </ac:picMkLst>
        </pc:picChg>
        <pc:picChg chg="del">
          <ac:chgData name="Pouria Forouzesh" userId="475bbfa581636a77" providerId="LiveId" clId="{537C6239-4046-436B-9F96-C58607B9C79F}" dt="2023-06-06T20:18:15.302" v="428" actId="478"/>
          <ac:picMkLst>
            <pc:docMk/>
            <pc:sldMk cId="0" sldId="274"/>
            <ac:picMk id="1030" creationId="{13BF6523-6F01-BFCE-AF4E-BCE9F9E5C5F6}"/>
          </ac:picMkLst>
        </pc:picChg>
        <pc:picChg chg="del">
          <ac:chgData name="Pouria Forouzesh" userId="475bbfa581636a77" providerId="LiveId" clId="{537C6239-4046-436B-9F96-C58607B9C79F}" dt="2023-06-06T20:18:16.102" v="429" actId="478"/>
          <ac:picMkLst>
            <pc:docMk/>
            <pc:sldMk cId="0" sldId="274"/>
            <ac:picMk id="1032" creationId="{D225F96A-BBD1-63A9-C818-120CC9B8CC3E}"/>
          </ac:picMkLst>
        </pc:picChg>
        <pc:picChg chg="add mod">
          <ac:chgData name="Pouria Forouzesh" userId="475bbfa581636a77" providerId="LiveId" clId="{537C6239-4046-436B-9F96-C58607B9C79F}" dt="2023-06-18T13:48:23.829" v="6387" actId="14100"/>
          <ac:picMkLst>
            <pc:docMk/>
            <pc:sldMk cId="0" sldId="274"/>
            <ac:picMk id="6146" creationId="{A88E96C5-C797-34E5-0B89-8E9D86A23A26}"/>
          </ac:picMkLst>
        </pc:picChg>
        <pc:picChg chg="add mod">
          <ac:chgData name="Pouria Forouzesh" userId="475bbfa581636a77" providerId="LiveId" clId="{537C6239-4046-436B-9F96-C58607B9C79F}" dt="2023-06-13T07:19:49.770" v="3962" actId="14100"/>
          <ac:picMkLst>
            <pc:docMk/>
            <pc:sldMk cId="0" sldId="274"/>
            <ac:picMk id="6148" creationId="{81E5E488-D885-0C13-9A58-0233506CA225}"/>
          </ac:picMkLst>
        </pc:picChg>
      </pc:sldChg>
      <pc:sldChg chg="delSp del mod">
        <pc:chgData name="Pouria Forouzesh" userId="475bbfa581636a77" providerId="LiveId" clId="{537C6239-4046-436B-9F96-C58607B9C79F}" dt="2023-06-14T07:17:35.659" v="4043" actId="2696"/>
        <pc:sldMkLst>
          <pc:docMk/>
          <pc:sldMk cId="0" sldId="277"/>
        </pc:sldMkLst>
        <pc:grpChg chg="del">
          <ac:chgData name="Pouria Forouzesh" userId="475bbfa581636a77" providerId="LiveId" clId="{537C6239-4046-436B-9F96-C58607B9C79F}" dt="2023-06-06T20:18:58.779" v="458" actId="478"/>
          <ac:grpSpMkLst>
            <pc:docMk/>
            <pc:sldMk cId="0" sldId="277"/>
            <ac:grpSpMk id="24" creationId="{D8DB30AD-5B64-0C0C-9CA0-5B42EFEFDC42}"/>
          </ac:grpSpMkLst>
        </pc:grpChg>
        <pc:picChg chg="del">
          <ac:chgData name="Pouria Forouzesh" userId="475bbfa581636a77" providerId="LiveId" clId="{537C6239-4046-436B-9F96-C58607B9C79F}" dt="2023-06-06T20:18:52.930" v="452" actId="478"/>
          <ac:picMkLst>
            <pc:docMk/>
            <pc:sldMk cId="0" sldId="277"/>
            <ac:picMk id="5" creationId="{36697EF0-1DDE-4A66-84B8-C6976473193E}"/>
          </ac:picMkLst>
        </pc:picChg>
        <pc:inkChg chg="del">
          <ac:chgData name="Pouria Forouzesh" userId="475bbfa581636a77" providerId="LiveId" clId="{537C6239-4046-436B-9F96-C58607B9C79F}" dt="2023-06-06T20:18:58.779" v="458" actId="478"/>
          <ac:inkMkLst>
            <pc:docMk/>
            <pc:sldMk cId="0" sldId="277"/>
            <ac:inkMk id="4" creationId="{6B1222AD-DA44-554C-8390-F92F881CF350}"/>
          </ac:inkMkLst>
        </pc:inkChg>
        <pc:inkChg chg="del">
          <ac:chgData name="Pouria Forouzesh" userId="475bbfa581636a77" providerId="LiveId" clId="{537C6239-4046-436B-9F96-C58607B9C79F}" dt="2023-06-06T20:18:58.779" v="458" actId="478"/>
          <ac:inkMkLst>
            <pc:docMk/>
            <pc:sldMk cId="0" sldId="277"/>
            <ac:inkMk id="9" creationId="{30C4CB28-2693-F3D5-BC01-64F1EC312B8F}"/>
          </ac:inkMkLst>
        </pc:inkChg>
        <pc:inkChg chg="del">
          <ac:chgData name="Pouria Forouzesh" userId="475bbfa581636a77" providerId="LiveId" clId="{537C6239-4046-436B-9F96-C58607B9C79F}" dt="2023-06-06T20:18:56.957" v="457" actId="478"/>
          <ac:inkMkLst>
            <pc:docMk/>
            <pc:sldMk cId="0" sldId="277"/>
            <ac:inkMk id="10" creationId="{0D766AC3-8F88-AD22-8079-9CF2F6592908}"/>
          </ac:inkMkLst>
        </pc:inkChg>
        <pc:inkChg chg="del">
          <ac:chgData name="Pouria Forouzesh" userId="475bbfa581636a77" providerId="LiveId" clId="{537C6239-4046-436B-9F96-C58607B9C79F}" dt="2023-06-06T20:18:55.652" v="455" actId="478"/>
          <ac:inkMkLst>
            <pc:docMk/>
            <pc:sldMk cId="0" sldId="277"/>
            <ac:inkMk id="11" creationId="{C994FD46-D999-DE2C-1926-35BD57ACB721}"/>
          </ac:inkMkLst>
        </pc:inkChg>
        <pc:inkChg chg="del">
          <ac:chgData name="Pouria Forouzesh" userId="475bbfa581636a77" providerId="LiveId" clId="{537C6239-4046-436B-9F96-C58607B9C79F}" dt="2023-06-06T20:18:54.805" v="454" actId="478"/>
          <ac:inkMkLst>
            <pc:docMk/>
            <pc:sldMk cId="0" sldId="277"/>
            <ac:inkMk id="12" creationId="{A273584F-DE55-1532-ED4C-C1257B70AA52}"/>
          </ac:inkMkLst>
        </pc:inkChg>
        <pc:inkChg chg="del">
          <ac:chgData name="Pouria Forouzesh" userId="475bbfa581636a77" providerId="LiveId" clId="{537C6239-4046-436B-9F96-C58607B9C79F}" dt="2023-06-06T20:18:58.779" v="458" actId="478"/>
          <ac:inkMkLst>
            <pc:docMk/>
            <pc:sldMk cId="0" sldId="277"/>
            <ac:inkMk id="13" creationId="{FC169E7C-140F-3A38-F105-25CC41D46EFF}"/>
          </ac:inkMkLst>
        </pc:inkChg>
        <pc:inkChg chg="del">
          <ac:chgData name="Pouria Forouzesh" userId="475bbfa581636a77" providerId="LiveId" clId="{537C6239-4046-436B-9F96-C58607B9C79F}" dt="2023-06-06T20:18:54.033" v="453" actId="478"/>
          <ac:inkMkLst>
            <pc:docMk/>
            <pc:sldMk cId="0" sldId="277"/>
            <ac:inkMk id="15" creationId="{B4AF444E-CD6B-E7AF-92DF-7FB14900D4E2}"/>
          </ac:inkMkLst>
        </pc:inkChg>
        <pc:inkChg chg="del">
          <ac:chgData name="Pouria Forouzesh" userId="475bbfa581636a77" providerId="LiveId" clId="{537C6239-4046-436B-9F96-C58607B9C79F}" dt="2023-06-06T20:18:56.492" v="456" actId="478"/>
          <ac:inkMkLst>
            <pc:docMk/>
            <pc:sldMk cId="0" sldId="277"/>
            <ac:inkMk id="16" creationId="{C787DE7D-038C-E1EA-85DF-09FDCC5AF4A3}"/>
          </ac:inkMkLst>
        </pc:inkChg>
        <pc:inkChg chg="del">
          <ac:chgData name="Pouria Forouzesh" userId="475bbfa581636a77" providerId="LiveId" clId="{537C6239-4046-436B-9F96-C58607B9C79F}" dt="2023-06-06T20:18:58.779" v="458" actId="478"/>
          <ac:inkMkLst>
            <pc:docMk/>
            <pc:sldMk cId="0" sldId="277"/>
            <ac:inkMk id="21" creationId="{D6029C98-A341-108A-69A3-ED8C6C687D76}"/>
          </ac:inkMkLst>
        </pc:inkChg>
      </pc:sldChg>
      <pc:sldChg chg="addSp delSp modSp mod ord">
        <pc:chgData name="Pouria Forouzesh" userId="475bbfa581636a77" providerId="LiveId" clId="{537C6239-4046-436B-9F96-C58607B9C79F}" dt="2023-06-14T07:10:39.247" v="4034"/>
        <pc:sldMkLst>
          <pc:docMk/>
          <pc:sldMk cId="0" sldId="280"/>
        </pc:sldMkLst>
        <pc:spChg chg="add mod">
          <ac:chgData name="Pouria Forouzesh" userId="475bbfa581636a77" providerId="LiveId" clId="{537C6239-4046-436B-9F96-C58607B9C79F}" dt="2023-06-06T10:25:20.069" v="170" actId="1038"/>
          <ac:spMkLst>
            <pc:docMk/>
            <pc:sldMk cId="0" sldId="280"/>
            <ac:spMk id="2" creationId="{13AC5E35-8A7F-EF33-AA73-3E81EBDD98A2}"/>
          </ac:spMkLst>
        </pc:spChg>
        <pc:spChg chg="del">
          <ac:chgData name="Pouria Forouzesh" userId="475bbfa581636a77" providerId="LiveId" clId="{537C6239-4046-436B-9F96-C58607B9C79F}" dt="2023-06-06T10:25:14.997" v="121" actId="478"/>
          <ac:spMkLst>
            <pc:docMk/>
            <pc:sldMk cId="0" sldId="280"/>
            <ac:spMk id="8" creationId="{CE8F07CA-BDBE-2173-661C-B7D152C726F3}"/>
          </ac:spMkLst>
        </pc:spChg>
      </pc:sldChg>
      <pc:sldChg chg="delSp del mod">
        <pc:chgData name="Pouria Forouzesh" userId="475bbfa581636a77" providerId="LiveId" clId="{537C6239-4046-436B-9F96-C58607B9C79F}" dt="2023-06-14T08:09:02.039" v="4224" actId="2696"/>
        <pc:sldMkLst>
          <pc:docMk/>
          <pc:sldMk cId="2092108056" sldId="314"/>
        </pc:sldMkLst>
        <pc:spChg chg="del">
          <ac:chgData name="Pouria Forouzesh" userId="475bbfa581636a77" providerId="LiveId" clId="{537C6239-4046-436B-9F96-C58607B9C79F}" dt="2023-06-06T20:18:39.245" v="444" actId="478"/>
          <ac:spMkLst>
            <pc:docMk/>
            <pc:sldMk cId="2092108056" sldId="314"/>
            <ac:spMk id="4" creationId="{8D6740EB-1537-26C0-0CDA-EBFE309A9F84}"/>
          </ac:spMkLst>
        </pc:spChg>
        <pc:picChg chg="del">
          <ac:chgData name="Pouria Forouzesh" userId="475bbfa581636a77" providerId="LiveId" clId="{537C6239-4046-436B-9F96-C58607B9C79F}" dt="2023-06-06T20:18:36.288" v="443" actId="478"/>
          <ac:picMkLst>
            <pc:docMk/>
            <pc:sldMk cId="2092108056" sldId="314"/>
            <ac:picMk id="5128" creationId="{C3E52BE2-9B9B-0E51-0ED1-AA645C9679CE}"/>
          </ac:picMkLst>
        </pc:picChg>
        <pc:picChg chg="del">
          <ac:chgData name="Pouria Forouzesh" userId="475bbfa581636a77" providerId="LiveId" clId="{537C6239-4046-436B-9F96-C58607B9C79F}" dt="2023-06-06T20:18:35.518" v="442" actId="478"/>
          <ac:picMkLst>
            <pc:docMk/>
            <pc:sldMk cId="2092108056" sldId="314"/>
            <ac:picMk id="5130" creationId="{7D78EF34-819A-65D0-F481-04D766988EFA}"/>
          </ac:picMkLst>
        </pc:picChg>
        <pc:picChg chg="del">
          <ac:chgData name="Pouria Forouzesh" userId="475bbfa581636a77" providerId="LiveId" clId="{537C6239-4046-436B-9F96-C58607B9C79F}" dt="2023-06-06T20:18:35.242" v="441" actId="478"/>
          <ac:picMkLst>
            <pc:docMk/>
            <pc:sldMk cId="2092108056" sldId="314"/>
            <ac:picMk id="5132" creationId="{5C029D1D-9E1D-8516-B782-10176FA9F7F8}"/>
          </ac:picMkLst>
        </pc:picChg>
      </pc:sldChg>
      <pc:sldChg chg="delSp del mod delAnim">
        <pc:chgData name="Pouria Forouzesh" userId="475bbfa581636a77" providerId="LiveId" clId="{537C6239-4046-436B-9F96-C58607B9C79F}" dt="2023-06-14T07:17:35.659" v="4043" actId="2696"/>
        <pc:sldMkLst>
          <pc:docMk/>
          <pc:sldMk cId="3302732022" sldId="337"/>
        </pc:sldMkLst>
        <pc:spChg chg="del">
          <ac:chgData name="Pouria Forouzesh" userId="475bbfa581636a77" providerId="LiveId" clId="{537C6239-4046-436B-9F96-C58607B9C79F}" dt="2023-06-06T20:19:07.883" v="460" actId="478"/>
          <ac:spMkLst>
            <pc:docMk/>
            <pc:sldMk cId="3302732022" sldId="337"/>
            <ac:spMk id="2" creationId="{FDA0681F-F575-B9A7-B94C-5FE667B3272F}"/>
          </ac:spMkLst>
        </pc:spChg>
        <pc:graphicFrameChg chg="del">
          <ac:chgData name="Pouria Forouzesh" userId="475bbfa581636a77" providerId="LiveId" clId="{537C6239-4046-436B-9F96-C58607B9C79F}" dt="2023-06-06T20:19:07.883" v="460" actId="478"/>
          <ac:graphicFrameMkLst>
            <pc:docMk/>
            <pc:sldMk cId="3302732022" sldId="337"/>
            <ac:graphicFrameMk id="7" creationId="{3C4EF623-668A-B55D-7B4B-A88EE625ACDD}"/>
          </ac:graphicFrameMkLst>
        </pc:graphicFrameChg>
        <pc:picChg chg="del">
          <ac:chgData name="Pouria Forouzesh" userId="475bbfa581636a77" providerId="LiveId" clId="{537C6239-4046-436B-9F96-C58607B9C79F}" dt="2023-06-06T20:19:07.883" v="460" actId="478"/>
          <ac:picMkLst>
            <pc:docMk/>
            <pc:sldMk cId="3302732022" sldId="337"/>
            <ac:picMk id="4" creationId="{5B5FBC55-5098-F6A1-420C-4D5FCF3E6051}"/>
          </ac:picMkLst>
        </pc:picChg>
        <pc:picChg chg="del">
          <ac:chgData name="Pouria Forouzesh" userId="475bbfa581636a77" providerId="LiveId" clId="{537C6239-4046-436B-9F96-C58607B9C79F}" dt="2023-06-06T20:19:07.883" v="460" actId="478"/>
          <ac:picMkLst>
            <pc:docMk/>
            <pc:sldMk cId="3302732022" sldId="337"/>
            <ac:picMk id="6" creationId="{D9873373-050A-CB0A-DE0B-C50FFA7A4D41}"/>
          </ac:picMkLst>
        </pc:picChg>
      </pc:sldChg>
      <pc:sldChg chg="delSp del mod delAnim">
        <pc:chgData name="Pouria Forouzesh" userId="475bbfa581636a77" providerId="LiveId" clId="{537C6239-4046-436B-9F96-C58607B9C79F}" dt="2023-06-14T07:17:16.890" v="4042" actId="2696"/>
        <pc:sldMkLst>
          <pc:docMk/>
          <pc:sldMk cId="1547881233" sldId="338"/>
        </pc:sldMkLst>
        <pc:spChg chg="del">
          <ac:chgData name="Pouria Forouzesh" userId="475bbfa581636a77" providerId="LiveId" clId="{537C6239-4046-436B-9F96-C58607B9C79F}" dt="2023-06-06T20:19:23.261" v="468" actId="478"/>
          <ac:spMkLst>
            <pc:docMk/>
            <pc:sldMk cId="1547881233" sldId="338"/>
            <ac:spMk id="6" creationId="{D180F60B-9784-4B75-2344-844F04FBF41B}"/>
          </ac:spMkLst>
        </pc:spChg>
        <pc:spChg chg="del">
          <ac:chgData name="Pouria Forouzesh" userId="475bbfa581636a77" providerId="LiveId" clId="{537C6239-4046-436B-9F96-C58607B9C79F}" dt="2023-06-06T20:19:22.432" v="467" actId="478"/>
          <ac:spMkLst>
            <pc:docMk/>
            <pc:sldMk cId="1547881233" sldId="338"/>
            <ac:spMk id="9" creationId="{96F4E2A4-5579-6CFF-6947-B56D15273974}"/>
          </ac:spMkLst>
        </pc:spChg>
        <pc:picChg chg="del">
          <ac:chgData name="Pouria Forouzesh" userId="475bbfa581636a77" providerId="LiveId" clId="{537C6239-4046-436B-9F96-C58607B9C79F}" dt="2023-06-06T20:19:23.915" v="469" actId="478"/>
          <ac:picMkLst>
            <pc:docMk/>
            <pc:sldMk cId="1547881233" sldId="338"/>
            <ac:picMk id="11" creationId="{E3633708-833E-2747-6476-3DBE9EF62D08}"/>
          </ac:picMkLst>
        </pc:picChg>
        <pc:picChg chg="del">
          <ac:chgData name="Pouria Forouzesh" userId="475bbfa581636a77" providerId="LiveId" clId="{537C6239-4046-436B-9F96-C58607B9C79F}" dt="2023-06-06T20:19:21.305" v="465" actId="478"/>
          <ac:picMkLst>
            <pc:docMk/>
            <pc:sldMk cId="1547881233" sldId="338"/>
            <ac:picMk id="1026" creationId="{6A4377A4-9F65-4C42-4258-55DCFD95E275}"/>
          </ac:picMkLst>
        </pc:picChg>
        <pc:picChg chg="del">
          <ac:chgData name="Pouria Forouzesh" userId="475bbfa581636a77" providerId="LiveId" clId="{537C6239-4046-436B-9F96-C58607B9C79F}" dt="2023-06-06T20:19:21.652" v="466" actId="478"/>
          <ac:picMkLst>
            <pc:docMk/>
            <pc:sldMk cId="1547881233" sldId="338"/>
            <ac:picMk id="1028" creationId="{CBED1183-92BE-0F37-6FCE-59E7D44397D1}"/>
          </ac:picMkLst>
        </pc:picChg>
      </pc:sldChg>
      <pc:sldChg chg="delSp del mod delAnim">
        <pc:chgData name="Pouria Forouzesh" userId="475bbfa581636a77" providerId="LiveId" clId="{537C6239-4046-436B-9F96-C58607B9C79F}" dt="2023-06-14T07:17:35.659" v="4043" actId="2696"/>
        <pc:sldMkLst>
          <pc:docMk/>
          <pc:sldMk cId="4220924973" sldId="339"/>
        </pc:sldMkLst>
        <pc:spChg chg="del">
          <ac:chgData name="Pouria Forouzesh" userId="475bbfa581636a77" providerId="LiveId" clId="{537C6239-4046-436B-9F96-C58607B9C79F}" dt="2023-06-06T20:19:18.790" v="464" actId="478"/>
          <ac:spMkLst>
            <pc:docMk/>
            <pc:sldMk cId="4220924973" sldId="339"/>
            <ac:spMk id="8" creationId="{F13BC89E-1AC5-E4E7-37B7-C4DEFB832654}"/>
          </ac:spMkLst>
        </pc:spChg>
        <pc:spChg chg="del">
          <ac:chgData name="Pouria Forouzesh" userId="475bbfa581636a77" providerId="LiveId" clId="{537C6239-4046-436B-9F96-C58607B9C79F}" dt="2023-06-06T20:19:18.790" v="464" actId="478"/>
          <ac:spMkLst>
            <pc:docMk/>
            <pc:sldMk cId="4220924973" sldId="339"/>
            <ac:spMk id="9" creationId="{AD476C24-2D14-CC02-258B-7F0873CA7CEF}"/>
          </ac:spMkLst>
        </pc:spChg>
        <pc:spChg chg="del">
          <ac:chgData name="Pouria Forouzesh" userId="475bbfa581636a77" providerId="LiveId" clId="{537C6239-4046-436B-9F96-C58607B9C79F}" dt="2023-06-06T20:19:18.790" v="464" actId="478"/>
          <ac:spMkLst>
            <pc:docMk/>
            <pc:sldMk cId="4220924973" sldId="339"/>
            <ac:spMk id="16" creationId="{A7736009-3EFE-9F36-674C-7A3ACB9A00A6}"/>
          </ac:spMkLst>
        </pc:spChg>
        <pc:spChg chg="del">
          <ac:chgData name="Pouria Forouzesh" userId="475bbfa581636a77" providerId="LiveId" clId="{537C6239-4046-436B-9F96-C58607B9C79F}" dt="2023-06-06T20:19:18.790" v="464" actId="478"/>
          <ac:spMkLst>
            <pc:docMk/>
            <pc:sldMk cId="4220924973" sldId="339"/>
            <ac:spMk id="18" creationId="{8F14FA8D-A08E-59F3-5B0C-D44C7338B8EC}"/>
          </ac:spMkLst>
        </pc:spChg>
        <pc:graphicFrameChg chg="del">
          <ac:chgData name="Pouria Forouzesh" userId="475bbfa581636a77" providerId="LiveId" clId="{537C6239-4046-436B-9F96-C58607B9C79F}" dt="2023-06-06T20:19:15.340" v="462" actId="478"/>
          <ac:graphicFrameMkLst>
            <pc:docMk/>
            <pc:sldMk cId="4220924973" sldId="339"/>
            <ac:graphicFrameMk id="2" creationId="{49A5833F-26F4-6086-29AE-21A4D99DE3C8}"/>
          </ac:graphicFrameMkLst>
        </pc:graphicFrameChg>
        <pc:graphicFrameChg chg="del">
          <ac:chgData name="Pouria Forouzesh" userId="475bbfa581636a77" providerId="LiveId" clId="{537C6239-4046-436B-9F96-C58607B9C79F}" dt="2023-06-06T20:19:15.340" v="462" actId="478"/>
          <ac:graphicFrameMkLst>
            <pc:docMk/>
            <pc:sldMk cId="4220924973" sldId="339"/>
            <ac:graphicFrameMk id="15" creationId="{70537DC8-C061-51CB-6C09-AE658B86914D}"/>
          </ac:graphicFrameMkLst>
        </pc:graphicFrameChg>
        <pc:picChg chg="del">
          <ac:chgData name="Pouria Forouzesh" userId="475bbfa581636a77" providerId="LiveId" clId="{537C6239-4046-436B-9F96-C58607B9C79F}" dt="2023-06-06T20:19:16.027" v="463" actId="478"/>
          <ac:picMkLst>
            <pc:docMk/>
            <pc:sldMk cId="4220924973" sldId="339"/>
            <ac:picMk id="4" creationId="{F9908D34-DDF4-B907-53A9-45C46663224E}"/>
          </ac:picMkLst>
        </pc:picChg>
        <pc:picChg chg="del">
          <ac:chgData name="Pouria Forouzesh" userId="475bbfa581636a77" providerId="LiveId" clId="{537C6239-4046-436B-9F96-C58607B9C79F}" dt="2023-06-06T20:19:13.468" v="461" actId="478"/>
          <ac:picMkLst>
            <pc:docMk/>
            <pc:sldMk cId="4220924973" sldId="339"/>
            <ac:picMk id="14" creationId="{DEBC77D5-813D-D4DB-886B-34D28A665C02}"/>
          </ac:picMkLst>
        </pc:picChg>
      </pc:sldChg>
      <pc:sldChg chg="modSp mod">
        <pc:chgData name="Pouria Forouzesh" userId="475bbfa581636a77" providerId="LiveId" clId="{537C6239-4046-436B-9F96-C58607B9C79F}" dt="2023-06-07T11:56:12.929" v="2201" actId="339"/>
        <pc:sldMkLst>
          <pc:docMk/>
          <pc:sldMk cId="3662519932" sldId="341"/>
        </pc:sldMkLst>
        <pc:spChg chg="mod">
          <ac:chgData name="Pouria Forouzesh" userId="475bbfa581636a77" providerId="LiveId" clId="{537C6239-4046-436B-9F96-C58607B9C79F}" dt="2023-06-06T10:38:59.293" v="391"/>
          <ac:spMkLst>
            <pc:docMk/>
            <pc:sldMk cId="3662519932" sldId="341"/>
            <ac:spMk id="3" creationId="{7930E066-1F1C-C2FB-FA52-FC641EF4754A}"/>
          </ac:spMkLst>
        </pc:spChg>
        <pc:spChg chg="mod">
          <ac:chgData name="Pouria Forouzesh" userId="475bbfa581636a77" providerId="LiveId" clId="{537C6239-4046-436B-9F96-C58607B9C79F}" dt="2023-06-07T11:56:12.929" v="2201" actId="339"/>
          <ac:spMkLst>
            <pc:docMk/>
            <pc:sldMk cId="3662519932" sldId="341"/>
            <ac:spMk id="553" creationId="{00000000-0000-0000-0000-000000000000}"/>
          </ac:spMkLst>
        </pc:spChg>
      </pc:sldChg>
      <pc:sldChg chg="addSp delSp modSp mod">
        <pc:chgData name="Pouria Forouzesh" userId="475bbfa581636a77" providerId="LiveId" clId="{537C6239-4046-436B-9F96-C58607B9C79F}" dt="2023-06-07T18:28:36.703" v="2212" actId="14100"/>
        <pc:sldMkLst>
          <pc:docMk/>
          <pc:sldMk cId="3926938099" sldId="342"/>
        </pc:sldMkLst>
        <pc:spChg chg="mod">
          <ac:chgData name="Pouria Forouzesh" userId="475bbfa581636a77" providerId="LiveId" clId="{537C6239-4046-436B-9F96-C58607B9C79F}" dt="2023-06-06T10:26:19.304" v="175" actId="14100"/>
          <ac:spMkLst>
            <pc:docMk/>
            <pc:sldMk cId="3926938099" sldId="342"/>
            <ac:spMk id="3" creationId="{B2E4C515-DA77-8399-B4CD-2855BBC8FDD0}"/>
          </ac:spMkLst>
        </pc:spChg>
        <pc:spChg chg="add del mod">
          <ac:chgData name="Pouria Forouzesh" userId="475bbfa581636a77" providerId="LiveId" clId="{537C6239-4046-436B-9F96-C58607B9C79F}" dt="2023-06-06T10:34:08.229" v="251" actId="12084"/>
          <ac:spMkLst>
            <pc:docMk/>
            <pc:sldMk cId="3926938099" sldId="342"/>
            <ac:spMk id="6" creationId="{49D29D81-6722-95C8-523E-8FD056F73262}"/>
          </ac:spMkLst>
        </pc:spChg>
        <pc:spChg chg="del">
          <ac:chgData name="Pouria Forouzesh" userId="475bbfa581636a77" providerId="LiveId" clId="{537C6239-4046-436B-9F96-C58607B9C79F}" dt="2023-06-06T10:25:52.106" v="172" actId="478"/>
          <ac:spMkLst>
            <pc:docMk/>
            <pc:sldMk cId="3926938099" sldId="342"/>
            <ac:spMk id="7" creationId="{7CFF297F-8841-8294-9216-7DA4140BB375}"/>
          </ac:spMkLst>
        </pc:spChg>
        <pc:spChg chg="add del mod">
          <ac:chgData name="Pouria Forouzesh" userId="475bbfa581636a77" providerId="LiveId" clId="{537C6239-4046-436B-9F96-C58607B9C79F}" dt="2023-06-06T10:27:51.446" v="186" actId="478"/>
          <ac:spMkLst>
            <pc:docMk/>
            <pc:sldMk cId="3926938099" sldId="342"/>
            <ac:spMk id="9" creationId="{01D604B3-185C-8303-5C08-56FE1A816405}"/>
          </ac:spMkLst>
        </pc:spChg>
        <pc:spChg chg="mod">
          <ac:chgData name="Pouria Forouzesh" userId="475bbfa581636a77" providerId="LiveId" clId="{537C6239-4046-436B-9F96-C58607B9C79F}" dt="2023-06-07T07:50:18.625" v="511" actId="1076"/>
          <ac:spMkLst>
            <pc:docMk/>
            <pc:sldMk cId="3926938099" sldId="342"/>
            <ac:spMk id="9" creationId="{0E0D0FEF-CC31-4ABF-F19F-2B9C5D462F5D}"/>
          </ac:spMkLst>
        </pc:spChg>
        <pc:spChg chg="del">
          <ac:chgData name="Pouria Forouzesh" userId="475bbfa581636a77" providerId="LiveId" clId="{537C6239-4046-436B-9F96-C58607B9C79F}" dt="2023-06-06T10:25:52.106" v="172" actId="478"/>
          <ac:spMkLst>
            <pc:docMk/>
            <pc:sldMk cId="3926938099" sldId="342"/>
            <ac:spMk id="12" creationId="{04E6BFBF-959E-B84E-39D7-750233DE7BF0}"/>
          </ac:spMkLst>
        </pc:spChg>
        <pc:spChg chg="mod">
          <ac:chgData name="Pouria Forouzesh" userId="475bbfa581636a77" providerId="LiveId" clId="{537C6239-4046-436B-9F96-C58607B9C79F}" dt="2023-06-07T07:50:18.625" v="511" actId="1076"/>
          <ac:spMkLst>
            <pc:docMk/>
            <pc:sldMk cId="3926938099" sldId="342"/>
            <ac:spMk id="12" creationId="{DBE621EB-054A-740E-2371-B6E8C74D2528}"/>
          </ac:spMkLst>
        </pc:spChg>
        <pc:spChg chg="del">
          <ac:chgData name="Pouria Forouzesh" userId="475bbfa581636a77" providerId="LiveId" clId="{537C6239-4046-436B-9F96-C58607B9C79F}" dt="2023-06-06T10:25:52.106" v="172" actId="478"/>
          <ac:spMkLst>
            <pc:docMk/>
            <pc:sldMk cId="3926938099" sldId="342"/>
            <ac:spMk id="14" creationId="{3E69EF78-F503-B845-4C84-9ECBA60023E3}"/>
          </ac:spMkLst>
        </pc:spChg>
        <pc:spChg chg="del">
          <ac:chgData name="Pouria Forouzesh" userId="475bbfa581636a77" providerId="LiveId" clId="{537C6239-4046-436B-9F96-C58607B9C79F}" dt="2023-06-06T10:25:52.106" v="172" actId="478"/>
          <ac:spMkLst>
            <pc:docMk/>
            <pc:sldMk cId="3926938099" sldId="342"/>
            <ac:spMk id="16" creationId="{93F01ED3-55F4-B0A0-0EF8-01BA59A6D446}"/>
          </ac:spMkLst>
        </pc:spChg>
        <pc:spChg chg="mod">
          <ac:chgData name="Pouria Forouzesh" userId="475bbfa581636a77" providerId="LiveId" clId="{537C6239-4046-436B-9F96-C58607B9C79F}" dt="2023-06-07T07:50:18.625" v="511" actId="1076"/>
          <ac:spMkLst>
            <pc:docMk/>
            <pc:sldMk cId="3926938099" sldId="342"/>
            <ac:spMk id="20" creationId="{39CB09C7-3EC4-0373-68A3-7FB9ADBDF18E}"/>
          </ac:spMkLst>
        </pc:spChg>
        <pc:spChg chg="mod">
          <ac:chgData name="Pouria Forouzesh" userId="475bbfa581636a77" providerId="LiveId" clId="{537C6239-4046-436B-9F96-C58607B9C79F}" dt="2023-06-07T07:50:18.625" v="511" actId="1076"/>
          <ac:spMkLst>
            <pc:docMk/>
            <pc:sldMk cId="3926938099" sldId="342"/>
            <ac:spMk id="21" creationId="{3158AD00-7BB1-5AA4-30D7-3F6A60F7A6BA}"/>
          </ac:spMkLst>
        </pc:spChg>
        <pc:spChg chg="mod">
          <ac:chgData name="Pouria Forouzesh" userId="475bbfa581636a77" providerId="LiveId" clId="{537C6239-4046-436B-9F96-C58607B9C79F}" dt="2023-06-07T07:50:18.625" v="511" actId="1076"/>
          <ac:spMkLst>
            <pc:docMk/>
            <pc:sldMk cId="3926938099" sldId="342"/>
            <ac:spMk id="23" creationId="{32065D41-BD64-57C1-C564-ABCE1D04C1BB}"/>
          </ac:spMkLst>
        </pc:spChg>
        <pc:spChg chg="mod">
          <ac:chgData name="Pouria Forouzesh" userId="475bbfa581636a77" providerId="LiveId" clId="{537C6239-4046-436B-9F96-C58607B9C79F}" dt="2023-06-07T07:50:18.625" v="511" actId="1076"/>
          <ac:spMkLst>
            <pc:docMk/>
            <pc:sldMk cId="3926938099" sldId="342"/>
            <ac:spMk id="26" creationId="{23E08783-1393-573F-CDB4-2DC4D6C63D3E}"/>
          </ac:spMkLst>
        </pc:spChg>
        <pc:spChg chg="mod">
          <ac:chgData name="Pouria Forouzesh" userId="475bbfa581636a77" providerId="LiveId" clId="{537C6239-4046-436B-9F96-C58607B9C79F}" dt="2023-06-07T07:50:18.625" v="511" actId="1076"/>
          <ac:spMkLst>
            <pc:docMk/>
            <pc:sldMk cId="3926938099" sldId="342"/>
            <ac:spMk id="27" creationId="{859A7889-099B-3DA5-3392-1FA4D5644AA7}"/>
          </ac:spMkLst>
        </pc:spChg>
        <pc:spChg chg="mod">
          <ac:chgData name="Pouria Forouzesh" userId="475bbfa581636a77" providerId="LiveId" clId="{537C6239-4046-436B-9F96-C58607B9C79F}" dt="2023-06-07T07:50:18.625" v="511" actId="1076"/>
          <ac:spMkLst>
            <pc:docMk/>
            <pc:sldMk cId="3926938099" sldId="342"/>
            <ac:spMk id="28" creationId="{54A208B0-1BE4-ED3A-6253-2F05DC8F8DBE}"/>
          </ac:spMkLst>
        </pc:spChg>
        <pc:spChg chg="mod">
          <ac:chgData name="Pouria Forouzesh" userId="475bbfa581636a77" providerId="LiveId" clId="{537C6239-4046-436B-9F96-C58607B9C79F}" dt="2023-06-07T07:50:18.625" v="511" actId="1076"/>
          <ac:spMkLst>
            <pc:docMk/>
            <pc:sldMk cId="3926938099" sldId="342"/>
            <ac:spMk id="29" creationId="{CDEE867C-C5D9-B6FB-FFFC-551FEF00C872}"/>
          </ac:spMkLst>
        </pc:spChg>
        <pc:spChg chg="mod">
          <ac:chgData name="Pouria Forouzesh" userId="475bbfa581636a77" providerId="LiveId" clId="{537C6239-4046-436B-9F96-C58607B9C79F}" dt="2023-06-07T07:50:18.625" v="511" actId="1076"/>
          <ac:spMkLst>
            <pc:docMk/>
            <pc:sldMk cId="3926938099" sldId="342"/>
            <ac:spMk id="30" creationId="{AE28BCD6-2915-FCA4-3EE2-B635CCBE5ED4}"/>
          </ac:spMkLst>
        </pc:spChg>
        <pc:spChg chg="mod">
          <ac:chgData name="Pouria Forouzesh" userId="475bbfa581636a77" providerId="LiveId" clId="{537C6239-4046-436B-9F96-C58607B9C79F}" dt="2023-06-07T07:50:18.625" v="511" actId="1076"/>
          <ac:spMkLst>
            <pc:docMk/>
            <pc:sldMk cId="3926938099" sldId="342"/>
            <ac:spMk id="32" creationId="{5C8F7A30-4300-7FC3-05EF-DF4FA0FA487A}"/>
          </ac:spMkLst>
        </pc:spChg>
        <pc:spChg chg="mod">
          <ac:chgData name="Pouria Forouzesh" userId="475bbfa581636a77" providerId="LiveId" clId="{537C6239-4046-436B-9F96-C58607B9C79F}" dt="2023-06-07T07:50:18.625" v="511" actId="1076"/>
          <ac:spMkLst>
            <pc:docMk/>
            <pc:sldMk cId="3926938099" sldId="342"/>
            <ac:spMk id="33" creationId="{61E1C074-A9D0-EBAE-56FF-831C146348DE}"/>
          </ac:spMkLst>
        </pc:spChg>
        <pc:spChg chg="mod">
          <ac:chgData name="Pouria Forouzesh" userId="475bbfa581636a77" providerId="LiveId" clId="{537C6239-4046-436B-9F96-C58607B9C79F}" dt="2023-06-07T07:50:18.625" v="511" actId="1076"/>
          <ac:spMkLst>
            <pc:docMk/>
            <pc:sldMk cId="3926938099" sldId="342"/>
            <ac:spMk id="34" creationId="{7FCBC88C-E171-04B2-3E62-C4784B327622}"/>
          </ac:spMkLst>
        </pc:spChg>
        <pc:spChg chg="mod">
          <ac:chgData name="Pouria Forouzesh" userId="475bbfa581636a77" providerId="LiveId" clId="{537C6239-4046-436B-9F96-C58607B9C79F}" dt="2023-06-07T07:50:18.625" v="511" actId="1076"/>
          <ac:spMkLst>
            <pc:docMk/>
            <pc:sldMk cId="3926938099" sldId="342"/>
            <ac:spMk id="35" creationId="{1614CE27-3E61-DDD9-557E-53DA2ECC4E41}"/>
          </ac:spMkLst>
        </pc:spChg>
        <pc:spChg chg="mod">
          <ac:chgData name="Pouria Forouzesh" userId="475bbfa581636a77" providerId="LiveId" clId="{537C6239-4046-436B-9F96-C58607B9C79F}" dt="2023-06-07T07:50:18.625" v="511" actId="1076"/>
          <ac:spMkLst>
            <pc:docMk/>
            <pc:sldMk cId="3926938099" sldId="342"/>
            <ac:spMk id="36" creationId="{A9BE8DE6-2B14-E1F2-EFED-CB06D2F7037C}"/>
          </ac:spMkLst>
        </pc:spChg>
        <pc:spChg chg="mod">
          <ac:chgData name="Pouria Forouzesh" userId="475bbfa581636a77" providerId="LiveId" clId="{537C6239-4046-436B-9F96-C58607B9C79F}" dt="2023-06-07T07:50:18.625" v="511" actId="1076"/>
          <ac:spMkLst>
            <pc:docMk/>
            <pc:sldMk cId="3926938099" sldId="342"/>
            <ac:spMk id="37" creationId="{036568D5-6E89-88FC-5BDB-7F11FBF7CDCF}"/>
          </ac:spMkLst>
        </pc:spChg>
        <pc:grpChg chg="add mod">
          <ac:chgData name="Pouria Forouzesh" userId="475bbfa581636a77" providerId="LiveId" clId="{537C6239-4046-436B-9F96-C58607B9C79F}" dt="2023-06-07T07:50:18.625" v="511" actId="1076"/>
          <ac:grpSpMkLst>
            <pc:docMk/>
            <pc:sldMk cId="3926938099" sldId="342"/>
            <ac:grpSpMk id="4" creationId="{D47BD276-4CCE-66DD-F692-A6DA6D227858}"/>
          </ac:grpSpMkLst>
        </pc:grpChg>
        <pc:grpChg chg="mod">
          <ac:chgData name="Pouria Forouzesh" userId="475bbfa581636a77" providerId="LiveId" clId="{537C6239-4046-436B-9F96-C58607B9C79F}" dt="2023-06-07T07:50:18.625" v="511" actId="1076"/>
          <ac:grpSpMkLst>
            <pc:docMk/>
            <pc:sldMk cId="3926938099" sldId="342"/>
            <ac:grpSpMk id="6" creationId="{F7C2347A-027B-31C4-6480-B06A5EA40231}"/>
          </ac:grpSpMkLst>
        </pc:grpChg>
        <pc:grpChg chg="mod">
          <ac:chgData name="Pouria Forouzesh" userId="475bbfa581636a77" providerId="LiveId" clId="{537C6239-4046-436B-9F96-C58607B9C79F}" dt="2023-06-07T07:50:18.625" v="511" actId="1076"/>
          <ac:grpSpMkLst>
            <pc:docMk/>
            <pc:sldMk cId="3926938099" sldId="342"/>
            <ac:grpSpMk id="10" creationId="{FA024354-CB8B-C3FE-2A7C-08E44D1F5833}"/>
          </ac:grpSpMkLst>
        </pc:grpChg>
        <pc:grpChg chg="mod">
          <ac:chgData name="Pouria Forouzesh" userId="475bbfa581636a77" providerId="LiveId" clId="{537C6239-4046-436B-9F96-C58607B9C79F}" dt="2023-06-07T07:50:18.625" v="511" actId="1076"/>
          <ac:grpSpMkLst>
            <pc:docMk/>
            <pc:sldMk cId="3926938099" sldId="342"/>
            <ac:grpSpMk id="14" creationId="{E55A2F14-683C-84CB-7B10-6895A2CADD75}"/>
          </ac:grpSpMkLst>
        </pc:grpChg>
        <pc:grpChg chg="mod">
          <ac:chgData name="Pouria Forouzesh" userId="475bbfa581636a77" providerId="LiveId" clId="{537C6239-4046-436B-9F96-C58607B9C79F}" dt="2023-06-07T07:50:18.625" v="511" actId="1076"/>
          <ac:grpSpMkLst>
            <pc:docMk/>
            <pc:sldMk cId="3926938099" sldId="342"/>
            <ac:grpSpMk id="16" creationId="{994F5B6E-2945-BDA3-CFE8-D46D73CD0952}"/>
          </ac:grpSpMkLst>
        </pc:grpChg>
        <pc:grpChg chg="mod">
          <ac:chgData name="Pouria Forouzesh" userId="475bbfa581636a77" providerId="LiveId" clId="{537C6239-4046-436B-9F96-C58607B9C79F}" dt="2023-06-07T07:50:18.625" v="511" actId="1076"/>
          <ac:grpSpMkLst>
            <pc:docMk/>
            <pc:sldMk cId="3926938099" sldId="342"/>
            <ac:grpSpMk id="18" creationId="{0FDCCC01-AA1E-DFFA-CE6A-978CB3BE9002}"/>
          </ac:grpSpMkLst>
        </pc:grpChg>
        <pc:grpChg chg="mod">
          <ac:chgData name="Pouria Forouzesh" userId="475bbfa581636a77" providerId="LiveId" clId="{537C6239-4046-436B-9F96-C58607B9C79F}" dt="2023-06-07T07:50:18.625" v="511" actId="1076"/>
          <ac:grpSpMkLst>
            <pc:docMk/>
            <pc:sldMk cId="3926938099" sldId="342"/>
            <ac:grpSpMk id="19" creationId="{453D93F3-9F0A-8FCF-0C4C-82945F245269}"/>
          </ac:grpSpMkLst>
        </pc:grpChg>
        <pc:graphicFrameChg chg="add del mod">
          <ac:chgData name="Pouria Forouzesh" userId="475bbfa581636a77" providerId="LiveId" clId="{537C6239-4046-436B-9F96-C58607B9C79F}" dt="2023-06-06T10:31:03.813" v="208" actId="12084"/>
          <ac:graphicFrameMkLst>
            <pc:docMk/>
            <pc:sldMk cId="3926938099" sldId="342"/>
            <ac:graphicFrameMk id="13" creationId="{3CB28DC9-AF50-63C3-863E-4C7058A8AF47}"/>
          </ac:graphicFrameMkLst>
        </pc:graphicFrameChg>
        <pc:graphicFrameChg chg="add mod modGraphic">
          <ac:chgData name="Pouria Forouzesh" userId="475bbfa581636a77" providerId="LiveId" clId="{537C6239-4046-436B-9F96-C58607B9C79F}" dt="2023-06-07T18:28:36.703" v="2212" actId="14100"/>
          <ac:graphicFrameMkLst>
            <pc:docMk/>
            <pc:sldMk cId="3926938099" sldId="342"/>
            <ac:graphicFrameMk id="15" creationId="{69F809F8-39A2-D7A3-DD9D-B46560232816}"/>
          </ac:graphicFrameMkLst>
        </pc:graphicFrameChg>
        <pc:picChg chg="add mod">
          <ac:chgData name="Pouria Forouzesh" userId="475bbfa581636a77" providerId="LiveId" clId="{537C6239-4046-436B-9F96-C58607B9C79F}" dt="2023-06-07T18:28:18.966" v="2208" actId="1076"/>
          <ac:picMkLst>
            <pc:docMk/>
            <pc:sldMk cId="3926938099" sldId="342"/>
            <ac:picMk id="2" creationId="{3299C517-CB4B-1869-044E-B5BF963D687D}"/>
          </ac:picMkLst>
        </pc:picChg>
        <pc:picChg chg="del">
          <ac:chgData name="Pouria Forouzesh" userId="475bbfa581636a77" providerId="LiveId" clId="{537C6239-4046-436B-9F96-C58607B9C79F}" dt="2023-06-06T10:25:54.295" v="173" actId="478"/>
          <ac:picMkLst>
            <pc:docMk/>
            <pc:sldMk cId="3926938099" sldId="342"/>
            <ac:picMk id="4" creationId="{E00D58C0-EB6C-68A8-978C-1373396CF8AA}"/>
          </ac:picMkLst>
        </pc:picChg>
        <pc:picChg chg="mod">
          <ac:chgData name="Pouria Forouzesh" userId="475bbfa581636a77" providerId="LiveId" clId="{537C6239-4046-436B-9F96-C58607B9C79F}" dt="2023-06-07T07:50:18.625" v="511" actId="1076"/>
          <ac:picMkLst>
            <pc:docMk/>
            <pc:sldMk cId="3926938099" sldId="342"/>
            <ac:picMk id="5" creationId="{88E2932C-0396-F269-67A5-E138B45203CB}"/>
          </ac:picMkLst>
        </pc:picChg>
        <pc:picChg chg="del">
          <ac:chgData name="Pouria Forouzesh" userId="475bbfa581636a77" providerId="LiveId" clId="{537C6239-4046-436B-9F96-C58607B9C79F}" dt="2023-06-06T10:25:43.793" v="171" actId="478"/>
          <ac:picMkLst>
            <pc:docMk/>
            <pc:sldMk cId="3926938099" sldId="342"/>
            <ac:picMk id="5" creationId="{BFBB7E0F-52CE-C2B2-3553-8A747869E8F0}"/>
          </ac:picMkLst>
        </pc:picChg>
        <pc:picChg chg="add mod">
          <ac:chgData name="Pouria Forouzesh" userId="475bbfa581636a77" providerId="LiveId" clId="{537C6239-4046-436B-9F96-C58607B9C79F}" dt="2023-06-07T07:50:35.314" v="514" actId="1076"/>
          <ac:picMkLst>
            <pc:docMk/>
            <pc:sldMk cId="3926938099" sldId="342"/>
            <ac:picMk id="11" creationId="{71636E3C-C9C7-7767-F155-D046B0EB356F}"/>
          </ac:picMkLst>
        </pc:picChg>
        <pc:picChg chg="mod">
          <ac:chgData name="Pouria Forouzesh" userId="475bbfa581636a77" providerId="LiveId" clId="{537C6239-4046-436B-9F96-C58607B9C79F}" dt="2023-06-07T07:50:18.625" v="511" actId="1076"/>
          <ac:picMkLst>
            <pc:docMk/>
            <pc:sldMk cId="3926938099" sldId="342"/>
            <ac:picMk id="17" creationId="{9BAC8D8B-ED05-05B1-15F3-B12AF68AA4B0}"/>
          </ac:picMkLst>
        </pc:picChg>
        <pc:picChg chg="mod">
          <ac:chgData name="Pouria Forouzesh" userId="475bbfa581636a77" providerId="LiveId" clId="{537C6239-4046-436B-9F96-C58607B9C79F}" dt="2023-06-07T07:50:18.625" v="511" actId="1076"/>
          <ac:picMkLst>
            <pc:docMk/>
            <pc:sldMk cId="3926938099" sldId="342"/>
            <ac:picMk id="25" creationId="{C19052D0-440F-9F75-DE48-5032185E44F3}"/>
          </ac:picMkLst>
        </pc:picChg>
        <pc:picChg chg="mod">
          <ac:chgData name="Pouria Forouzesh" userId="475bbfa581636a77" providerId="LiveId" clId="{537C6239-4046-436B-9F96-C58607B9C79F}" dt="2023-06-07T07:50:18.625" v="511" actId="1076"/>
          <ac:picMkLst>
            <pc:docMk/>
            <pc:sldMk cId="3926938099" sldId="342"/>
            <ac:picMk id="31" creationId="{3AB723B3-5719-76A7-0170-A285EC351692}"/>
          </ac:picMkLst>
        </pc:picChg>
        <pc:cxnChg chg="mod">
          <ac:chgData name="Pouria Forouzesh" userId="475bbfa581636a77" providerId="LiveId" clId="{537C6239-4046-436B-9F96-C58607B9C79F}" dt="2023-06-07T07:50:18.625" v="511" actId="1076"/>
          <ac:cxnSpMkLst>
            <pc:docMk/>
            <pc:sldMk cId="3926938099" sldId="342"/>
            <ac:cxnSpMk id="7" creationId="{D7EC593A-EDFC-3254-4571-81E57E8DF11A}"/>
          </ac:cxnSpMkLst>
        </pc:cxnChg>
        <pc:cxnChg chg="mod">
          <ac:chgData name="Pouria Forouzesh" userId="475bbfa581636a77" providerId="LiveId" clId="{537C6239-4046-436B-9F96-C58607B9C79F}" dt="2023-06-07T07:50:18.625" v="511" actId="1076"/>
          <ac:cxnSpMkLst>
            <pc:docMk/>
            <pc:sldMk cId="3926938099" sldId="342"/>
            <ac:cxnSpMk id="8" creationId="{0CC90159-9584-D443-C9EF-A47DE411C559}"/>
          </ac:cxnSpMkLst>
        </pc:cxnChg>
        <pc:cxnChg chg="mod">
          <ac:chgData name="Pouria Forouzesh" userId="475bbfa581636a77" providerId="LiveId" clId="{537C6239-4046-436B-9F96-C58607B9C79F}" dt="2023-06-07T07:50:18.625" v="511" actId="1076"/>
          <ac:cxnSpMkLst>
            <pc:docMk/>
            <pc:sldMk cId="3926938099" sldId="342"/>
            <ac:cxnSpMk id="13" creationId="{45E3A8BB-9ECB-2D3B-B372-2EF6FC8131A7}"/>
          </ac:cxnSpMkLst>
        </pc:cxnChg>
        <pc:cxnChg chg="mod">
          <ac:chgData name="Pouria Forouzesh" userId="475bbfa581636a77" providerId="LiveId" clId="{537C6239-4046-436B-9F96-C58607B9C79F}" dt="2023-06-07T07:50:18.625" v="511" actId="1076"/>
          <ac:cxnSpMkLst>
            <pc:docMk/>
            <pc:sldMk cId="3926938099" sldId="342"/>
            <ac:cxnSpMk id="22" creationId="{C0E87D20-5AE4-A2A1-ACB4-A96861A7553D}"/>
          </ac:cxnSpMkLst>
        </pc:cxnChg>
        <pc:cxnChg chg="mod">
          <ac:chgData name="Pouria Forouzesh" userId="475bbfa581636a77" providerId="LiveId" clId="{537C6239-4046-436B-9F96-C58607B9C79F}" dt="2023-06-07T07:50:18.625" v="511" actId="1076"/>
          <ac:cxnSpMkLst>
            <pc:docMk/>
            <pc:sldMk cId="3926938099" sldId="342"/>
            <ac:cxnSpMk id="24" creationId="{BFF1458B-7267-2079-A849-91E20EB261D9}"/>
          </ac:cxnSpMkLst>
        </pc:cxnChg>
      </pc:sldChg>
      <pc:sldChg chg="addSp delSp modSp mod delAnim modAnim">
        <pc:chgData name="Pouria Forouzesh" userId="475bbfa581636a77" providerId="LiveId" clId="{537C6239-4046-436B-9F96-C58607B9C79F}" dt="2023-06-18T08:09:18.606" v="4936"/>
        <pc:sldMkLst>
          <pc:docMk/>
          <pc:sldMk cId="3163137131" sldId="343"/>
        </pc:sldMkLst>
        <pc:spChg chg="add mod">
          <ac:chgData name="Pouria Forouzesh" userId="475bbfa581636a77" providerId="LiveId" clId="{537C6239-4046-436B-9F96-C58607B9C79F}" dt="2023-06-18T08:01:22.370" v="4882" actId="208"/>
          <ac:spMkLst>
            <pc:docMk/>
            <pc:sldMk cId="3163137131" sldId="343"/>
            <ac:spMk id="2" creationId="{0BE2686C-60FE-5811-5694-AB3006C304EE}"/>
          </ac:spMkLst>
        </pc:spChg>
        <pc:spChg chg="del mod">
          <ac:chgData name="Pouria Forouzesh" userId="475bbfa581636a77" providerId="LiveId" clId="{537C6239-4046-436B-9F96-C58607B9C79F}" dt="2023-06-08T08:27:34.659" v="2259" actId="478"/>
          <ac:spMkLst>
            <pc:docMk/>
            <pc:sldMk cId="3163137131" sldId="343"/>
            <ac:spMk id="2" creationId="{85D6E401-BCEB-2E72-D4DE-158353592913}"/>
          </ac:spMkLst>
        </pc:spChg>
        <pc:spChg chg="del">
          <ac:chgData name="Pouria Forouzesh" userId="475bbfa581636a77" providerId="LiveId" clId="{537C6239-4046-436B-9F96-C58607B9C79F}" dt="2023-06-06T20:17:07.236" v="402" actId="478"/>
          <ac:spMkLst>
            <pc:docMk/>
            <pc:sldMk cId="3163137131" sldId="343"/>
            <ac:spMk id="3" creationId="{3D141702-DF75-36FF-8E6C-D5F449366FB4}"/>
          </ac:spMkLst>
        </pc:spChg>
        <pc:spChg chg="add mod">
          <ac:chgData name="Pouria Forouzesh" userId="475bbfa581636a77" providerId="LiveId" clId="{537C6239-4046-436B-9F96-C58607B9C79F}" dt="2023-06-08T08:27:35.209" v="2260"/>
          <ac:spMkLst>
            <pc:docMk/>
            <pc:sldMk cId="3163137131" sldId="343"/>
            <ac:spMk id="3" creationId="{88D7CA52-1AA6-1994-A7C6-B2F1063843B7}"/>
          </ac:spMkLst>
        </pc:spChg>
        <pc:spChg chg="del">
          <ac:chgData name="Pouria Forouzesh" userId="475bbfa581636a77" providerId="LiveId" clId="{537C6239-4046-436B-9F96-C58607B9C79F}" dt="2023-06-06T20:17:07.236" v="402" actId="478"/>
          <ac:spMkLst>
            <pc:docMk/>
            <pc:sldMk cId="3163137131" sldId="343"/>
            <ac:spMk id="4" creationId="{9CC05D3B-C7EA-61F1-7280-ED3B21FFE48C}"/>
          </ac:spMkLst>
        </pc:spChg>
        <pc:spChg chg="del">
          <ac:chgData name="Pouria Forouzesh" userId="475bbfa581636a77" providerId="LiveId" clId="{537C6239-4046-436B-9F96-C58607B9C79F}" dt="2023-06-06T20:17:07.236" v="402" actId="478"/>
          <ac:spMkLst>
            <pc:docMk/>
            <pc:sldMk cId="3163137131" sldId="343"/>
            <ac:spMk id="5" creationId="{F95DD208-45B7-75E2-96BF-C8F24B0960E6}"/>
          </ac:spMkLst>
        </pc:spChg>
        <pc:spChg chg="add mod">
          <ac:chgData name="Pouria Forouzesh" userId="475bbfa581636a77" providerId="LiveId" clId="{537C6239-4046-436B-9F96-C58607B9C79F}" dt="2023-06-18T08:01:41.774" v="4887" actId="208"/>
          <ac:spMkLst>
            <pc:docMk/>
            <pc:sldMk cId="3163137131" sldId="343"/>
            <ac:spMk id="6" creationId="{083FFDF9-D4A7-A3B4-396B-28FE74210ED9}"/>
          </ac:spMkLst>
        </pc:spChg>
        <pc:spChg chg="del">
          <ac:chgData name="Pouria Forouzesh" userId="475bbfa581636a77" providerId="LiveId" clId="{537C6239-4046-436B-9F96-C58607B9C79F}" dt="2023-06-06T20:17:07.236" v="402" actId="478"/>
          <ac:spMkLst>
            <pc:docMk/>
            <pc:sldMk cId="3163137131" sldId="343"/>
            <ac:spMk id="6" creationId="{C23EE199-319D-F682-22C1-5EE54572F8B1}"/>
          </ac:spMkLst>
        </pc:spChg>
        <pc:spChg chg="del">
          <ac:chgData name="Pouria Forouzesh" userId="475bbfa581636a77" providerId="LiveId" clId="{537C6239-4046-436B-9F96-C58607B9C79F}" dt="2023-06-06T20:17:07.236" v="402" actId="478"/>
          <ac:spMkLst>
            <pc:docMk/>
            <pc:sldMk cId="3163137131" sldId="343"/>
            <ac:spMk id="7" creationId="{243F0C43-016A-0D60-DF9F-3BFC9BEEBFB2}"/>
          </ac:spMkLst>
        </pc:spChg>
        <pc:spChg chg="add mod">
          <ac:chgData name="Pouria Forouzesh" userId="475bbfa581636a77" providerId="LiveId" clId="{537C6239-4046-436B-9F96-C58607B9C79F}" dt="2023-06-18T08:01:36.645" v="4886" actId="208"/>
          <ac:spMkLst>
            <pc:docMk/>
            <pc:sldMk cId="3163137131" sldId="343"/>
            <ac:spMk id="8" creationId="{656DB871-22AA-D2C2-2850-29111FA2760F}"/>
          </ac:spMkLst>
        </pc:spChg>
        <pc:spChg chg="add mod">
          <ac:chgData name="Pouria Forouzesh" userId="475bbfa581636a77" providerId="LiveId" clId="{537C6239-4046-436B-9F96-C58607B9C79F}" dt="2023-06-18T08:06:39.310" v="4923" actId="208"/>
          <ac:spMkLst>
            <pc:docMk/>
            <pc:sldMk cId="3163137131" sldId="343"/>
            <ac:spMk id="10" creationId="{8F2E84C0-C003-1BFF-D119-35116950E5DB}"/>
          </ac:spMkLst>
        </pc:spChg>
        <pc:spChg chg="del">
          <ac:chgData name="Pouria Forouzesh" userId="475bbfa581636a77" providerId="LiveId" clId="{537C6239-4046-436B-9F96-C58607B9C79F}" dt="2023-06-06T20:17:07.236" v="402" actId="478"/>
          <ac:spMkLst>
            <pc:docMk/>
            <pc:sldMk cId="3163137131" sldId="343"/>
            <ac:spMk id="11" creationId="{29ADC3AD-1F44-FE14-D20B-C9D5BA04D30C}"/>
          </ac:spMkLst>
        </pc:spChg>
        <pc:spChg chg="del">
          <ac:chgData name="Pouria Forouzesh" userId="475bbfa581636a77" providerId="LiveId" clId="{537C6239-4046-436B-9F96-C58607B9C79F}" dt="2023-06-06T20:17:07.236" v="402" actId="478"/>
          <ac:spMkLst>
            <pc:docMk/>
            <pc:sldMk cId="3163137131" sldId="343"/>
            <ac:spMk id="12" creationId="{661BB02A-1230-78AC-385B-77C224786560}"/>
          </ac:spMkLst>
        </pc:spChg>
        <pc:spChg chg="del">
          <ac:chgData name="Pouria Forouzesh" userId="475bbfa581636a77" providerId="LiveId" clId="{537C6239-4046-436B-9F96-C58607B9C79F}" dt="2023-06-06T20:17:07.236" v="402" actId="478"/>
          <ac:spMkLst>
            <pc:docMk/>
            <pc:sldMk cId="3163137131" sldId="343"/>
            <ac:spMk id="13" creationId="{E7EBE8E1-8FBA-0A84-BE9A-6FA437A0DB59}"/>
          </ac:spMkLst>
        </pc:spChg>
        <pc:spChg chg="add del mod">
          <ac:chgData name="Pouria Forouzesh" userId="475bbfa581636a77" providerId="LiveId" clId="{537C6239-4046-436B-9F96-C58607B9C79F}" dt="2023-06-08T08:46:54.261" v="2366" actId="478"/>
          <ac:spMkLst>
            <pc:docMk/>
            <pc:sldMk cId="3163137131" sldId="343"/>
            <ac:spMk id="29" creationId="{9B0B6498-8356-84F3-636F-32D4AAE75BB5}"/>
          </ac:spMkLst>
        </pc:spChg>
        <pc:spChg chg="add mod">
          <ac:chgData name="Pouria Forouzesh" userId="475bbfa581636a77" providerId="LiveId" clId="{537C6239-4046-436B-9F96-C58607B9C79F}" dt="2023-06-08T08:50:41.526" v="2407" actId="1037"/>
          <ac:spMkLst>
            <pc:docMk/>
            <pc:sldMk cId="3163137131" sldId="343"/>
            <ac:spMk id="30" creationId="{246D6AFB-594E-E52E-2BBD-9ED1D2A5488A}"/>
          </ac:spMkLst>
        </pc:spChg>
        <pc:spChg chg="add del mod">
          <ac:chgData name="Pouria Forouzesh" userId="475bbfa581636a77" providerId="LiveId" clId="{537C6239-4046-436B-9F96-C58607B9C79F}" dt="2023-06-18T08:04:29.049" v="4895" actId="478"/>
          <ac:spMkLst>
            <pc:docMk/>
            <pc:sldMk cId="3163137131" sldId="343"/>
            <ac:spMk id="31" creationId="{C3244430-5FEB-BF35-B59C-EB26D586519D}"/>
          </ac:spMkLst>
        </pc:spChg>
        <pc:spChg chg="add del mod">
          <ac:chgData name="Pouria Forouzesh" userId="475bbfa581636a77" providerId="LiveId" clId="{537C6239-4046-436B-9F96-C58607B9C79F}" dt="2023-06-18T07:59:16.101" v="4852" actId="478"/>
          <ac:spMkLst>
            <pc:docMk/>
            <pc:sldMk cId="3163137131" sldId="343"/>
            <ac:spMk id="32" creationId="{40951038-DA95-BA49-03D8-3DBB4DA6AD13}"/>
          </ac:spMkLst>
        </pc:spChg>
        <pc:spChg chg="add mod">
          <ac:chgData name="Pouria Forouzesh" userId="475bbfa581636a77" providerId="LiveId" clId="{537C6239-4046-436B-9F96-C58607B9C79F}" dt="2023-06-08T08:48:20.973" v="2375" actId="571"/>
          <ac:spMkLst>
            <pc:docMk/>
            <pc:sldMk cId="3163137131" sldId="343"/>
            <ac:spMk id="33" creationId="{0C02691D-91F4-29FB-D258-9FFAAB4CF6A3}"/>
          </ac:spMkLst>
        </pc:spChg>
        <pc:spChg chg="add del mod">
          <ac:chgData name="Pouria Forouzesh" userId="475bbfa581636a77" providerId="LiveId" clId="{537C6239-4046-436B-9F96-C58607B9C79F}" dt="2023-06-08T11:12:21.480" v="2592" actId="478"/>
          <ac:spMkLst>
            <pc:docMk/>
            <pc:sldMk cId="3163137131" sldId="343"/>
            <ac:spMk id="34" creationId="{34ED93CF-A09B-9909-6611-394D6961320E}"/>
          </ac:spMkLst>
        </pc:spChg>
        <pc:spChg chg="add mod">
          <ac:chgData name="Pouria Forouzesh" userId="475bbfa581636a77" providerId="LiveId" clId="{537C6239-4046-436B-9F96-C58607B9C79F}" dt="2023-06-08T08:51:12.382" v="2416" actId="1035"/>
          <ac:spMkLst>
            <pc:docMk/>
            <pc:sldMk cId="3163137131" sldId="343"/>
            <ac:spMk id="35" creationId="{49FD8D80-AFB2-07DA-F519-125A4C61A917}"/>
          </ac:spMkLst>
        </pc:spChg>
        <pc:spChg chg="add mod">
          <ac:chgData name="Pouria Forouzesh" userId="475bbfa581636a77" providerId="LiveId" clId="{537C6239-4046-436B-9F96-C58607B9C79F}" dt="2023-06-08T08:53:19.098" v="2426" actId="1038"/>
          <ac:spMkLst>
            <pc:docMk/>
            <pc:sldMk cId="3163137131" sldId="343"/>
            <ac:spMk id="36" creationId="{402381C5-1D1F-E841-97C7-39B2F34FBA06}"/>
          </ac:spMkLst>
        </pc:spChg>
        <pc:spChg chg="add mod">
          <ac:chgData name="Pouria Forouzesh" userId="475bbfa581636a77" providerId="LiveId" clId="{537C6239-4046-436B-9F96-C58607B9C79F}" dt="2023-06-08T08:49:21.008" v="2393" actId="571"/>
          <ac:spMkLst>
            <pc:docMk/>
            <pc:sldMk cId="3163137131" sldId="343"/>
            <ac:spMk id="38" creationId="{232CFCCC-73A5-FD50-9A64-329F491D9760}"/>
          </ac:spMkLst>
        </pc:spChg>
        <pc:spChg chg="add del mod">
          <ac:chgData name="Pouria Forouzesh" userId="475bbfa581636a77" providerId="LiveId" clId="{537C6239-4046-436B-9F96-C58607B9C79F}" dt="2023-06-18T07:59:04.507" v="4851" actId="478"/>
          <ac:spMkLst>
            <pc:docMk/>
            <pc:sldMk cId="3163137131" sldId="343"/>
            <ac:spMk id="39" creationId="{3B9099C6-C7D1-0F18-F371-2FFDD87B863C}"/>
          </ac:spMkLst>
        </pc:spChg>
        <pc:spChg chg="add del mod">
          <ac:chgData name="Pouria Forouzesh" userId="475bbfa581636a77" providerId="LiveId" clId="{537C6239-4046-436B-9F96-C58607B9C79F}" dt="2023-06-08T11:12:50.693" v="2597" actId="478"/>
          <ac:spMkLst>
            <pc:docMk/>
            <pc:sldMk cId="3163137131" sldId="343"/>
            <ac:spMk id="40" creationId="{E6584B07-C0DF-C81A-6C8E-A9945465A98D}"/>
          </ac:spMkLst>
        </pc:spChg>
        <pc:spChg chg="add del mod">
          <ac:chgData name="Pouria Forouzesh" userId="475bbfa581636a77" providerId="LiveId" clId="{537C6239-4046-436B-9F96-C58607B9C79F}" dt="2023-06-18T07:59:57.906" v="4853" actId="478"/>
          <ac:spMkLst>
            <pc:docMk/>
            <pc:sldMk cId="3163137131" sldId="343"/>
            <ac:spMk id="41" creationId="{38AA886E-453B-E1FD-978E-AFE1ABAF375E}"/>
          </ac:spMkLst>
        </pc:spChg>
        <pc:graphicFrameChg chg="add mod">
          <ac:chgData name="Pouria Forouzesh" userId="475bbfa581636a77" providerId="LiveId" clId="{537C6239-4046-436B-9F96-C58607B9C79F}" dt="2023-06-08T08:27:50.129" v="2262" actId="20577"/>
          <ac:graphicFrameMkLst>
            <pc:docMk/>
            <pc:sldMk cId="3163137131" sldId="343"/>
            <ac:graphicFrameMk id="4" creationId="{12C4801B-CD22-2BCE-D0AD-1D0A6A31A91F}"/>
          </ac:graphicFrameMkLst>
        </pc:graphicFrameChg>
        <pc:graphicFrameChg chg="add mod">
          <ac:chgData name="Pouria Forouzesh" userId="475bbfa581636a77" providerId="LiveId" clId="{537C6239-4046-436B-9F96-C58607B9C79F}" dt="2023-06-08T08:28:18.760" v="2265"/>
          <ac:graphicFrameMkLst>
            <pc:docMk/>
            <pc:sldMk cId="3163137131" sldId="343"/>
            <ac:graphicFrameMk id="5" creationId="{FA0E235A-0B8E-BEF0-63FC-59609ECC3B3F}"/>
          </ac:graphicFrameMkLst>
        </pc:graphicFrameChg>
        <pc:graphicFrameChg chg="del">
          <ac:chgData name="Pouria Forouzesh" userId="475bbfa581636a77" providerId="LiveId" clId="{537C6239-4046-436B-9F96-C58607B9C79F}" dt="2023-06-06T20:17:07.236" v="402" actId="478"/>
          <ac:graphicFrameMkLst>
            <pc:docMk/>
            <pc:sldMk cId="3163137131" sldId="343"/>
            <ac:graphicFrameMk id="20" creationId="{C1C25155-4960-EC38-9A48-8AC1011623A9}"/>
          </ac:graphicFrameMkLst>
        </pc:graphicFrameChg>
        <pc:graphicFrameChg chg="del">
          <ac:chgData name="Pouria Forouzesh" userId="475bbfa581636a77" providerId="LiveId" clId="{537C6239-4046-436B-9F96-C58607B9C79F}" dt="2023-06-06T20:17:07.236" v="402" actId="478"/>
          <ac:graphicFrameMkLst>
            <pc:docMk/>
            <pc:sldMk cId="3163137131" sldId="343"/>
            <ac:graphicFrameMk id="21" creationId="{B0068A9C-962B-EB2A-4E64-AC52E204DDD0}"/>
          </ac:graphicFrameMkLst>
        </pc:graphicFrameChg>
        <pc:graphicFrameChg chg="del">
          <ac:chgData name="Pouria Forouzesh" userId="475bbfa581636a77" providerId="LiveId" clId="{537C6239-4046-436B-9F96-C58607B9C79F}" dt="2023-06-06T20:17:07.236" v="402" actId="478"/>
          <ac:graphicFrameMkLst>
            <pc:docMk/>
            <pc:sldMk cId="3163137131" sldId="343"/>
            <ac:graphicFrameMk id="22" creationId="{45EBF0F6-11A3-FE81-C3C4-9D97795856D9}"/>
          </ac:graphicFrameMkLst>
        </pc:graphicFrameChg>
        <pc:picChg chg="add mod">
          <ac:chgData name="Pouria Forouzesh" userId="475bbfa581636a77" providerId="LiveId" clId="{537C6239-4046-436B-9F96-C58607B9C79F}" dt="2023-06-08T08:50:32.842" v="2405" actId="14100"/>
          <ac:picMkLst>
            <pc:docMk/>
            <pc:sldMk cId="3163137131" sldId="343"/>
            <ac:picMk id="7" creationId="{E8448A3F-14E3-B900-7192-5B51D8B6656E}"/>
          </ac:picMkLst>
        </pc:picChg>
        <pc:picChg chg="add mod">
          <ac:chgData name="Pouria Forouzesh" userId="475bbfa581636a77" providerId="LiveId" clId="{537C6239-4046-436B-9F96-C58607B9C79F}" dt="2023-06-08T08:39:38.785" v="2309" actId="14100"/>
          <ac:picMkLst>
            <pc:docMk/>
            <pc:sldMk cId="3163137131" sldId="343"/>
            <ac:picMk id="9" creationId="{DC408A44-6F6E-ABF5-E262-FFAFC46D9C37}"/>
          </ac:picMkLst>
        </pc:picChg>
        <pc:picChg chg="add mod">
          <ac:chgData name="Pouria Forouzesh" userId="475bbfa581636a77" providerId="LiveId" clId="{537C6239-4046-436B-9F96-C58607B9C79F}" dt="2023-06-08T08:50:56.906" v="2412" actId="1038"/>
          <ac:picMkLst>
            <pc:docMk/>
            <pc:sldMk cId="3163137131" sldId="343"/>
            <ac:picMk id="11" creationId="{E4FB0CBE-A98B-88BF-0E4D-AD27292DC0F4}"/>
          </ac:picMkLst>
        </pc:picChg>
        <pc:picChg chg="add mod">
          <ac:chgData name="Pouria Forouzesh" userId="475bbfa581636a77" providerId="LiveId" clId="{537C6239-4046-436B-9F96-C58607B9C79F}" dt="2023-06-08T08:50:50.914" v="2410" actId="1076"/>
          <ac:picMkLst>
            <pc:docMk/>
            <pc:sldMk cId="3163137131" sldId="343"/>
            <ac:picMk id="13" creationId="{0F057C86-660C-9932-817F-A237FECF3C24}"/>
          </ac:picMkLst>
        </pc:picChg>
        <pc:picChg chg="add mod">
          <ac:chgData name="Pouria Forouzesh" userId="475bbfa581636a77" providerId="LiveId" clId="{537C6239-4046-436B-9F96-C58607B9C79F}" dt="2023-06-08T08:39:49.678" v="2314" actId="14100"/>
          <ac:picMkLst>
            <pc:docMk/>
            <pc:sldMk cId="3163137131" sldId="343"/>
            <ac:picMk id="15" creationId="{86234645-A308-3062-575F-D21855417C33}"/>
          </ac:picMkLst>
        </pc:picChg>
        <pc:picChg chg="del">
          <ac:chgData name="Pouria Forouzesh" userId="475bbfa581636a77" providerId="LiveId" clId="{537C6239-4046-436B-9F96-C58607B9C79F}" dt="2023-06-06T20:17:07.236" v="402" actId="478"/>
          <ac:picMkLst>
            <pc:docMk/>
            <pc:sldMk cId="3163137131" sldId="343"/>
            <ac:picMk id="17" creationId="{102D612C-C021-CC60-4433-329DFF98CF08}"/>
          </ac:picMkLst>
        </pc:picChg>
        <pc:picChg chg="add mod">
          <ac:chgData name="Pouria Forouzesh" userId="475bbfa581636a77" providerId="LiveId" clId="{537C6239-4046-436B-9F96-C58607B9C79F}" dt="2023-06-08T08:49:04.724" v="2385" actId="1076"/>
          <ac:picMkLst>
            <pc:docMk/>
            <pc:sldMk cId="3163137131" sldId="343"/>
            <ac:picMk id="17" creationId="{AB90430A-FF53-B01E-7CBE-4ECAAD65A4B4}"/>
          </ac:picMkLst>
        </pc:picChg>
        <pc:picChg chg="add mod">
          <ac:chgData name="Pouria Forouzesh" userId="475bbfa581636a77" providerId="LiveId" clId="{537C6239-4046-436B-9F96-C58607B9C79F}" dt="2023-06-08T08:51:08.225" v="2415" actId="1037"/>
          <ac:picMkLst>
            <pc:docMk/>
            <pc:sldMk cId="3163137131" sldId="343"/>
            <ac:picMk id="19" creationId="{AA8E08F0-86F2-61EE-CCBB-17763D991CFC}"/>
          </ac:picMkLst>
        </pc:picChg>
        <pc:picChg chg="add mod">
          <ac:chgData name="Pouria Forouzesh" userId="475bbfa581636a77" providerId="LiveId" clId="{537C6239-4046-436B-9F96-C58607B9C79F}" dt="2023-06-08T08:51:17.656" v="2418" actId="1036"/>
          <ac:picMkLst>
            <pc:docMk/>
            <pc:sldMk cId="3163137131" sldId="343"/>
            <ac:picMk id="21" creationId="{97269A5E-D5D5-BE7D-2F0F-E3E70B41F6C3}"/>
          </ac:picMkLst>
        </pc:picChg>
        <pc:picChg chg="add mod">
          <ac:chgData name="Pouria Forouzesh" userId="475bbfa581636a77" providerId="LiveId" clId="{537C6239-4046-436B-9F96-C58607B9C79F}" dt="2023-06-08T11:13:17.868" v="2608" actId="1076"/>
          <ac:picMkLst>
            <pc:docMk/>
            <pc:sldMk cId="3163137131" sldId="343"/>
            <ac:picMk id="23" creationId="{172404EC-C85C-CD79-4001-79E2DA4E1DCB}"/>
          </ac:picMkLst>
        </pc:picChg>
        <pc:picChg chg="add mod">
          <ac:chgData name="Pouria Forouzesh" userId="475bbfa581636a77" providerId="LiveId" clId="{537C6239-4046-436B-9F96-C58607B9C79F}" dt="2023-06-08T11:13:27.536" v="2613" actId="1076"/>
          <ac:picMkLst>
            <pc:docMk/>
            <pc:sldMk cId="3163137131" sldId="343"/>
            <ac:picMk id="25" creationId="{F1CAB2BF-8775-D28E-C1DA-153B0C732515}"/>
          </ac:picMkLst>
        </pc:picChg>
        <pc:picChg chg="add mod">
          <ac:chgData name="Pouria Forouzesh" userId="475bbfa581636a77" providerId="LiveId" clId="{537C6239-4046-436B-9F96-C58607B9C79F}" dt="2023-06-18T08:00:25.480" v="4880" actId="14861"/>
          <ac:picMkLst>
            <pc:docMk/>
            <pc:sldMk cId="3163137131" sldId="343"/>
            <ac:picMk id="27" creationId="{8BC2D302-FB44-FA1D-E503-B5896B7D2093}"/>
          </ac:picMkLst>
        </pc:picChg>
        <pc:picChg chg="add mod">
          <ac:chgData name="Pouria Forouzesh" userId="475bbfa581636a77" providerId="LiveId" clId="{537C6239-4046-436B-9F96-C58607B9C79F}" dt="2023-06-08T08:49:21.008" v="2393" actId="571"/>
          <ac:picMkLst>
            <pc:docMk/>
            <pc:sldMk cId="3163137131" sldId="343"/>
            <ac:picMk id="37" creationId="{643745E2-8E85-29B8-4B1A-52F85A3332C4}"/>
          </ac:picMkLst>
        </pc:picChg>
        <pc:picChg chg="add del mod">
          <ac:chgData name="Pouria Forouzesh" userId="475bbfa581636a77" providerId="LiveId" clId="{537C6239-4046-436B-9F96-C58607B9C79F}" dt="2023-06-08T11:13:05.494" v="2602" actId="478"/>
          <ac:picMkLst>
            <pc:docMk/>
            <pc:sldMk cId="3163137131" sldId="343"/>
            <ac:picMk id="42" creationId="{0375E400-4651-912C-04EB-B010E7035A5E}"/>
          </ac:picMkLst>
        </pc:picChg>
        <pc:picChg chg="add mod">
          <ac:chgData name="Pouria Forouzesh" userId="475bbfa581636a77" providerId="LiveId" clId="{537C6239-4046-436B-9F96-C58607B9C79F}" dt="2023-06-08T11:12:45.726" v="2596" actId="571"/>
          <ac:picMkLst>
            <pc:docMk/>
            <pc:sldMk cId="3163137131" sldId="343"/>
            <ac:picMk id="43" creationId="{7CDC1444-2438-517A-9B82-EFE1052058DD}"/>
          </ac:picMkLst>
        </pc:picChg>
        <pc:picChg chg="add mod">
          <ac:chgData name="Pouria Forouzesh" userId="475bbfa581636a77" providerId="LiveId" clId="{537C6239-4046-436B-9F96-C58607B9C79F}" dt="2023-06-08T11:13:35.469" v="2617" actId="688"/>
          <ac:picMkLst>
            <pc:docMk/>
            <pc:sldMk cId="3163137131" sldId="343"/>
            <ac:picMk id="44" creationId="{44D7F4B7-E5C7-AD04-0C7E-580B1CD26622}"/>
          </ac:picMkLst>
        </pc:picChg>
      </pc:sldChg>
      <pc:sldChg chg="addSp delSp modSp mod modAnim">
        <pc:chgData name="Pouria Forouzesh" userId="475bbfa581636a77" providerId="LiveId" clId="{537C6239-4046-436B-9F96-C58607B9C79F}" dt="2023-06-18T16:25:33.476" v="7038"/>
        <pc:sldMkLst>
          <pc:docMk/>
          <pc:sldMk cId="986684284" sldId="344"/>
        </pc:sldMkLst>
        <pc:spChg chg="add mod">
          <ac:chgData name="Pouria Forouzesh" userId="475bbfa581636a77" providerId="LiveId" clId="{537C6239-4046-436B-9F96-C58607B9C79F}" dt="2023-06-18T16:25:24.901" v="7037" actId="20577"/>
          <ac:spMkLst>
            <pc:docMk/>
            <pc:sldMk cId="986684284" sldId="344"/>
            <ac:spMk id="2" creationId="{6D541AFF-FE49-78FF-216B-9DBC94A5A401}"/>
          </ac:spMkLst>
        </pc:spChg>
        <pc:spChg chg="add mod">
          <ac:chgData name="Pouria Forouzesh" userId="475bbfa581636a77" providerId="LiveId" clId="{537C6239-4046-436B-9F96-C58607B9C79F}" dt="2023-06-18T16:25:06.938" v="7033" actId="208"/>
          <ac:spMkLst>
            <pc:docMk/>
            <pc:sldMk cId="986684284" sldId="344"/>
            <ac:spMk id="4" creationId="{21D78863-C3BA-83CE-021C-68A654878309}"/>
          </ac:spMkLst>
        </pc:spChg>
        <pc:spChg chg="del mod">
          <ac:chgData name="Pouria Forouzesh" userId="475bbfa581636a77" providerId="LiveId" clId="{537C6239-4046-436B-9F96-C58607B9C79F}" dt="2023-06-06T20:18:32.888" v="440" actId="478"/>
          <ac:spMkLst>
            <pc:docMk/>
            <pc:sldMk cId="986684284" sldId="344"/>
            <ac:spMk id="4" creationId="{D2F57AE6-63C6-9866-3F3E-4E263B1EA278}"/>
          </ac:spMkLst>
        </pc:spChg>
        <pc:spChg chg="mod">
          <ac:chgData name="Pouria Forouzesh" userId="475bbfa581636a77" providerId="LiveId" clId="{537C6239-4046-436B-9F96-C58607B9C79F}" dt="2023-06-14T08:36:37.692" v="4709" actId="1037"/>
          <ac:spMkLst>
            <pc:docMk/>
            <pc:sldMk cId="986684284" sldId="344"/>
            <ac:spMk id="25" creationId="{E6489D1B-EE52-3AB8-A7AD-07D6FAB47B42}"/>
          </ac:spMkLst>
        </pc:spChg>
        <pc:graphicFrameChg chg="del mod">
          <ac:chgData name="Pouria Forouzesh" userId="475bbfa581636a77" providerId="LiveId" clId="{537C6239-4046-436B-9F96-C58607B9C79F}" dt="2023-06-14T07:58:10.517" v="4180" actId="478"/>
          <ac:graphicFrameMkLst>
            <pc:docMk/>
            <pc:sldMk cId="986684284" sldId="344"/>
            <ac:graphicFrameMk id="8" creationId="{993BAAD8-C4E3-21DF-924F-F6DD271859A5}"/>
          </ac:graphicFrameMkLst>
        </pc:graphicFrameChg>
        <pc:picChg chg="add mod">
          <ac:chgData name="Pouria Forouzesh" userId="475bbfa581636a77" providerId="LiveId" clId="{537C6239-4046-436B-9F96-C58607B9C79F}" dt="2023-06-14T08:36:54.602" v="4752" actId="14861"/>
          <ac:picMkLst>
            <pc:docMk/>
            <pc:sldMk cId="986684284" sldId="344"/>
            <ac:picMk id="3" creationId="{3FFA69E4-10A7-D550-F4FB-1C9CBA7F7EC0}"/>
          </ac:picMkLst>
        </pc:picChg>
        <pc:picChg chg="add del mod">
          <ac:chgData name="Pouria Forouzesh" userId="475bbfa581636a77" providerId="LiveId" clId="{537C6239-4046-436B-9F96-C58607B9C79F}" dt="2023-06-14T08:07:45.747" v="4206" actId="478"/>
          <ac:picMkLst>
            <pc:docMk/>
            <pc:sldMk cId="986684284" sldId="344"/>
            <ac:picMk id="5" creationId="{C9521653-310A-6EBC-74EE-2EF1D5B39E02}"/>
          </ac:picMkLst>
        </pc:picChg>
        <pc:picChg chg="add del mod">
          <ac:chgData name="Pouria Forouzesh" userId="475bbfa581636a77" providerId="LiveId" clId="{537C6239-4046-436B-9F96-C58607B9C79F}" dt="2023-06-14T08:07:45.747" v="4206" actId="478"/>
          <ac:picMkLst>
            <pc:docMk/>
            <pc:sldMk cId="986684284" sldId="344"/>
            <ac:picMk id="7" creationId="{8980ACBD-FEFD-2D4E-C68E-960037585492}"/>
          </ac:picMkLst>
        </pc:picChg>
        <pc:picChg chg="add mod">
          <ac:chgData name="Pouria Forouzesh" userId="475bbfa581636a77" providerId="LiveId" clId="{537C6239-4046-436B-9F96-C58607B9C79F}" dt="2023-06-14T08:36:59.516" v="4754" actId="14100"/>
          <ac:picMkLst>
            <pc:docMk/>
            <pc:sldMk cId="986684284" sldId="344"/>
            <ac:picMk id="10" creationId="{D8597052-E8D9-3507-AED4-A01A06384109}"/>
          </ac:picMkLst>
        </pc:picChg>
        <pc:picChg chg="add mod">
          <ac:chgData name="Pouria Forouzesh" userId="475bbfa581636a77" providerId="LiveId" clId="{537C6239-4046-436B-9F96-C58607B9C79F}" dt="2023-06-14T08:37:11.587" v="4756" actId="14100"/>
          <ac:picMkLst>
            <pc:docMk/>
            <pc:sldMk cId="986684284" sldId="344"/>
            <ac:picMk id="12" creationId="{0C8F6DA0-159B-2486-8BC4-3DFD975DC430}"/>
          </ac:picMkLst>
        </pc:picChg>
        <pc:picChg chg="del">
          <ac:chgData name="Pouria Forouzesh" userId="475bbfa581636a77" providerId="LiveId" clId="{537C6239-4046-436B-9F96-C58607B9C79F}" dt="2023-06-06T20:18:29.936" v="438" actId="478"/>
          <ac:picMkLst>
            <pc:docMk/>
            <pc:sldMk cId="986684284" sldId="344"/>
            <ac:picMk id="4102" creationId="{D0C942BE-3EF8-C7CB-010E-93354CF33599}"/>
          </ac:picMkLst>
        </pc:picChg>
        <pc:picChg chg="del">
          <ac:chgData name="Pouria Forouzesh" userId="475bbfa581636a77" providerId="LiveId" clId="{537C6239-4046-436B-9F96-C58607B9C79F}" dt="2023-06-06T20:18:29.478" v="437" actId="478"/>
          <ac:picMkLst>
            <pc:docMk/>
            <pc:sldMk cId="986684284" sldId="344"/>
            <ac:picMk id="4104" creationId="{9624FCA8-B0C6-FD23-ECFA-BADD634B8B9E}"/>
          </ac:picMkLst>
        </pc:picChg>
      </pc:sldChg>
      <pc:sldChg chg="addSp delSp modSp mod ord">
        <pc:chgData name="Pouria Forouzesh" userId="475bbfa581636a77" providerId="LiveId" clId="{537C6239-4046-436B-9F96-C58607B9C79F}" dt="2023-06-14T08:32:26.727" v="4342" actId="1035"/>
        <pc:sldMkLst>
          <pc:docMk/>
          <pc:sldMk cId="2742181713" sldId="345"/>
        </pc:sldMkLst>
        <pc:spChg chg="del">
          <ac:chgData name="Pouria Forouzesh" userId="475bbfa581636a77" providerId="LiveId" clId="{537C6239-4046-436B-9F96-C58607B9C79F}" dt="2023-06-14T07:19:43.393" v="4052" actId="478"/>
          <ac:spMkLst>
            <pc:docMk/>
            <pc:sldMk cId="2742181713" sldId="345"/>
            <ac:spMk id="2" creationId="{1BFAECB0-76E1-E793-96EC-B3BBA1DD6A45}"/>
          </ac:spMkLst>
        </pc:spChg>
        <pc:spChg chg="del">
          <ac:chgData name="Pouria Forouzesh" userId="475bbfa581636a77" providerId="LiveId" clId="{537C6239-4046-436B-9F96-C58607B9C79F}" dt="2023-06-06T20:18:27.128" v="435" actId="478"/>
          <ac:spMkLst>
            <pc:docMk/>
            <pc:sldMk cId="2742181713" sldId="345"/>
            <ac:spMk id="3" creationId="{8A31EC38-B291-697A-1271-84372308F0CA}"/>
          </ac:spMkLst>
        </pc:spChg>
        <pc:spChg chg="add mod">
          <ac:chgData name="Pouria Forouzesh" userId="475bbfa581636a77" providerId="LiveId" clId="{537C6239-4046-436B-9F96-C58607B9C79F}" dt="2023-06-14T07:19:44.037" v="4053"/>
          <ac:spMkLst>
            <pc:docMk/>
            <pc:sldMk cId="2742181713" sldId="345"/>
            <ac:spMk id="8" creationId="{0A32B64D-3E6E-0FB7-1725-2A925CB415E3}"/>
          </ac:spMkLst>
        </pc:spChg>
        <pc:graphicFrameChg chg="del mod">
          <ac:chgData name="Pouria Forouzesh" userId="475bbfa581636a77" providerId="LiveId" clId="{537C6239-4046-436B-9F96-C58607B9C79F}" dt="2023-06-14T07:20:12.046" v="4060" actId="478"/>
          <ac:graphicFrameMkLst>
            <pc:docMk/>
            <pc:sldMk cId="2742181713" sldId="345"/>
            <ac:graphicFrameMk id="5" creationId="{A589AD44-4056-E4BC-B66F-0EACEDC3201E}"/>
          </ac:graphicFrameMkLst>
        </pc:graphicFrameChg>
        <pc:picChg chg="add mod">
          <ac:chgData name="Pouria Forouzesh" userId="475bbfa581636a77" providerId="LiveId" clId="{537C6239-4046-436B-9F96-C58607B9C79F}" dt="2023-06-14T08:31:09.085" v="4251" actId="14861"/>
          <ac:picMkLst>
            <pc:docMk/>
            <pc:sldMk cId="2742181713" sldId="345"/>
            <ac:picMk id="4" creationId="{6B448804-35E7-1042-7233-DE4B0D5FFE79}"/>
          </ac:picMkLst>
        </pc:picChg>
        <pc:picChg chg="add del mod">
          <ac:chgData name="Pouria Forouzesh" userId="475bbfa581636a77" providerId="LiveId" clId="{537C6239-4046-436B-9F96-C58607B9C79F}" dt="2023-06-14T07:22:46.079" v="4061" actId="478"/>
          <ac:picMkLst>
            <pc:docMk/>
            <pc:sldMk cId="2742181713" sldId="345"/>
            <ac:picMk id="7" creationId="{81B9153B-F939-1EC9-A518-4A19D5238FB8}"/>
          </ac:picMkLst>
        </pc:picChg>
        <pc:picChg chg="add mod">
          <ac:chgData name="Pouria Forouzesh" userId="475bbfa581636a77" providerId="LiveId" clId="{537C6239-4046-436B-9F96-C58607B9C79F}" dt="2023-06-14T08:31:39.929" v="4300" actId="1076"/>
          <ac:picMkLst>
            <pc:docMk/>
            <pc:sldMk cId="2742181713" sldId="345"/>
            <ac:picMk id="10" creationId="{AA487A72-F755-C7C7-2A1C-8BBAECCCBDD5}"/>
          </ac:picMkLst>
        </pc:picChg>
        <pc:picChg chg="add mod">
          <ac:chgData name="Pouria Forouzesh" userId="475bbfa581636a77" providerId="LiveId" clId="{537C6239-4046-436B-9F96-C58607B9C79F}" dt="2023-06-14T08:31:24.727" v="4272" actId="14861"/>
          <ac:picMkLst>
            <pc:docMk/>
            <pc:sldMk cId="2742181713" sldId="345"/>
            <ac:picMk id="12" creationId="{55D16511-0389-423C-982E-B363AD0D31ED}"/>
          </ac:picMkLst>
        </pc:picChg>
        <pc:picChg chg="add mod">
          <ac:chgData name="Pouria Forouzesh" userId="475bbfa581636a77" providerId="LiveId" clId="{537C6239-4046-436B-9F96-C58607B9C79F}" dt="2023-06-14T08:32:26.727" v="4342" actId="1035"/>
          <ac:picMkLst>
            <pc:docMk/>
            <pc:sldMk cId="2742181713" sldId="345"/>
            <ac:picMk id="1026" creationId="{ACC65068-FA4C-4784-A757-BFAA6216C9DF}"/>
          </ac:picMkLst>
        </pc:picChg>
        <pc:picChg chg="del">
          <ac:chgData name="Pouria Forouzesh" userId="475bbfa581636a77" providerId="LiveId" clId="{537C6239-4046-436B-9F96-C58607B9C79F}" dt="2023-06-06T20:18:27.128" v="435" actId="478"/>
          <ac:picMkLst>
            <pc:docMk/>
            <pc:sldMk cId="2742181713" sldId="345"/>
            <ac:picMk id="3080" creationId="{33798C99-AB22-AE1F-039F-2D4BC94FF6BB}"/>
          </ac:picMkLst>
        </pc:picChg>
        <pc:picChg chg="del">
          <ac:chgData name="Pouria Forouzesh" userId="475bbfa581636a77" providerId="LiveId" clId="{537C6239-4046-436B-9F96-C58607B9C79F}" dt="2023-06-06T20:18:27.646" v="436" actId="478"/>
          <ac:picMkLst>
            <pc:docMk/>
            <pc:sldMk cId="2742181713" sldId="345"/>
            <ac:picMk id="3082" creationId="{9096905D-3FF6-C9C6-45DC-3F5780E5491B}"/>
          </ac:picMkLst>
        </pc:picChg>
      </pc:sldChg>
      <pc:sldChg chg="delSp del modAnim">
        <pc:chgData name="Pouria Forouzesh" userId="475bbfa581636a77" providerId="LiveId" clId="{537C6239-4046-436B-9F96-C58607B9C79F}" dt="2023-06-14T07:17:16.890" v="4042" actId="2696"/>
        <pc:sldMkLst>
          <pc:docMk/>
          <pc:sldMk cId="3078335584" sldId="346"/>
        </pc:sldMkLst>
        <pc:spChg chg="del">
          <ac:chgData name="Pouria Forouzesh" userId="475bbfa581636a77" providerId="LiveId" clId="{537C6239-4046-436B-9F96-C58607B9C79F}" dt="2023-06-06T20:19:27.501" v="470" actId="478"/>
          <ac:spMkLst>
            <pc:docMk/>
            <pc:sldMk cId="3078335584" sldId="346"/>
            <ac:spMk id="4" creationId="{E8F9938E-2D12-68B5-6751-A8DFFD51A9A6}"/>
          </ac:spMkLst>
        </pc:spChg>
        <pc:spChg chg="del">
          <ac:chgData name="Pouria Forouzesh" userId="475bbfa581636a77" providerId="LiveId" clId="{537C6239-4046-436B-9F96-C58607B9C79F}" dt="2023-06-06T20:19:27.501" v="470" actId="478"/>
          <ac:spMkLst>
            <pc:docMk/>
            <pc:sldMk cId="3078335584" sldId="346"/>
            <ac:spMk id="8" creationId="{AC7F89D1-9F43-1B03-A090-38A7CCA8261B}"/>
          </ac:spMkLst>
        </pc:spChg>
        <pc:graphicFrameChg chg="del">
          <ac:chgData name="Pouria Forouzesh" userId="475bbfa581636a77" providerId="LiveId" clId="{537C6239-4046-436B-9F96-C58607B9C79F}" dt="2023-06-06T20:19:27.501" v="470" actId="478"/>
          <ac:graphicFrameMkLst>
            <pc:docMk/>
            <pc:sldMk cId="3078335584" sldId="346"/>
            <ac:graphicFrameMk id="13" creationId="{3DC524E7-7B46-869A-BF59-47B8A4508BC6}"/>
          </ac:graphicFrameMkLst>
        </pc:graphicFrameChg>
        <pc:graphicFrameChg chg="del">
          <ac:chgData name="Pouria Forouzesh" userId="475bbfa581636a77" providerId="LiveId" clId="{537C6239-4046-436B-9F96-C58607B9C79F}" dt="2023-06-06T20:19:27.501" v="470" actId="478"/>
          <ac:graphicFrameMkLst>
            <pc:docMk/>
            <pc:sldMk cId="3078335584" sldId="346"/>
            <ac:graphicFrameMk id="18" creationId="{C471F8D2-8CDB-DDAC-B9D0-0C1D5AE5C8B2}"/>
          </ac:graphicFrameMkLst>
        </pc:graphicFrameChg>
        <pc:picChg chg="del">
          <ac:chgData name="Pouria Forouzesh" userId="475bbfa581636a77" providerId="LiveId" clId="{537C6239-4046-436B-9F96-C58607B9C79F}" dt="2023-06-06T20:19:27.501" v="470" actId="478"/>
          <ac:picMkLst>
            <pc:docMk/>
            <pc:sldMk cId="3078335584" sldId="346"/>
            <ac:picMk id="2" creationId="{B8F2A0FA-9981-ED05-538B-F7B7CD537601}"/>
          </ac:picMkLst>
        </pc:picChg>
        <pc:picChg chg="del">
          <ac:chgData name="Pouria Forouzesh" userId="475bbfa581636a77" providerId="LiveId" clId="{537C6239-4046-436B-9F96-C58607B9C79F}" dt="2023-06-06T20:19:27.501" v="470" actId="478"/>
          <ac:picMkLst>
            <pc:docMk/>
            <pc:sldMk cId="3078335584" sldId="346"/>
            <ac:picMk id="6" creationId="{902BAB33-68EA-8067-F154-3C015562A519}"/>
          </ac:picMkLst>
        </pc:picChg>
        <pc:picChg chg="del">
          <ac:chgData name="Pouria Forouzesh" userId="475bbfa581636a77" providerId="LiveId" clId="{537C6239-4046-436B-9F96-C58607B9C79F}" dt="2023-06-06T20:19:28.723" v="471" actId="478"/>
          <ac:picMkLst>
            <pc:docMk/>
            <pc:sldMk cId="3078335584" sldId="346"/>
            <ac:picMk id="2052" creationId="{09F41CB8-A98A-471B-B894-32260ADE488E}"/>
          </ac:picMkLst>
        </pc:picChg>
        <pc:picChg chg="del">
          <ac:chgData name="Pouria Forouzesh" userId="475bbfa581636a77" providerId="LiveId" clId="{537C6239-4046-436B-9F96-C58607B9C79F}" dt="2023-06-06T20:19:27.501" v="470" actId="478"/>
          <ac:picMkLst>
            <pc:docMk/>
            <pc:sldMk cId="3078335584" sldId="346"/>
            <ac:picMk id="2054" creationId="{3D63CDCF-AA01-9FA1-CB58-D4946313AFF0}"/>
          </ac:picMkLst>
        </pc:picChg>
      </pc:sldChg>
      <pc:sldChg chg="addSp delSp modSp mod ord">
        <pc:chgData name="Pouria Forouzesh" userId="475bbfa581636a77" providerId="LiveId" clId="{537C6239-4046-436B-9F96-C58607B9C79F}" dt="2023-06-08T08:11:05.441" v="2216" actId="1076"/>
        <pc:sldMkLst>
          <pc:docMk/>
          <pc:sldMk cId="3767684172" sldId="348"/>
        </pc:sldMkLst>
        <pc:spChg chg="add mod">
          <ac:chgData name="Pouria Forouzesh" userId="475bbfa581636a77" providerId="LiveId" clId="{537C6239-4046-436B-9F96-C58607B9C79F}" dt="2023-06-08T08:11:05.441" v="2216" actId="1076"/>
          <ac:spMkLst>
            <pc:docMk/>
            <pc:sldMk cId="3767684172" sldId="348"/>
            <ac:spMk id="3" creationId="{9693DFB2-9776-96D7-F772-353CEDD449DE}"/>
          </ac:spMkLst>
        </pc:spChg>
        <pc:spChg chg="del mod">
          <ac:chgData name="Pouria Forouzesh" userId="475bbfa581636a77" providerId="LiveId" clId="{537C6239-4046-436B-9F96-C58607B9C79F}" dt="2023-06-06T10:24:51.931" v="117" actId="478"/>
          <ac:spMkLst>
            <pc:docMk/>
            <pc:sldMk cId="3767684172" sldId="348"/>
            <ac:spMk id="4" creationId="{07726933-5EBD-2280-6636-BC7AB7C94BE1}"/>
          </ac:spMkLst>
        </pc:spChg>
      </pc:sldChg>
      <pc:sldChg chg="addSp delSp modSp mod delAnim modAnim">
        <pc:chgData name="Pouria Forouzesh" userId="475bbfa581636a77" providerId="LiveId" clId="{537C6239-4046-436B-9F96-C58607B9C79F}" dt="2023-06-18T08:14:00.673" v="5046"/>
        <pc:sldMkLst>
          <pc:docMk/>
          <pc:sldMk cId="419459152" sldId="362"/>
        </pc:sldMkLst>
        <pc:spChg chg="del">
          <ac:chgData name="Pouria Forouzesh" userId="475bbfa581636a77" providerId="LiveId" clId="{537C6239-4046-436B-9F96-C58607B9C79F}" dt="2023-06-08T08:52:26.183" v="2419" actId="478"/>
          <ac:spMkLst>
            <pc:docMk/>
            <pc:sldMk cId="419459152" sldId="362"/>
            <ac:spMk id="2" creationId="{85D6E401-BCEB-2E72-D4DE-158353592913}"/>
          </ac:spMkLst>
        </pc:spChg>
        <pc:spChg chg="add mod">
          <ac:chgData name="Pouria Forouzesh" userId="475bbfa581636a77" providerId="LiveId" clId="{537C6239-4046-436B-9F96-C58607B9C79F}" dt="2023-06-18T08:13:11.448" v="5042" actId="14100"/>
          <ac:spMkLst>
            <pc:docMk/>
            <pc:sldMk cId="419459152" sldId="362"/>
            <ac:spMk id="2" creationId="{D3BC16CC-EC7A-738F-0AEC-56FC863EE4E1}"/>
          </ac:spMkLst>
        </pc:spChg>
        <pc:spChg chg="add mod">
          <ac:chgData name="Pouria Forouzesh" userId="475bbfa581636a77" providerId="LiveId" clId="{537C6239-4046-436B-9F96-C58607B9C79F}" dt="2023-06-08T08:52:42.750" v="2422" actId="1076"/>
          <ac:spMkLst>
            <pc:docMk/>
            <pc:sldMk cId="419459152" sldId="362"/>
            <ac:spMk id="3" creationId="{31487647-74AD-1E86-99F6-74B2123E710E}"/>
          </ac:spMkLst>
        </pc:spChg>
        <pc:spChg chg="add mod">
          <ac:chgData name="Pouria Forouzesh" userId="475bbfa581636a77" providerId="LiveId" clId="{537C6239-4046-436B-9F96-C58607B9C79F}" dt="2023-06-18T08:13:21.623" v="5045" actId="208"/>
          <ac:spMkLst>
            <pc:docMk/>
            <pc:sldMk cId="419459152" sldId="362"/>
            <ac:spMk id="6" creationId="{65ECA764-DE15-11D5-452E-03C1C647EC08}"/>
          </ac:spMkLst>
        </pc:spChg>
        <pc:spChg chg="del">
          <ac:chgData name="Pouria Forouzesh" userId="475bbfa581636a77" providerId="LiveId" clId="{537C6239-4046-436B-9F96-C58607B9C79F}" dt="2023-06-06T20:17:11.993" v="403" actId="478"/>
          <ac:spMkLst>
            <pc:docMk/>
            <pc:sldMk cId="419459152" sldId="362"/>
            <ac:spMk id="6" creationId="{D16F5F4F-387F-0412-8EDA-A8B6718C86D6}"/>
          </ac:spMkLst>
        </pc:spChg>
        <pc:spChg chg="del">
          <ac:chgData name="Pouria Forouzesh" userId="475bbfa581636a77" providerId="LiveId" clId="{537C6239-4046-436B-9F96-C58607B9C79F}" dt="2023-06-06T20:17:11.993" v="403" actId="478"/>
          <ac:spMkLst>
            <pc:docMk/>
            <pc:sldMk cId="419459152" sldId="362"/>
            <ac:spMk id="8" creationId="{269140D7-FA21-03F1-3EB9-1E870E5174A4}"/>
          </ac:spMkLst>
        </pc:spChg>
        <pc:spChg chg="del">
          <ac:chgData name="Pouria Forouzesh" userId="475bbfa581636a77" providerId="LiveId" clId="{537C6239-4046-436B-9F96-C58607B9C79F}" dt="2023-06-06T20:17:11.993" v="403" actId="478"/>
          <ac:spMkLst>
            <pc:docMk/>
            <pc:sldMk cId="419459152" sldId="362"/>
            <ac:spMk id="9" creationId="{8F1E92FD-0926-7633-0DC6-A10309665ECD}"/>
          </ac:spMkLst>
        </pc:spChg>
        <pc:spChg chg="del">
          <ac:chgData name="Pouria Forouzesh" userId="475bbfa581636a77" providerId="LiveId" clId="{537C6239-4046-436B-9F96-C58607B9C79F}" dt="2023-06-06T20:17:11.993" v="403" actId="478"/>
          <ac:spMkLst>
            <pc:docMk/>
            <pc:sldMk cId="419459152" sldId="362"/>
            <ac:spMk id="10" creationId="{EEA603D7-4304-B8F7-76A7-5EE319372649}"/>
          </ac:spMkLst>
        </pc:spChg>
        <pc:graphicFrameChg chg="del">
          <ac:chgData name="Pouria Forouzesh" userId="475bbfa581636a77" providerId="LiveId" clId="{537C6239-4046-436B-9F96-C58607B9C79F}" dt="2023-06-06T20:17:11.993" v="403" actId="478"/>
          <ac:graphicFrameMkLst>
            <pc:docMk/>
            <pc:sldMk cId="419459152" sldId="362"/>
            <ac:graphicFrameMk id="3" creationId="{A4130571-12E4-DF8F-7923-1A8522A901DF}"/>
          </ac:graphicFrameMkLst>
        </pc:graphicFrameChg>
        <pc:graphicFrameChg chg="add mod">
          <ac:chgData name="Pouria Forouzesh" userId="475bbfa581636a77" providerId="LiveId" clId="{537C6239-4046-436B-9F96-C58607B9C79F}" dt="2023-06-08T08:52:42.750" v="2422" actId="1076"/>
          <ac:graphicFrameMkLst>
            <pc:docMk/>
            <pc:sldMk cId="419459152" sldId="362"/>
            <ac:graphicFrameMk id="4" creationId="{57610E2D-42B3-37E1-0C3C-92CA06D50F35}"/>
          </ac:graphicFrameMkLst>
        </pc:graphicFrameChg>
        <pc:graphicFrameChg chg="add mod">
          <ac:chgData name="Pouria Forouzesh" userId="475bbfa581636a77" providerId="LiveId" clId="{537C6239-4046-436B-9F96-C58607B9C79F}" dt="2023-06-08T08:52:49.162" v="2425" actId="5793"/>
          <ac:graphicFrameMkLst>
            <pc:docMk/>
            <pc:sldMk cId="419459152" sldId="362"/>
            <ac:graphicFrameMk id="5" creationId="{B9F4443A-0382-0CFF-C4CD-3CFE561649AA}"/>
          </ac:graphicFrameMkLst>
        </pc:graphicFrameChg>
        <pc:graphicFrameChg chg="del">
          <ac:chgData name="Pouria Forouzesh" userId="475bbfa581636a77" providerId="LiveId" clId="{537C6239-4046-436B-9F96-C58607B9C79F}" dt="2023-06-06T20:17:11.993" v="403" actId="478"/>
          <ac:graphicFrameMkLst>
            <pc:docMk/>
            <pc:sldMk cId="419459152" sldId="362"/>
            <ac:graphicFrameMk id="18" creationId="{6AE94EBA-652B-DF3F-CABE-627B16F86F75}"/>
          </ac:graphicFrameMkLst>
        </pc:graphicFrameChg>
        <pc:graphicFrameChg chg="del">
          <ac:chgData name="Pouria Forouzesh" userId="475bbfa581636a77" providerId="LiveId" clId="{537C6239-4046-436B-9F96-C58607B9C79F}" dt="2023-06-06T20:17:11.993" v="403" actId="478"/>
          <ac:graphicFrameMkLst>
            <pc:docMk/>
            <pc:sldMk cId="419459152" sldId="362"/>
            <ac:graphicFrameMk id="20" creationId="{80BA8434-EBF5-441C-8D42-5D04044DCBB0}"/>
          </ac:graphicFrameMkLst>
        </pc:graphicFrameChg>
        <pc:picChg chg="del">
          <ac:chgData name="Pouria Forouzesh" userId="475bbfa581636a77" providerId="LiveId" clId="{537C6239-4046-436B-9F96-C58607B9C79F}" dt="2023-06-06T20:17:11.993" v="403" actId="478"/>
          <ac:picMkLst>
            <pc:docMk/>
            <pc:sldMk cId="419459152" sldId="362"/>
            <ac:picMk id="4" creationId="{4905ECC1-471A-B04F-FB7C-CCD87E645F0B}"/>
          </ac:picMkLst>
        </pc:picChg>
        <pc:picChg chg="del">
          <ac:chgData name="Pouria Forouzesh" userId="475bbfa581636a77" providerId="LiveId" clId="{537C6239-4046-436B-9F96-C58607B9C79F}" dt="2023-06-06T20:17:11.993" v="403" actId="478"/>
          <ac:picMkLst>
            <pc:docMk/>
            <pc:sldMk cId="419459152" sldId="362"/>
            <ac:picMk id="5" creationId="{23CE804B-CD36-5FD2-2A52-FF517E379486}"/>
          </ac:picMkLst>
        </pc:picChg>
        <pc:picChg chg="del">
          <ac:chgData name="Pouria Forouzesh" userId="475bbfa581636a77" providerId="LiveId" clId="{537C6239-4046-436B-9F96-C58607B9C79F}" dt="2023-06-06T20:17:11.993" v="403" actId="478"/>
          <ac:picMkLst>
            <pc:docMk/>
            <pc:sldMk cId="419459152" sldId="362"/>
            <ac:picMk id="7" creationId="{A4085360-0660-07BC-2515-8E3B17905275}"/>
          </ac:picMkLst>
        </pc:picChg>
        <pc:picChg chg="add mod">
          <ac:chgData name="Pouria Forouzesh" userId="475bbfa581636a77" providerId="LiveId" clId="{537C6239-4046-436B-9F96-C58607B9C79F}" dt="2023-06-18T08:12:02.139" v="5032" actId="14100"/>
          <ac:picMkLst>
            <pc:docMk/>
            <pc:sldMk cId="419459152" sldId="362"/>
            <ac:picMk id="7" creationId="{F621C67C-AAD3-9B12-A4B6-E0C0B49C4994}"/>
          </ac:picMkLst>
        </pc:picChg>
        <pc:picChg chg="add mod">
          <ac:chgData name="Pouria Forouzesh" userId="475bbfa581636a77" providerId="LiveId" clId="{537C6239-4046-436B-9F96-C58607B9C79F}" dt="2023-06-18T08:12:06.726" v="5033" actId="14100"/>
          <ac:picMkLst>
            <pc:docMk/>
            <pc:sldMk cId="419459152" sldId="362"/>
            <ac:picMk id="9" creationId="{1D15D799-F6E2-AC8C-0BFE-5AE617259996}"/>
          </ac:picMkLst>
        </pc:picChg>
        <pc:picChg chg="add mod">
          <ac:chgData name="Pouria Forouzesh" userId="475bbfa581636a77" providerId="LiveId" clId="{537C6239-4046-436B-9F96-C58607B9C79F}" dt="2023-06-18T08:12:12.767" v="5036" actId="1076"/>
          <ac:picMkLst>
            <pc:docMk/>
            <pc:sldMk cId="419459152" sldId="362"/>
            <ac:picMk id="11" creationId="{FEB80C9F-9FC4-A918-FD3E-9ED9513AB0BD}"/>
          </ac:picMkLst>
        </pc:picChg>
        <pc:picChg chg="add mod">
          <ac:chgData name="Pouria Forouzesh" userId="475bbfa581636a77" providerId="LiveId" clId="{537C6239-4046-436B-9F96-C58607B9C79F}" dt="2023-06-18T08:11:18.917" v="4966" actId="1076"/>
          <ac:picMkLst>
            <pc:docMk/>
            <pc:sldMk cId="419459152" sldId="362"/>
            <ac:picMk id="13" creationId="{FC6E320E-2BD7-A43C-2B88-A7BC836BD72E}"/>
          </ac:picMkLst>
        </pc:picChg>
      </pc:sldChg>
      <pc:sldChg chg="addSp delSp modSp mod delAnim">
        <pc:chgData name="Pouria Forouzesh" userId="475bbfa581636a77" providerId="LiveId" clId="{537C6239-4046-436B-9F96-C58607B9C79F}" dt="2023-06-18T08:31:34.741" v="5294" actId="1036"/>
        <pc:sldMkLst>
          <pc:docMk/>
          <pc:sldMk cId="1667909853" sldId="364"/>
        </pc:sldMkLst>
        <pc:spChg chg="add del mod">
          <ac:chgData name="Pouria Forouzesh" userId="475bbfa581636a77" providerId="LiveId" clId="{537C6239-4046-436B-9F96-C58607B9C79F}" dt="2023-06-18T08:22:33.238" v="5153"/>
          <ac:spMkLst>
            <pc:docMk/>
            <pc:sldMk cId="1667909853" sldId="364"/>
            <ac:spMk id="2" creationId="{6B3F2584-8776-B669-EFA6-B814125C8EE6}"/>
          </ac:spMkLst>
        </pc:spChg>
        <pc:spChg chg="del mod">
          <ac:chgData name="Pouria Forouzesh" userId="475bbfa581636a77" providerId="LiveId" clId="{537C6239-4046-436B-9F96-C58607B9C79F}" dt="2023-06-08T09:13:13.024" v="2534" actId="478"/>
          <ac:spMkLst>
            <pc:docMk/>
            <pc:sldMk cId="1667909853" sldId="364"/>
            <ac:spMk id="2" creationId="{85D6E401-BCEB-2E72-D4DE-158353592913}"/>
          </ac:spMkLst>
        </pc:spChg>
        <pc:spChg chg="add mod">
          <ac:chgData name="Pouria Forouzesh" userId="475bbfa581636a77" providerId="LiveId" clId="{537C6239-4046-436B-9F96-C58607B9C79F}" dt="2023-06-08T09:13:13.494" v="2535"/>
          <ac:spMkLst>
            <pc:docMk/>
            <pc:sldMk cId="1667909853" sldId="364"/>
            <ac:spMk id="3" creationId="{A47EB2FD-62E1-7CBB-3697-8037C4F8B18E}"/>
          </ac:spMkLst>
        </pc:spChg>
        <pc:spChg chg="del">
          <ac:chgData name="Pouria Forouzesh" userId="475bbfa581636a77" providerId="LiveId" clId="{537C6239-4046-436B-9F96-C58607B9C79F}" dt="2023-06-06T20:17:15.860" v="404" actId="478"/>
          <ac:spMkLst>
            <pc:docMk/>
            <pc:sldMk cId="1667909853" sldId="364"/>
            <ac:spMk id="3" creationId="{ABC4F22B-01C7-690C-C3D8-5108A3A92EF9}"/>
          </ac:spMkLst>
        </pc:spChg>
        <pc:spChg chg="del">
          <ac:chgData name="Pouria Forouzesh" userId="475bbfa581636a77" providerId="LiveId" clId="{537C6239-4046-436B-9F96-C58607B9C79F}" dt="2023-06-06T20:17:15.860" v="404" actId="478"/>
          <ac:spMkLst>
            <pc:docMk/>
            <pc:sldMk cId="1667909853" sldId="364"/>
            <ac:spMk id="5" creationId="{F9F72A35-28DF-ADB1-0DAE-C70089BE817E}"/>
          </ac:spMkLst>
        </pc:spChg>
        <pc:spChg chg="del">
          <ac:chgData name="Pouria Forouzesh" userId="475bbfa581636a77" providerId="LiveId" clId="{537C6239-4046-436B-9F96-C58607B9C79F}" dt="2023-06-06T20:17:15.860" v="404" actId="478"/>
          <ac:spMkLst>
            <pc:docMk/>
            <pc:sldMk cId="1667909853" sldId="364"/>
            <ac:spMk id="6" creationId="{A9FC6514-1B3B-6CAF-B372-5919A1619326}"/>
          </ac:spMkLst>
        </pc:spChg>
        <pc:spChg chg="add mod">
          <ac:chgData name="Pouria Forouzesh" userId="475bbfa581636a77" providerId="LiveId" clId="{537C6239-4046-436B-9F96-C58607B9C79F}" dt="2023-06-18T08:30:47.906" v="5234" actId="20577"/>
          <ac:spMkLst>
            <pc:docMk/>
            <pc:sldMk cId="1667909853" sldId="364"/>
            <ac:spMk id="6" creationId="{B6056EE9-A282-0CC7-1D75-6A7A540C0EBA}"/>
          </ac:spMkLst>
        </pc:spChg>
        <pc:spChg chg="del">
          <ac:chgData name="Pouria Forouzesh" userId="475bbfa581636a77" providerId="LiveId" clId="{537C6239-4046-436B-9F96-C58607B9C79F}" dt="2023-06-06T20:17:15.860" v="404" actId="478"/>
          <ac:spMkLst>
            <pc:docMk/>
            <pc:sldMk cId="1667909853" sldId="364"/>
            <ac:spMk id="8" creationId="{7B20147D-9B35-7086-91E8-89B7AFF48C3C}"/>
          </ac:spMkLst>
        </pc:spChg>
        <pc:graphicFrameChg chg="add mod">
          <ac:chgData name="Pouria Forouzesh" userId="475bbfa581636a77" providerId="LiveId" clId="{537C6239-4046-436B-9F96-C58607B9C79F}" dt="2023-06-08T09:13:13.494" v="2535"/>
          <ac:graphicFrameMkLst>
            <pc:docMk/>
            <pc:sldMk cId="1667909853" sldId="364"/>
            <ac:graphicFrameMk id="4" creationId="{BD32364D-30AC-CC47-8646-2A0573ADBBB8}"/>
          </ac:graphicFrameMkLst>
        </pc:graphicFrameChg>
        <pc:graphicFrameChg chg="add mod">
          <ac:chgData name="Pouria Forouzesh" userId="475bbfa581636a77" providerId="LiveId" clId="{537C6239-4046-436B-9F96-C58607B9C79F}" dt="2023-06-08T09:13:13.494" v="2535"/>
          <ac:graphicFrameMkLst>
            <pc:docMk/>
            <pc:sldMk cId="1667909853" sldId="364"/>
            <ac:graphicFrameMk id="5" creationId="{884EA2C3-AED5-E797-7585-4C5CFA44BAF5}"/>
          </ac:graphicFrameMkLst>
        </pc:graphicFrameChg>
        <pc:graphicFrameChg chg="del">
          <ac:chgData name="Pouria Forouzesh" userId="475bbfa581636a77" providerId="LiveId" clId="{537C6239-4046-436B-9F96-C58607B9C79F}" dt="2023-06-06T20:17:15.860" v="404" actId="478"/>
          <ac:graphicFrameMkLst>
            <pc:docMk/>
            <pc:sldMk cId="1667909853" sldId="364"/>
            <ac:graphicFrameMk id="21" creationId="{6AA13962-9DCE-5D6F-E42F-870B2620FA8B}"/>
          </ac:graphicFrameMkLst>
        </pc:graphicFrameChg>
        <pc:graphicFrameChg chg="del">
          <ac:chgData name="Pouria Forouzesh" userId="475bbfa581636a77" providerId="LiveId" clId="{537C6239-4046-436B-9F96-C58607B9C79F}" dt="2023-06-06T20:17:15.860" v="404" actId="478"/>
          <ac:graphicFrameMkLst>
            <pc:docMk/>
            <pc:sldMk cId="1667909853" sldId="364"/>
            <ac:graphicFrameMk id="22" creationId="{C6FE55A1-5B57-C17C-AFA0-56F98910F9A9}"/>
          </ac:graphicFrameMkLst>
        </pc:graphicFrameChg>
        <pc:picChg chg="del">
          <ac:chgData name="Pouria Forouzesh" userId="475bbfa581636a77" providerId="LiveId" clId="{537C6239-4046-436B-9F96-C58607B9C79F}" dt="2023-06-06T20:17:15.860" v="404" actId="478"/>
          <ac:picMkLst>
            <pc:docMk/>
            <pc:sldMk cId="1667909853" sldId="364"/>
            <ac:picMk id="4" creationId="{C36593F6-5DBA-0B0D-2A36-2C1C70465DE0}"/>
          </ac:picMkLst>
        </pc:picChg>
        <pc:picChg chg="del">
          <ac:chgData name="Pouria Forouzesh" userId="475bbfa581636a77" providerId="LiveId" clId="{537C6239-4046-436B-9F96-C58607B9C79F}" dt="2023-06-06T20:17:15.860" v="404" actId="478"/>
          <ac:picMkLst>
            <pc:docMk/>
            <pc:sldMk cId="1667909853" sldId="364"/>
            <ac:picMk id="7" creationId="{B544DBC0-3976-62B8-03F9-DB92FE36D3EE}"/>
          </ac:picMkLst>
        </pc:picChg>
        <pc:picChg chg="del">
          <ac:chgData name="Pouria Forouzesh" userId="475bbfa581636a77" providerId="LiveId" clId="{537C6239-4046-436B-9F96-C58607B9C79F}" dt="2023-06-06T20:17:16.655" v="405" actId="478"/>
          <ac:picMkLst>
            <pc:docMk/>
            <pc:sldMk cId="1667909853" sldId="364"/>
            <ac:picMk id="11" creationId="{F2877FE5-CC79-9D28-0297-733444175987}"/>
          </ac:picMkLst>
        </pc:picChg>
        <pc:picChg chg="del">
          <ac:chgData name="Pouria Forouzesh" userId="475bbfa581636a77" providerId="LiveId" clId="{537C6239-4046-436B-9F96-C58607B9C79F}" dt="2023-06-06T20:17:15.860" v="404" actId="478"/>
          <ac:picMkLst>
            <pc:docMk/>
            <pc:sldMk cId="1667909853" sldId="364"/>
            <ac:picMk id="16" creationId="{D83D6D9D-A4DB-DC06-A350-5E4067F0CDE4}"/>
          </ac:picMkLst>
        </pc:picChg>
        <pc:picChg chg="add mod">
          <ac:chgData name="Pouria Forouzesh" userId="475bbfa581636a77" providerId="LiveId" clId="{537C6239-4046-436B-9F96-C58607B9C79F}" dt="2023-06-18T08:31:19.564" v="5260" actId="14861"/>
          <ac:picMkLst>
            <pc:docMk/>
            <pc:sldMk cId="1667909853" sldId="364"/>
            <ac:picMk id="3074" creationId="{C9557FCE-FC9D-6778-0E96-5CD64DDEE991}"/>
          </ac:picMkLst>
        </pc:picChg>
        <pc:picChg chg="add mod">
          <ac:chgData name="Pouria Forouzesh" userId="475bbfa581636a77" providerId="LiveId" clId="{537C6239-4046-436B-9F96-C58607B9C79F}" dt="2023-06-18T08:31:34.741" v="5294" actId="1036"/>
          <ac:picMkLst>
            <pc:docMk/>
            <pc:sldMk cId="1667909853" sldId="364"/>
            <ac:picMk id="3076" creationId="{D510CF70-88FC-A3A6-AD2A-464D38FBD8D8}"/>
          </ac:picMkLst>
        </pc:picChg>
      </pc:sldChg>
      <pc:sldChg chg="addSp delSp modSp mod">
        <pc:chgData name="Pouria Forouzesh" userId="475bbfa581636a77" providerId="LiveId" clId="{537C6239-4046-436B-9F96-C58607B9C79F}" dt="2023-06-18T08:58:44.254" v="5547" actId="1036"/>
        <pc:sldMkLst>
          <pc:docMk/>
          <pc:sldMk cId="2764815594" sldId="365"/>
        </pc:sldMkLst>
        <pc:spChg chg="add mod">
          <ac:chgData name="Pouria Forouzesh" userId="475bbfa581636a77" providerId="LiveId" clId="{537C6239-4046-436B-9F96-C58607B9C79F}" dt="2023-06-13T06:13:23.036" v="2951"/>
          <ac:spMkLst>
            <pc:docMk/>
            <pc:sldMk cId="2764815594" sldId="365"/>
            <ac:spMk id="2" creationId="{1A2F0E72-3F16-25CB-960B-33A4AEAB1936}"/>
          </ac:spMkLst>
        </pc:spChg>
        <pc:spChg chg="del mod">
          <ac:chgData name="Pouria Forouzesh" userId="475bbfa581636a77" providerId="LiveId" clId="{537C6239-4046-436B-9F96-C58607B9C79F}" dt="2023-06-08T11:53:40.750" v="2805"/>
          <ac:spMkLst>
            <pc:docMk/>
            <pc:sldMk cId="2764815594" sldId="365"/>
            <ac:spMk id="2" creationId="{85D6E401-BCEB-2E72-D4DE-158353592913}"/>
          </ac:spMkLst>
        </pc:spChg>
        <pc:spChg chg="del">
          <ac:chgData name="Pouria Forouzesh" userId="475bbfa581636a77" providerId="LiveId" clId="{537C6239-4046-436B-9F96-C58607B9C79F}" dt="2023-06-06T20:17:34.568" v="414" actId="478"/>
          <ac:spMkLst>
            <pc:docMk/>
            <pc:sldMk cId="2764815594" sldId="365"/>
            <ac:spMk id="3" creationId="{3C8910C4-54D7-3457-E4F1-B25753555A0D}"/>
          </ac:spMkLst>
        </pc:spChg>
        <pc:spChg chg="add del mod">
          <ac:chgData name="Pouria Forouzesh" userId="475bbfa581636a77" providerId="LiveId" clId="{537C6239-4046-436B-9F96-C58607B9C79F}" dt="2023-06-13T06:16:35.886" v="2977" actId="478"/>
          <ac:spMkLst>
            <pc:docMk/>
            <pc:sldMk cId="2764815594" sldId="365"/>
            <ac:spMk id="4" creationId="{C25A0324-E553-105F-C275-0C2F54EF4CC0}"/>
          </ac:spMkLst>
        </pc:spChg>
        <pc:spChg chg="del">
          <ac:chgData name="Pouria Forouzesh" userId="475bbfa581636a77" providerId="LiveId" clId="{537C6239-4046-436B-9F96-C58607B9C79F}" dt="2023-06-06T20:17:34.568" v="414" actId="478"/>
          <ac:spMkLst>
            <pc:docMk/>
            <pc:sldMk cId="2764815594" sldId="365"/>
            <ac:spMk id="4" creationId="{C7DDFEF8-A7BB-7BE3-15C5-9CFF5DED4812}"/>
          </ac:spMkLst>
        </pc:spChg>
        <pc:spChg chg="add mod">
          <ac:chgData name="Pouria Forouzesh" userId="475bbfa581636a77" providerId="LiveId" clId="{537C6239-4046-436B-9F96-C58607B9C79F}" dt="2023-06-13T06:16:30.972" v="2974"/>
          <ac:spMkLst>
            <pc:docMk/>
            <pc:sldMk cId="2764815594" sldId="365"/>
            <ac:spMk id="7" creationId="{AB4C7050-66CD-74E2-4D9A-EFB496A03358}"/>
          </ac:spMkLst>
        </pc:spChg>
        <pc:spChg chg="add mod">
          <ac:chgData name="Pouria Forouzesh" userId="475bbfa581636a77" providerId="LiveId" clId="{537C6239-4046-436B-9F96-C58607B9C79F}" dt="2023-06-13T06:18:16.830" v="2989" actId="14100"/>
          <ac:spMkLst>
            <pc:docMk/>
            <pc:sldMk cId="2764815594" sldId="365"/>
            <ac:spMk id="8" creationId="{E2279B1A-AC4A-AEE1-5186-DA21473C53B1}"/>
          </ac:spMkLst>
        </pc:spChg>
        <pc:spChg chg="add del mod">
          <ac:chgData name="Pouria Forouzesh" userId="475bbfa581636a77" providerId="LiveId" clId="{537C6239-4046-436B-9F96-C58607B9C79F}" dt="2023-06-13T06:19:13.360" v="2997" actId="12084"/>
          <ac:spMkLst>
            <pc:docMk/>
            <pc:sldMk cId="2764815594" sldId="365"/>
            <ac:spMk id="10" creationId="{AB6D613B-DB8F-D2BC-8543-9D91A69692AA}"/>
          </ac:spMkLst>
        </pc:spChg>
        <pc:spChg chg="add del mod">
          <ac:chgData name="Pouria Forouzesh" userId="475bbfa581636a77" providerId="LiveId" clId="{537C6239-4046-436B-9F96-C58607B9C79F}" dt="2023-06-13T06:20:41.858" v="3004" actId="12084"/>
          <ac:spMkLst>
            <pc:docMk/>
            <pc:sldMk cId="2764815594" sldId="365"/>
            <ac:spMk id="13" creationId="{12B74E70-2FD8-54BE-255D-D9D9CD8FD142}"/>
          </ac:spMkLst>
        </pc:spChg>
        <pc:spChg chg="add del">
          <ac:chgData name="Pouria Forouzesh" userId="475bbfa581636a77" providerId="LiveId" clId="{537C6239-4046-436B-9F96-C58607B9C79F}" dt="2023-06-13T06:21:23.769" v="3013" actId="478"/>
          <ac:spMkLst>
            <pc:docMk/>
            <pc:sldMk cId="2764815594" sldId="365"/>
            <ac:spMk id="15" creationId="{795D2637-3014-2E7F-FC20-4C9CE572E1FE}"/>
          </ac:spMkLst>
        </pc:spChg>
        <pc:grpChg chg="add mod">
          <ac:chgData name="Pouria Forouzesh" userId="475bbfa581636a77" providerId="LiveId" clId="{537C6239-4046-436B-9F96-C58607B9C79F}" dt="2023-06-13T06:18:19.815" v="2990" actId="14100"/>
          <ac:grpSpMkLst>
            <pc:docMk/>
            <pc:sldMk cId="2764815594" sldId="365"/>
            <ac:grpSpMk id="6" creationId="{C074D00F-FA32-DBAA-176E-1518B806E68E}"/>
          </ac:grpSpMkLst>
        </pc:grpChg>
        <pc:graphicFrameChg chg="add del mod">
          <ac:chgData name="Pouria Forouzesh" userId="475bbfa581636a77" providerId="LiveId" clId="{537C6239-4046-436B-9F96-C58607B9C79F}" dt="2023-06-13T06:16:29.347" v="2973" actId="478"/>
          <ac:graphicFrameMkLst>
            <pc:docMk/>
            <pc:sldMk cId="2764815594" sldId="365"/>
            <ac:graphicFrameMk id="5" creationId="{654ED9C9-0296-64B1-2CE0-B644F458EA05}"/>
          </ac:graphicFrameMkLst>
        </pc:graphicFrameChg>
        <pc:graphicFrameChg chg="add mod">
          <ac:chgData name="Pouria Forouzesh" userId="475bbfa581636a77" providerId="LiveId" clId="{537C6239-4046-436B-9F96-C58607B9C79F}" dt="2023-06-13T06:19:30.273" v="2998" actId="12100"/>
          <ac:graphicFrameMkLst>
            <pc:docMk/>
            <pc:sldMk cId="2764815594" sldId="365"/>
            <ac:graphicFrameMk id="11" creationId="{365C29C1-9619-1FFC-A788-A5CB134FA75A}"/>
          </ac:graphicFrameMkLst>
        </pc:graphicFrameChg>
        <pc:graphicFrameChg chg="del">
          <ac:chgData name="Pouria Forouzesh" userId="475bbfa581636a77" providerId="LiveId" clId="{537C6239-4046-436B-9F96-C58607B9C79F}" dt="2023-06-06T20:17:36.271" v="415" actId="478"/>
          <ac:graphicFrameMkLst>
            <pc:docMk/>
            <pc:sldMk cId="2764815594" sldId="365"/>
            <ac:graphicFrameMk id="12" creationId="{C6B1E963-A1C2-81E5-8858-26C931D59FE1}"/>
          </ac:graphicFrameMkLst>
        </pc:graphicFrameChg>
        <pc:graphicFrameChg chg="del">
          <ac:chgData name="Pouria Forouzesh" userId="475bbfa581636a77" providerId="LiveId" clId="{537C6239-4046-436B-9F96-C58607B9C79F}" dt="2023-06-06T20:17:36.271" v="415" actId="478"/>
          <ac:graphicFrameMkLst>
            <pc:docMk/>
            <pc:sldMk cId="2764815594" sldId="365"/>
            <ac:graphicFrameMk id="14" creationId="{957AA8F5-226D-A2DA-EF92-92643488ECD1}"/>
          </ac:graphicFrameMkLst>
        </pc:graphicFrameChg>
        <pc:graphicFrameChg chg="add mod">
          <ac:chgData name="Pouria Forouzesh" userId="475bbfa581636a77" providerId="LiveId" clId="{537C6239-4046-436B-9F96-C58607B9C79F}" dt="2023-06-13T06:21:03.995" v="3011" actId="1076"/>
          <ac:graphicFrameMkLst>
            <pc:docMk/>
            <pc:sldMk cId="2764815594" sldId="365"/>
            <ac:graphicFrameMk id="14" creationId="{C40855B3-CB5D-2B45-945D-8DE19D8E042D}"/>
          </ac:graphicFrameMkLst>
        </pc:graphicFrameChg>
        <pc:graphicFrameChg chg="del mod">
          <ac:chgData name="Pouria Forouzesh" userId="475bbfa581636a77" providerId="LiveId" clId="{537C6239-4046-436B-9F96-C58607B9C79F}" dt="2023-06-06T20:17:41.197" v="418" actId="478"/>
          <ac:graphicFrameMkLst>
            <pc:docMk/>
            <pc:sldMk cId="2764815594" sldId="365"/>
            <ac:graphicFrameMk id="15" creationId="{9629C573-4B76-5AFE-2822-30AA43AC95AF}"/>
          </ac:graphicFrameMkLst>
        </pc:graphicFrameChg>
        <pc:picChg chg="del">
          <ac:chgData name="Pouria Forouzesh" userId="475bbfa581636a77" providerId="LiveId" clId="{537C6239-4046-436B-9F96-C58607B9C79F}" dt="2023-06-06T20:17:32.941" v="412" actId="478"/>
          <ac:picMkLst>
            <pc:docMk/>
            <pc:sldMk cId="2764815594" sldId="365"/>
            <ac:picMk id="11" creationId="{8372F5C4-8A8C-6353-1FD9-09A112799381}"/>
          </ac:picMkLst>
        </pc:picChg>
        <pc:picChg chg="add mod">
          <ac:chgData name="Pouria Forouzesh" userId="475bbfa581636a77" providerId="LiveId" clId="{537C6239-4046-436B-9F96-C58607B9C79F}" dt="2023-06-18T08:58:29.210" v="5527" actId="14861"/>
          <ac:picMkLst>
            <pc:docMk/>
            <pc:sldMk cId="2764815594" sldId="365"/>
            <ac:picMk id="17" creationId="{5F6C7EB0-F332-738F-F2E2-72308BBBE5E7}"/>
          </ac:picMkLst>
        </pc:picChg>
        <pc:picChg chg="add mod">
          <ac:chgData name="Pouria Forouzesh" userId="475bbfa581636a77" providerId="LiveId" clId="{537C6239-4046-436B-9F96-C58607B9C79F}" dt="2023-06-18T08:58:19.587" v="5499" actId="14861"/>
          <ac:picMkLst>
            <pc:docMk/>
            <pc:sldMk cId="2764815594" sldId="365"/>
            <ac:picMk id="19" creationId="{7761B00B-5599-F79C-4603-7709DF191968}"/>
          </ac:picMkLst>
        </pc:picChg>
        <pc:picChg chg="add mod">
          <ac:chgData name="Pouria Forouzesh" userId="475bbfa581636a77" providerId="LiveId" clId="{537C6239-4046-436B-9F96-C58607B9C79F}" dt="2023-06-18T08:58:44.254" v="5547" actId="1036"/>
          <ac:picMkLst>
            <pc:docMk/>
            <pc:sldMk cId="2764815594" sldId="365"/>
            <ac:picMk id="21" creationId="{C4B3B183-4DDB-2B8A-CA50-EBA058E3BAB7}"/>
          </ac:picMkLst>
        </pc:picChg>
        <pc:picChg chg="del">
          <ac:chgData name="Pouria Forouzesh" userId="475bbfa581636a77" providerId="LiveId" clId="{537C6239-4046-436B-9F96-C58607B9C79F}" dt="2023-06-06T20:17:33.419" v="413" actId="478"/>
          <ac:picMkLst>
            <pc:docMk/>
            <pc:sldMk cId="2764815594" sldId="365"/>
            <ac:picMk id="4098" creationId="{B643AA73-4E80-261D-EA7A-712FE8E1DB85}"/>
          </ac:picMkLst>
        </pc:picChg>
      </pc:sldChg>
      <pc:sldChg chg="addSp delSp modSp mod modAnim">
        <pc:chgData name="Pouria Forouzesh" userId="475bbfa581636a77" providerId="LiveId" clId="{537C6239-4046-436B-9F96-C58607B9C79F}" dt="2023-06-18T09:01:24.487" v="5646" actId="404"/>
        <pc:sldMkLst>
          <pc:docMk/>
          <pc:sldMk cId="4045131556" sldId="366"/>
        </pc:sldMkLst>
        <pc:spChg chg="del">
          <ac:chgData name="Pouria Forouzesh" userId="475bbfa581636a77" providerId="LiveId" clId="{537C6239-4046-436B-9F96-C58607B9C79F}" dt="2023-06-13T06:14:07.101" v="2956" actId="478"/>
          <ac:spMkLst>
            <pc:docMk/>
            <pc:sldMk cId="4045131556" sldId="366"/>
            <ac:spMk id="2" creationId="{85D6E401-BCEB-2E72-D4DE-158353592913}"/>
          </ac:spMkLst>
        </pc:spChg>
        <pc:spChg chg="del">
          <ac:chgData name="Pouria Forouzesh" userId="475bbfa581636a77" providerId="LiveId" clId="{537C6239-4046-436B-9F96-C58607B9C79F}" dt="2023-06-06T20:17:49.272" v="422" actId="478"/>
          <ac:spMkLst>
            <pc:docMk/>
            <pc:sldMk cId="4045131556" sldId="366"/>
            <ac:spMk id="3" creationId="{1AC76591-D2A0-C148-7CA2-76EC969FC327}"/>
          </ac:spMkLst>
        </pc:spChg>
        <pc:spChg chg="add mod">
          <ac:chgData name="Pouria Forouzesh" userId="475bbfa581636a77" providerId="LiveId" clId="{537C6239-4046-436B-9F96-C58607B9C79F}" dt="2023-06-13T06:14:08.107" v="2957"/>
          <ac:spMkLst>
            <pc:docMk/>
            <pc:sldMk cId="4045131556" sldId="366"/>
            <ac:spMk id="3" creationId="{AD90D810-8430-C14F-F224-B37AC499BA84}"/>
          </ac:spMkLst>
        </pc:spChg>
        <pc:spChg chg="del">
          <ac:chgData name="Pouria Forouzesh" userId="475bbfa581636a77" providerId="LiveId" clId="{537C6239-4046-436B-9F96-C58607B9C79F}" dt="2023-06-06T20:17:49.272" v="422" actId="478"/>
          <ac:spMkLst>
            <pc:docMk/>
            <pc:sldMk cId="4045131556" sldId="366"/>
            <ac:spMk id="5" creationId="{104DCF06-ACE5-A8F7-A336-F7102F355907}"/>
          </ac:spMkLst>
        </pc:spChg>
        <pc:spChg chg="add del mod">
          <ac:chgData name="Pouria Forouzesh" userId="475bbfa581636a77" providerId="LiveId" clId="{537C6239-4046-436B-9F96-C58607B9C79F}" dt="2023-06-13T06:28:13.078" v="3071" actId="478"/>
          <ac:spMkLst>
            <pc:docMk/>
            <pc:sldMk cId="4045131556" sldId="366"/>
            <ac:spMk id="5" creationId="{9A7988EE-FA14-A9BD-875C-7DD9889F1290}"/>
          </ac:spMkLst>
        </pc:spChg>
        <pc:spChg chg="del">
          <ac:chgData name="Pouria Forouzesh" userId="475bbfa581636a77" providerId="LiveId" clId="{537C6239-4046-436B-9F96-C58607B9C79F}" dt="2023-06-06T20:17:49.272" v="422" actId="478"/>
          <ac:spMkLst>
            <pc:docMk/>
            <pc:sldMk cId="4045131556" sldId="366"/>
            <ac:spMk id="6" creationId="{26CC6535-7F5B-2F22-E5F0-802E3F656817}"/>
          </ac:spMkLst>
        </pc:spChg>
        <pc:spChg chg="mod">
          <ac:chgData name="Pouria Forouzesh" userId="475bbfa581636a77" providerId="LiveId" clId="{537C6239-4046-436B-9F96-C58607B9C79F}" dt="2023-06-13T06:28:09.608" v="3069"/>
          <ac:spMkLst>
            <pc:docMk/>
            <pc:sldMk cId="4045131556" sldId="366"/>
            <ac:spMk id="7" creationId="{B578BEAC-FAF5-8646-2019-C98BC814798A}"/>
          </ac:spMkLst>
        </pc:spChg>
        <pc:spChg chg="mod">
          <ac:chgData name="Pouria Forouzesh" userId="475bbfa581636a77" providerId="LiveId" clId="{537C6239-4046-436B-9F96-C58607B9C79F}" dt="2023-06-13T06:28:15.534" v="3072"/>
          <ac:spMkLst>
            <pc:docMk/>
            <pc:sldMk cId="4045131556" sldId="366"/>
            <ac:spMk id="8" creationId="{2790E156-A952-7EA5-ED60-61A1E1909416}"/>
          </ac:spMkLst>
        </pc:spChg>
        <pc:spChg chg="add del">
          <ac:chgData name="Pouria Forouzesh" userId="475bbfa581636a77" providerId="LiveId" clId="{537C6239-4046-436B-9F96-C58607B9C79F}" dt="2023-06-13T06:30:17.567" v="3162" actId="478"/>
          <ac:spMkLst>
            <pc:docMk/>
            <pc:sldMk cId="4045131556" sldId="366"/>
            <ac:spMk id="10" creationId="{2D321280-A608-BF2F-AA13-27EC9A4CEEE2}"/>
          </ac:spMkLst>
        </pc:spChg>
        <pc:spChg chg="add del mod">
          <ac:chgData name="Pouria Forouzesh" userId="475bbfa581636a77" providerId="LiveId" clId="{537C6239-4046-436B-9F96-C58607B9C79F}" dt="2023-06-13T06:29:49.909" v="3101"/>
          <ac:spMkLst>
            <pc:docMk/>
            <pc:sldMk cId="4045131556" sldId="366"/>
            <ac:spMk id="11" creationId="{3A5262A1-6B9A-C072-B411-300A4B142F91}"/>
          </ac:spMkLst>
        </pc:spChg>
        <pc:spChg chg="mod">
          <ac:chgData name="Pouria Forouzesh" userId="475bbfa581636a77" providerId="LiveId" clId="{537C6239-4046-436B-9F96-C58607B9C79F}" dt="2023-06-13T06:29:53.444" v="3102"/>
          <ac:spMkLst>
            <pc:docMk/>
            <pc:sldMk cId="4045131556" sldId="366"/>
            <ac:spMk id="13" creationId="{98A8CA9C-CDFE-E889-C9B0-93F2C2E9FC83}"/>
          </ac:spMkLst>
        </pc:spChg>
        <pc:spChg chg="mod">
          <ac:chgData name="Pouria Forouzesh" userId="475bbfa581636a77" providerId="LiveId" clId="{537C6239-4046-436B-9F96-C58607B9C79F}" dt="2023-06-13T06:30:10.861" v="3161"/>
          <ac:spMkLst>
            <pc:docMk/>
            <pc:sldMk cId="4045131556" sldId="366"/>
            <ac:spMk id="14" creationId="{80FC7ED4-BF54-DAC4-6312-A8261756EAC6}"/>
          </ac:spMkLst>
        </pc:spChg>
        <pc:spChg chg="add del mod">
          <ac:chgData name="Pouria Forouzesh" userId="475bbfa581636a77" providerId="LiveId" clId="{537C6239-4046-436B-9F96-C58607B9C79F}" dt="2023-06-13T06:31:28.412" v="3174" actId="12084"/>
          <ac:spMkLst>
            <pc:docMk/>
            <pc:sldMk cId="4045131556" sldId="366"/>
            <ac:spMk id="16" creationId="{4D8A5840-C8F1-AD16-6FF4-BD7C20839CDF}"/>
          </ac:spMkLst>
        </pc:spChg>
        <pc:spChg chg="add del mod">
          <ac:chgData name="Pouria Forouzesh" userId="475bbfa581636a77" providerId="LiveId" clId="{537C6239-4046-436B-9F96-C58607B9C79F}" dt="2023-06-13T06:33:12.725" v="3246" actId="478"/>
          <ac:spMkLst>
            <pc:docMk/>
            <pc:sldMk cId="4045131556" sldId="366"/>
            <ac:spMk id="19" creationId="{D604A9A4-5CB1-BB2B-6097-039FD5C25DAE}"/>
          </ac:spMkLst>
        </pc:spChg>
        <pc:spChg chg="mod">
          <ac:chgData name="Pouria Forouzesh" userId="475bbfa581636a77" providerId="LiveId" clId="{537C6239-4046-436B-9F96-C58607B9C79F}" dt="2023-06-13T06:32:59.818" v="3188"/>
          <ac:spMkLst>
            <pc:docMk/>
            <pc:sldMk cId="4045131556" sldId="366"/>
            <ac:spMk id="21" creationId="{323D0ECF-65D1-A3F0-BE89-03E40408B242}"/>
          </ac:spMkLst>
        </pc:spChg>
        <pc:spChg chg="mod">
          <ac:chgData name="Pouria Forouzesh" userId="475bbfa581636a77" providerId="LiveId" clId="{537C6239-4046-436B-9F96-C58607B9C79F}" dt="2023-06-13T06:33:27.994" v="3249"/>
          <ac:spMkLst>
            <pc:docMk/>
            <pc:sldMk cId="4045131556" sldId="366"/>
            <ac:spMk id="22" creationId="{C1B66F3E-0478-36AF-9CAF-6DB69AE8E123}"/>
          </ac:spMkLst>
        </pc:spChg>
        <pc:spChg chg="mod">
          <ac:chgData name="Pouria Forouzesh" userId="475bbfa581636a77" providerId="LiveId" clId="{537C6239-4046-436B-9F96-C58607B9C79F}" dt="2023-06-13T06:33:34.769" v="3251"/>
          <ac:spMkLst>
            <pc:docMk/>
            <pc:sldMk cId="4045131556" sldId="366"/>
            <ac:spMk id="24" creationId="{D3D19F14-2C0E-1651-FDDC-1E1B3A1A40D2}"/>
          </ac:spMkLst>
        </pc:spChg>
        <pc:spChg chg="mod">
          <ac:chgData name="Pouria Forouzesh" userId="475bbfa581636a77" providerId="LiveId" clId="{537C6239-4046-436B-9F96-C58607B9C79F}" dt="2023-06-13T06:36:00.518" v="3348"/>
          <ac:spMkLst>
            <pc:docMk/>
            <pc:sldMk cId="4045131556" sldId="366"/>
            <ac:spMk id="25" creationId="{82107FE4-83FE-DA44-FE3F-A2A1656E841D}"/>
          </ac:spMkLst>
        </pc:spChg>
        <pc:spChg chg="add mod">
          <ac:chgData name="Pouria Forouzesh" userId="475bbfa581636a77" providerId="LiveId" clId="{537C6239-4046-436B-9F96-C58607B9C79F}" dt="2023-06-18T09:01:24.487" v="5646" actId="404"/>
          <ac:spMkLst>
            <pc:docMk/>
            <pc:sldMk cId="4045131556" sldId="366"/>
            <ac:spMk id="27" creationId="{77B7C21B-3E54-15AE-AA10-D0CD76CAE485}"/>
          </ac:spMkLst>
        </pc:spChg>
        <pc:spChg chg="add del">
          <ac:chgData name="Pouria Forouzesh" userId="475bbfa581636a77" providerId="LiveId" clId="{537C6239-4046-436B-9F96-C58607B9C79F}" dt="2023-06-13T06:35:52.369" v="3346" actId="22"/>
          <ac:spMkLst>
            <pc:docMk/>
            <pc:sldMk cId="4045131556" sldId="366"/>
            <ac:spMk id="29" creationId="{DFF0B293-AAEB-CDBD-7A56-D073A318DA1B}"/>
          </ac:spMkLst>
        </pc:spChg>
        <pc:grpChg chg="add mod">
          <ac:chgData name="Pouria Forouzesh" userId="475bbfa581636a77" providerId="LiveId" clId="{537C6239-4046-436B-9F96-C58607B9C79F}" dt="2023-06-13T06:36:16.425" v="3362" actId="1037"/>
          <ac:grpSpMkLst>
            <pc:docMk/>
            <pc:sldMk cId="4045131556" sldId="366"/>
            <ac:grpSpMk id="6" creationId="{D427EE21-B231-A6E4-C0CC-FC40986D45C0}"/>
          </ac:grpSpMkLst>
        </pc:grpChg>
        <pc:grpChg chg="add mod">
          <ac:chgData name="Pouria Forouzesh" userId="475bbfa581636a77" providerId="LiveId" clId="{537C6239-4046-436B-9F96-C58607B9C79F}" dt="2023-06-13T06:29:59.333" v="3160" actId="1038"/>
          <ac:grpSpMkLst>
            <pc:docMk/>
            <pc:sldMk cId="4045131556" sldId="366"/>
            <ac:grpSpMk id="12" creationId="{60B67DFA-E1EB-68EA-13BB-169AA0A0FED6}"/>
          </ac:grpSpMkLst>
        </pc:grpChg>
        <pc:grpChg chg="add mod">
          <ac:chgData name="Pouria Forouzesh" userId="475bbfa581636a77" providerId="LiveId" clId="{537C6239-4046-436B-9F96-C58607B9C79F}" dt="2023-06-13T06:35:28.874" v="3343" actId="1038"/>
          <ac:grpSpMkLst>
            <pc:docMk/>
            <pc:sldMk cId="4045131556" sldId="366"/>
            <ac:grpSpMk id="20" creationId="{E4564101-DCC1-E158-E3CD-5D047E0CE8AA}"/>
          </ac:grpSpMkLst>
        </pc:grpChg>
        <pc:grpChg chg="add mod">
          <ac:chgData name="Pouria Forouzesh" userId="475bbfa581636a77" providerId="LiveId" clId="{537C6239-4046-436B-9F96-C58607B9C79F}" dt="2023-06-13T06:36:04.117" v="3350" actId="14100"/>
          <ac:grpSpMkLst>
            <pc:docMk/>
            <pc:sldMk cId="4045131556" sldId="366"/>
            <ac:grpSpMk id="23" creationId="{F68FB27D-BF06-348C-0AEF-801EC74B60CD}"/>
          </ac:grpSpMkLst>
        </pc:grpChg>
        <pc:graphicFrameChg chg="del">
          <ac:chgData name="Pouria Forouzesh" userId="475bbfa581636a77" providerId="LiveId" clId="{537C6239-4046-436B-9F96-C58607B9C79F}" dt="2023-06-06T20:17:49.272" v="422" actId="478"/>
          <ac:graphicFrameMkLst>
            <pc:docMk/>
            <pc:sldMk cId="4045131556" sldId="366"/>
            <ac:graphicFrameMk id="15" creationId="{48EBA2D0-9548-BB48-4BE1-D913EC69F343}"/>
          </ac:graphicFrameMkLst>
        </pc:graphicFrameChg>
        <pc:graphicFrameChg chg="del">
          <ac:chgData name="Pouria Forouzesh" userId="475bbfa581636a77" providerId="LiveId" clId="{537C6239-4046-436B-9F96-C58607B9C79F}" dt="2023-06-06T20:17:49.272" v="422" actId="478"/>
          <ac:graphicFrameMkLst>
            <pc:docMk/>
            <pc:sldMk cId="4045131556" sldId="366"/>
            <ac:graphicFrameMk id="16" creationId="{2637814D-3AC4-3B9A-6CE3-7A672AE5C273}"/>
          </ac:graphicFrameMkLst>
        </pc:graphicFrameChg>
        <pc:graphicFrameChg chg="add del mod modGraphic">
          <ac:chgData name="Pouria Forouzesh" userId="475bbfa581636a77" providerId="LiveId" clId="{537C6239-4046-436B-9F96-C58607B9C79F}" dt="2023-06-13T06:34:17.439" v="3307" actId="478"/>
          <ac:graphicFrameMkLst>
            <pc:docMk/>
            <pc:sldMk cId="4045131556" sldId="366"/>
            <ac:graphicFrameMk id="17" creationId="{132BC603-B1FE-0DE7-6FA8-C07F73B1963D}"/>
          </ac:graphicFrameMkLst>
        </pc:graphicFrameChg>
        <pc:picChg chg="del">
          <ac:chgData name="Pouria Forouzesh" userId="475bbfa581636a77" providerId="LiveId" clId="{537C6239-4046-436B-9F96-C58607B9C79F}" dt="2023-06-06T20:17:49.272" v="422" actId="478"/>
          <ac:picMkLst>
            <pc:docMk/>
            <pc:sldMk cId="4045131556" sldId="366"/>
            <ac:picMk id="4" creationId="{DF4E995C-0AF2-4348-0967-A76284D7471C}"/>
          </ac:picMkLst>
        </pc:picChg>
        <pc:picChg chg="del">
          <ac:chgData name="Pouria Forouzesh" userId="475bbfa581636a77" providerId="LiveId" clId="{537C6239-4046-436B-9F96-C58607B9C79F}" dt="2023-06-06T20:17:49.272" v="422" actId="478"/>
          <ac:picMkLst>
            <pc:docMk/>
            <pc:sldMk cId="4045131556" sldId="366"/>
            <ac:picMk id="12" creationId="{788708BB-6C2A-9613-CCB0-A0678D70E78D}"/>
          </ac:picMkLst>
        </pc:picChg>
        <pc:picChg chg="del">
          <ac:chgData name="Pouria Forouzesh" userId="475bbfa581636a77" providerId="LiveId" clId="{537C6239-4046-436B-9F96-C58607B9C79F}" dt="2023-06-06T20:17:49.272" v="422" actId="478"/>
          <ac:picMkLst>
            <pc:docMk/>
            <pc:sldMk cId="4045131556" sldId="366"/>
            <ac:picMk id="14" creationId="{94948C98-D9B3-08D2-43EB-8D950F099A95}"/>
          </ac:picMkLst>
        </pc:picChg>
        <pc:picChg chg="add mod">
          <ac:chgData name="Pouria Forouzesh" userId="475bbfa581636a77" providerId="LiveId" clId="{537C6239-4046-436B-9F96-C58607B9C79F}" dt="2023-06-13T06:36:11.023" v="3355" actId="1037"/>
          <ac:picMkLst>
            <pc:docMk/>
            <pc:sldMk cId="4045131556" sldId="366"/>
            <ac:picMk id="3074" creationId="{361E9263-6468-424E-3B48-AFA364EEBE34}"/>
          </ac:picMkLst>
        </pc:picChg>
        <pc:picChg chg="add mod">
          <ac:chgData name="Pouria Forouzesh" userId="475bbfa581636a77" providerId="LiveId" clId="{537C6239-4046-436B-9F96-C58607B9C79F}" dt="2023-06-13T06:36:12.468" v="3360" actId="1037"/>
          <ac:picMkLst>
            <pc:docMk/>
            <pc:sldMk cId="4045131556" sldId="366"/>
            <ac:picMk id="3076" creationId="{C3BDF0A7-75F6-0D3E-39FB-6726B7B91C94}"/>
          </ac:picMkLst>
        </pc:picChg>
        <pc:picChg chg="add mod">
          <ac:chgData name="Pouria Forouzesh" userId="475bbfa581636a77" providerId="LiveId" clId="{537C6239-4046-436B-9F96-C58607B9C79F}" dt="2023-06-13T06:35:20.814" v="3327" actId="14100"/>
          <ac:picMkLst>
            <pc:docMk/>
            <pc:sldMk cId="4045131556" sldId="366"/>
            <ac:picMk id="3078" creationId="{DDA35594-9D80-9F71-EFBA-38AD1B28409B}"/>
          </ac:picMkLst>
        </pc:picChg>
        <pc:picChg chg="add mod">
          <ac:chgData name="Pouria Forouzesh" userId="475bbfa581636a77" providerId="LiveId" clId="{537C6239-4046-436B-9F96-C58607B9C79F}" dt="2023-06-13T06:35:17.203" v="3326" actId="1076"/>
          <ac:picMkLst>
            <pc:docMk/>
            <pc:sldMk cId="4045131556" sldId="366"/>
            <ac:picMk id="3080" creationId="{8A50BEC5-3259-7B3C-A6A3-669202E8F899}"/>
          </ac:picMkLst>
        </pc:picChg>
        <pc:picChg chg="add mod">
          <ac:chgData name="Pouria Forouzesh" userId="475bbfa581636a77" providerId="LiveId" clId="{537C6239-4046-436B-9F96-C58607B9C79F}" dt="2023-06-13T06:36:39.626" v="3367" actId="1076"/>
          <ac:picMkLst>
            <pc:docMk/>
            <pc:sldMk cId="4045131556" sldId="366"/>
            <ac:picMk id="3082" creationId="{D709DBC8-2EBA-FD11-767C-43C089984696}"/>
          </ac:picMkLst>
        </pc:picChg>
        <pc:picChg chg="del">
          <ac:chgData name="Pouria Forouzesh" userId="475bbfa581636a77" providerId="LiveId" clId="{537C6239-4046-436B-9F96-C58607B9C79F}" dt="2023-06-06T20:17:47.548" v="421" actId="478"/>
          <ac:picMkLst>
            <pc:docMk/>
            <pc:sldMk cId="4045131556" sldId="366"/>
            <ac:picMk id="5122" creationId="{3FF17D21-15C6-7652-0CD6-60398B422F04}"/>
          </ac:picMkLst>
        </pc:picChg>
      </pc:sldChg>
      <pc:sldChg chg="addSp delSp modSp mod">
        <pc:chgData name="Pouria Forouzesh" userId="475bbfa581636a77" providerId="LiveId" clId="{537C6239-4046-436B-9F96-C58607B9C79F}" dt="2023-06-18T11:35:12.949" v="5997" actId="14861"/>
        <pc:sldMkLst>
          <pc:docMk/>
          <pc:sldMk cId="48242001" sldId="367"/>
        </pc:sldMkLst>
        <pc:spChg chg="del">
          <ac:chgData name="Pouria Forouzesh" userId="475bbfa581636a77" providerId="LiveId" clId="{537C6239-4046-436B-9F96-C58607B9C79F}" dt="2023-06-13T06:14:17.957" v="2960" actId="478"/>
          <ac:spMkLst>
            <pc:docMk/>
            <pc:sldMk cId="48242001" sldId="367"/>
            <ac:spMk id="2" creationId="{85D6E401-BCEB-2E72-D4DE-158353592913}"/>
          </ac:spMkLst>
        </pc:spChg>
        <pc:spChg chg="add mod">
          <ac:chgData name="Pouria Forouzesh" userId="475bbfa581636a77" providerId="LiveId" clId="{537C6239-4046-436B-9F96-C58607B9C79F}" dt="2023-06-13T07:07:33.411" v="3552" actId="14100"/>
          <ac:spMkLst>
            <pc:docMk/>
            <pc:sldMk cId="48242001" sldId="367"/>
            <ac:spMk id="3" creationId="{E145D1C9-B084-872F-E076-75D705A406AC}"/>
          </ac:spMkLst>
        </pc:spChg>
        <pc:spChg chg="del">
          <ac:chgData name="Pouria Forouzesh" userId="475bbfa581636a77" providerId="LiveId" clId="{537C6239-4046-436B-9F96-C58607B9C79F}" dt="2023-06-06T20:18:07.148" v="426" actId="478"/>
          <ac:spMkLst>
            <pc:docMk/>
            <pc:sldMk cId="48242001" sldId="367"/>
            <ac:spMk id="3" creationId="{F7EDC180-5F42-18C2-F185-0790C7116DE9}"/>
          </ac:spMkLst>
        </pc:spChg>
        <pc:spChg chg="del">
          <ac:chgData name="Pouria Forouzesh" userId="475bbfa581636a77" providerId="LiveId" clId="{537C6239-4046-436B-9F96-C58607B9C79F}" dt="2023-06-06T20:18:07.148" v="426" actId="478"/>
          <ac:spMkLst>
            <pc:docMk/>
            <pc:sldMk cId="48242001" sldId="367"/>
            <ac:spMk id="4" creationId="{E4E1D37F-5A1B-D0CE-F337-0540C5FF6445}"/>
          </ac:spMkLst>
        </pc:spChg>
        <pc:spChg chg="add del mod">
          <ac:chgData name="Pouria Forouzesh" userId="475bbfa581636a77" providerId="LiveId" clId="{537C6239-4046-436B-9F96-C58607B9C79F}" dt="2023-06-18T09:13:59.929" v="5819" actId="12084"/>
          <ac:spMkLst>
            <pc:docMk/>
            <pc:sldMk cId="48242001" sldId="367"/>
            <ac:spMk id="5" creationId="{04A01D9D-1384-0275-9DB4-A3CB26A42BAD}"/>
          </ac:spMkLst>
        </pc:spChg>
        <pc:spChg chg="add del mod">
          <ac:chgData name="Pouria Forouzesh" userId="475bbfa581636a77" providerId="LiveId" clId="{537C6239-4046-436B-9F96-C58607B9C79F}" dt="2023-06-13T07:03:00.299" v="3536" actId="478"/>
          <ac:spMkLst>
            <pc:docMk/>
            <pc:sldMk cId="48242001" sldId="367"/>
            <ac:spMk id="5" creationId="{839A1A29-70D8-C9B1-FD88-4EE6D6A1CEB4}"/>
          </ac:spMkLst>
        </pc:spChg>
        <pc:spChg chg="mod">
          <ac:chgData name="Pouria Forouzesh" userId="475bbfa581636a77" providerId="LiveId" clId="{537C6239-4046-436B-9F96-C58607B9C79F}" dt="2023-06-13T07:02:52.545" v="3476"/>
          <ac:spMkLst>
            <pc:docMk/>
            <pc:sldMk cId="48242001" sldId="367"/>
            <ac:spMk id="7" creationId="{5320F349-F6E3-4997-1D6A-6B386091F062}"/>
          </ac:spMkLst>
        </pc:spChg>
        <pc:spChg chg="mod">
          <ac:chgData name="Pouria Forouzesh" userId="475bbfa581636a77" providerId="LiveId" clId="{537C6239-4046-436B-9F96-C58607B9C79F}" dt="2023-06-13T07:03:03.110" v="3537"/>
          <ac:spMkLst>
            <pc:docMk/>
            <pc:sldMk cId="48242001" sldId="367"/>
            <ac:spMk id="8" creationId="{A585AA81-5880-7B6D-F6D5-6D29480F7ACC}"/>
          </ac:spMkLst>
        </pc:spChg>
        <pc:grpChg chg="add mod">
          <ac:chgData name="Pouria Forouzesh" userId="475bbfa581636a77" providerId="LiveId" clId="{537C6239-4046-436B-9F96-C58607B9C79F}" dt="2023-06-13T07:02:56.349" v="3534" actId="1038"/>
          <ac:grpSpMkLst>
            <pc:docMk/>
            <pc:sldMk cId="48242001" sldId="367"/>
            <ac:grpSpMk id="6" creationId="{7F49481B-D1DA-BC0D-E85D-B49E18BF8C28}"/>
          </ac:grpSpMkLst>
        </pc:grpChg>
        <pc:graphicFrameChg chg="add mod modGraphic">
          <ac:chgData name="Pouria Forouzesh" userId="475bbfa581636a77" providerId="LiveId" clId="{537C6239-4046-436B-9F96-C58607B9C79F}" dt="2023-06-18T09:14:25.463" v="5822" actId="113"/>
          <ac:graphicFrameMkLst>
            <pc:docMk/>
            <pc:sldMk cId="48242001" sldId="367"/>
            <ac:graphicFrameMk id="9" creationId="{33406FB9-E8B3-3941-30FB-52ED5DC2D590}"/>
          </ac:graphicFrameMkLst>
        </pc:graphicFrameChg>
        <pc:graphicFrameChg chg="del">
          <ac:chgData name="Pouria Forouzesh" userId="475bbfa581636a77" providerId="LiveId" clId="{537C6239-4046-436B-9F96-C58607B9C79F}" dt="2023-06-06T20:18:07.148" v="426" actId="478"/>
          <ac:graphicFrameMkLst>
            <pc:docMk/>
            <pc:sldMk cId="48242001" sldId="367"/>
            <ac:graphicFrameMk id="17" creationId="{8E979E74-C3A4-D9A9-D4F2-5F0E5451C24C}"/>
          </ac:graphicFrameMkLst>
        </pc:graphicFrameChg>
        <pc:graphicFrameChg chg="del">
          <ac:chgData name="Pouria Forouzesh" userId="475bbfa581636a77" providerId="LiveId" clId="{537C6239-4046-436B-9F96-C58607B9C79F}" dt="2023-06-06T20:18:07.148" v="426" actId="478"/>
          <ac:graphicFrameMkLst>
            <pc:docMk/>
            <pc:sldMk cId="48242001" sldId="367"/>
            <ac:graphicFrameMk id="18" creationId="{9F71A64C-25F7-80C9-7032-BD9080C12B50}"/>
          </ac:graphicFrameMkLst>
        </pc:graphicFrameChg>
        <pc:graphicFrameChg chg="del">
          <ac:chgData name="Pouria Forouzesh" userId="475bbfa581636a77" providerId="LiveId" clId="{537C6239-4046-436B-9F96-C58607B9C79F}" dt="2023-06-06T20:18:07.148" v="426" actId="478"/>
          <ac:graphicFrameMkLst>
            <pc:docMk/>
            <pc:sldMk cId="48242001" sldId="367"/>
            <ac:graphicFrameMk id="19" creationId="{168A8E48-9EED-32CC-AE88-8D65F1A9B327}"/>
          </ac:graphicFrameMkLst>
        </pc:graphicFrameChg>
        <pc:picChg chg="add del mod">
          <ac:chgData name="Pouria Forouzesh" userId="475bbfa581636a77" providerId="LiveId" clId="{537C6239-4046-436B-9F96-C58607B9C79F}" dt="2023-06-16T17:27:16.769" v="4770" actId="21"/>
          <ac:picMkLst>
            <pc:docMk/>
            <pc:sldMk cId="48242001" sldId="367"/>
            <ac:picMk id="4" creationId="{A45F81E7-AEA7-86EE-D843-009D86D9BF72}"/>
          </ac:picMkLst>
        </pc:picChg>
        <pc:picChg chg="add mod">
          <ac:chgData name="Pouria Forouzesh" userId="475bbfa581636a77" providerId="LiveId" clId="{537C6239-4046-436B-9F96-C58607B9C79F}" dt="2023-06-18T09:15:40.424" v="5921" actId="14861"/>
          <ac:picMkLst>
            <pc:docMk/>
            <pc:sldMk cId="48242001" sldId="367"/>
            <ac:picMk id="10" creationId="{5E7B0FAC-F1EF-D53D-80F1-915E6F65D384}"/>
          </ac:picMkLst>
        </pc:picChg>
        <pc:picChg chg="add mod">
          <ac:chgData name="Pouria Forouzesh" userId="475bbfa581636a77" providerId="LiveId" clId="{537C6239-4046-436B-9F96-C58607B9C79F}" dt="2023-06-18T09:11:19.245" v="5761" actId="14861"/>
          <ac:picMkLst>
            <pc:docMk/>
            <pc:sldMk cId="48242001" sldId="367"/>
            <ac:picMk id="12" creationId="{1453D38A-07AE-EE6C-5CCC-8BEC49AC8875}"/>
          </ac:picMkLst>
        </pc:picChg>
        <pc:picChg chg="del">
          <ac:chgData name="Pouria Forouzesh" userId="475bbfa581636a77" providerId="LiveId" clId="{537C6239-4046-436B-9F96-C58607B9C79F}" dt="2023-06-06T20:18:07.148" v="426" actId="478"/>
          <ac:picMkLst>
            <pc:docMk/>
            <pc:sldMk cId="48242001" sldId="367"/>
            <ac:picMk id="12" creationId="{F291D8FE-9AC0-22F5-A881-ED24171CCCCB}"/>
          </ac:picMkLst>
        </pc:picChg>
        <pc:picChg chg="del">
          <ac:chgData name="Pouria Forouzesh" userId="475bbfa581636a77" providerId="LiveId" clId="{537C6239-4046-436B-9F96-C58607B9C79F}" dt="2023-06-06T20:18:07.148" v="426" actId="478"/>
          <ac:picMkLst>
            <pc:docMk/>
            <pc:sldMk cId="48242001" sldId="367"/>
            <ac:picMk id="14" creationId="{BA1DA2F9-2C8F-0A06-57D9-33923A19A016}"/>
          </ac:picMkLst>
        </pc:picChg>
        <pc:picChg chg="del">
          <ac:chgData name="Pouria Forouzesh" userId="475bbfa581636a77" providerId="LiveId" clId="{537C6239-4046-436B-9F96-C58607B9C79F}" dt="2023-06-06T20:18:07.148" v="426" actId="478"/>
          <ac:picMkLst>
            <pc:docMk/>
            <pc:sldMk cId="48242001" sldId="367"/>
            <ac:picMk id="16" creationId="{0FE387D9-5339-4ECE-5F86-01FDA6FFBA66}"/>
          </ac:picMkLst>
        </pc:picChg>
        <pc:picChg chg="add mod">
          <ac:chgData name="Pouria Forouzesh" userId="475bbfa581636a77" providerId="LiveId" clId="{537C6239-4046-436B-9F96-C58607B9C79F}" dt="2023-06-18T09:14:59.227" v="5871" actId="14861"/>
          <ac:picMkLst>
            <pc:docMk/>
            <pc:sldMk cId="48242001" sldId="367"/>
            <ac:picMk id="5122" creationId="{B852C4C5-092C-C7AB-ED05-0A515633E5F8}"/>
          </ac:picMkLst>
        </pc:picChg>
        <pc:picChg chg="add mod">
          <ac:chgData name="Pouria Forouzesh" userId="475bbfa581636a77" providerId="LiveId" clId="{537C6239-4046-436B-9F96-C58607B9C79F}" dt="2023-06-18T09:14:59.227" v="5871" actId="14861"/>
          <ac:picMkLst>
            <pc:docMk/>
            <pc:sldMk cId="48242001" sldId="367"/>
            <ac:picMk id="5124" creationId="{C2F87C5E-ECE7-5062-63F9-2BC432CD394C}"/>
          </ac:picMkLst>
        </pc:picChg>
        <pc:picChg chg="add mod">
          <ac:chgData name="Pouria Forouzesh" userId="475bbfa581636a77" providerId="LiveId" clId="{537C6239-4046-436B-9F96-C58607B9C79F}" dt="2023-06-18T11:35:12.949" v="5997" actId="14861"/>
          <ac:picMkLst>
            <pc:docMk/>
            <pc:sldMk cId="48242001" sldId="367"/>
            <ac:picMk id="5126" creationId="{87CD6766-C2E2-5EC3-59E6-9AC0568F871C}"/>
          </ac:picMkLst>
        </pc:picChg>
        <pc:picChg chg="add mod">
          <ac:chgData name="Pouria Forouzesh" userId="475bbfa581636a77" providerId="LiveId" clId="{537C6239-4046-436B-9F96-C58607B9C79F}" dt="2023-06-18T09:15:03.537" v="5872" actId="1038"/>
          <ac:picMkLst>
            <pc:docMk/>
            <pc:sldMk cId="48242001" sldId="367"/>
            <ac:picMk id="5128" creationId="{991FADE8-6C75-D335-E7F2-204A8E472998}"/>
          </ac:picMkLst>
        </pc:picChg>
        <pc:picChg chg="add mod">
          <ac:chgData name="Pouria Forouzesh" userId="475bbfa581636a77" providerId="LiveId" clId="{537C6239-4046-436B-9F96-C58607B9C79F}" dt="2023-06-18T11:35:12.949" v="5997" actId="14861"/>
          <ac:picMkLst>
            <pc:docMk/>
            <pc:sldMk cId="48242001" sldId="367"/>
            <ac:picMk id="5130" creationId="{D6A8B74E-0B28-2D62-DF0D-96F70BF03026}"/>
          </ac:picMkLst>
        </pc:picChg>
        <pc:picChg chg="del">
          <ac:chgData name="Pouria Forouzesh" userId="475bbfa581636a77" providerId="LiveId" clId="{537C6239-4046-436B-9F96-C58607B9C79F}" dt="2023-06-06T20:18:04.280" v="425" actId="478"/>
          <ac:picMkLst>
            <pc:docMk/>
            <pc:sldMk cId="48242001" sldId="367"/>
            <ac:picMk id="6146" creationId="{1ADBA590-2DDF-C839-436C-B787BE10A2CE}"/>
          </ac:picMkLst>
        </pc:picChg>
      </pc:sldChg>
      <pc:sldChg chg="addSp delSp modSp mod delAnim">
        <pc:chgData name="Pouria Forouzesh" userId="475bbfa581636a77" providerId="LiveId" clId="{537C6239-4046-436B-9F96-C58607B9C79F}" dt="2023-06-18T17:21:46.961" v="7061" actId="207"/>
        <pc:sldMkLst>
          <pc:docMk/>
          <pc:sldMk cId="2047631876" sldId="368"/>
        </pc:sldMkLst>
        <pc:spChg chg="add del mod">
          <ac:chgData name="Pouria Forouzesh" userId="475bbfa581636a77" providerId="LiveId" clId="{537C6239-4046-436B-9F96-C58607B9C79F}" dt="2023-06-18T13:08:39.165" v="6152" actId="21"/>
          <ac:spMkLst>
            <pc:docMk/>
            <pc:sldMk cId="2047631876" sldId="368"/>
            <ac:spMk id="2" creationId="{2A9250E4-EB06-767F-849D-7F35A608E78E}"/>
          </ac:spMkLst>
        </pc:spChg>
        <pc:spChg chg="del">
          <ac:chgData name="Pouria Forouzesh" userId="475bbfa581636a77" providerId="LiveId" clId="{537C6239-4046-436B-9F96-C58607B9C79F}" dt="2023-06-13T06:14:23.015" v="2962" actId="478"/>
          <ac:spMkLst>
            <pc:docMk/>
            <pc:sldMk cId="2047631876" sldId="368"/>
            <ac:spMk id="2" creationId="{85D6E401-BCEB-2E72-D4DE-158353592913}"/>
          </ac:spMkLst>
        </pc:spChg>
        <pc:spChg chg="add mod">
          <ac:chgData name="Pouria Forouzesh" userId="475bbfa581636a77" providerId="LiveId" clId="{537C6239-4046-436B-9F96-C58607B9C79F}" dt="2023-06-13T06:14:23.471" v="2963"/>
          <ac:spMkLst>
            <pc:docMk/>
            <pc:sldMk cId="2047631876" sldId="368"/>
            <ac:spMk id="3" creationId="{BC688B93-4F87-EB9A-0F51-5602739B047C}"/>
          </ac:spMkLst>
        </pc:spChg>
        <pc:spChg chg="del">
          <ac:chgData name="Pouria Forouzesh" userId="475bbfa581636a77" providerId="LiveId" clId="{537C6239-4046-436B-9F96-C58607B9C79F}" dt="2023-06-06T20:18:10.488" v="427" actId="478"/>
          <ac:spMkLst>
            <pc:docMk/>
            <pc:sldMk cId="2047631876" sldId="368"/>
            <ac:spMk id="3" creationId="{C5EFD85D-BA36-57D2-B5CD-6D4694B57566}"/>
          </ac:spMkLst>
        </pc:spChg>
        <pc:spChg chg="del">
          <ac:chgData name="Pouria Forouzesh" userId="475bbfa581636a77" providerId="LiveId" clId="{537C6239-4046-436B-9F96-C58607B9C79F}" dt="2023-06-06T20:18:10.488" v="427" actId="478"/>
          <ac:spMkLst>
            <pc:docMk/>
            <pc:sldMk cId="2047631876" sldId="368"/>
            <ac:spMk id="4" creationId="{4269AD71-5DB9-0BC5-E2EB-7B333A7F81E8}"/>
          </ac:spMkLst>
        </pc:spChg>
        <pc:spChg chg="mod">
          <ac:chgData name="Pouria Forouzesh" userId="475bbfa581636a77" providerId="LiveId" clId="{537C6239-4046-436B-9F96-C58607B9C79F}" dt="2023-06-13T07:09:54.049" v="3643"/>
          <ac:spMkLst>
            <pc:docMk/>
            <pc:sldMk cId="2047631876" sldId="368"/>
            <ac:spMk id="5" creationId="{93FA06C3-FA3D-C0CA-8BD3-C6C343A0D5EE}"/>
          </ac:spMkLst>
        </pc:spChg>
        <pc:spChg chg="mod">
          <ac:chgData name="Pouria Forouzesh" userId="475bbfa581636a77" providerId="LiveId" clId="{537C6239-4046-436B-9F96-C58607B9C79F}" dt="2023-06-13T07:10:15.236" v="3702"/>
          <ac:spMkLst>
            <pc:docMk/>
            <pc:sldMk cId="2047631876" sldId="368"/>
            <ac:spMk id="6" creationId="{13F9CCC8-3D87-5C48-697B-D464DCE5F66B}"/>
          </ac:spMkLst>
        </pc:spChg>
        <pc:spChg chg="add del mod">
          <ac:chgData name="Pouria Forouzesh" userId="475bbfa581636a77" providerId="LiveId" clId="{537C6239-4046-436B-9F96-C58607B9C79F}" dt="2023-06-18T13:17:28.931" v="6239" actId="21"/>
          <ac:spMkLst>
            <pc:docMk/>
            <pc:sldMk cId="2047631876" sldId="368"/>
            <ac:spMk id="7" creationId="{055CA179-1922-6158-AE4E-EED4A3F17894}"/>
          </ac:spMkLst>
        </pc:spChg>
        <pc:spChg chg="del">
          <ac:chgData name="Pouria Forouzesh" userId="475bbfa581636a77" providerId="LiveId" clId="{537C6239-4046-436B-9F96-C58607B9C79F}" dt="2023-06-06T20:18:10.488" v="427" actId="478"/>
          <ac:spMkLst>
            <pc:docMk/>
            <pc:sldMk cId="2047631876" sldId="368"/>
            <ac:spMk id="7" creationId="{E34BEA3A-0548-9B61-4932-F26C70B3BC59}"/>
          </ac:spMkLst>
        </pc:spChg>
        <pc:spChg chg="add del mod">
          <ac:chgData name="Pouria Forouzesh" userId="475bbfa581636a77" providerId="LiveId" clId="{537C6239-4046-436B-9F96-C58607B9C79F}" dt="2023-06-18T13:18:23.221" v="6244" actId="21"/>
          <ac:spMkLst>
            <pc:docMk/>
            <pc:sldMk cId="2047631876" sldId="368"/>
            <ac:spMk id="9" creationId="{1D90C8B9-2153-E488-58DB-0F9DCE703A6A}"/>
          </ac:spMkLst>
        </pc:spChg>
        <pc:spChg chg="del">
          <ac:chgData name="Pouria Forouzesh" userId="475bbfa581636a77" providerId="LiveId" clId="{537C6239-4046-436B-9F96-C58607B9C79F}" dt="2023-06-06T20:18:10.488" v="427" actId="478"/>
          <ac:spMkLst>
            <pc:docMk/>
            <pc:sldMk cId="2047631876" sldId="368"/>
            <ac:spMk id="9" creationId="{A1EE184E-3E5D-042B-AE0D-5844F1BC4E42}"/>
          </ac:spMkLst>
        </pc:spChg>
        <pc:spChg chg="add del mod">
          <ac:chgData name="Pouria Forouzesh" userId="475bbfa581636a77" providerId="LiveId" clId="{537C6239-4046-436B-9F96-C58607B9C79F}" dt="2023-06-18T13:42:33.492" v="6381" actId="21"/>
          <ac:spMkLst>
            <pc:docMk/>
            <pc:sldMk cId="2047631876" sldId="368"/>
            <ac:spMk id="11" creationId="{FCEF6F84-9A26-C526-E31B-C367615ABA78}"/>
          </ac:spMkLst>
        </pc:spChg>
        <pc:spChg chg="add mod">
          <ac:chgData name="Pouria Forouzesh" userId="475bbfa581636a77" providerId="LiveId" clId="{537C6239-4046-436B-9F96-C58607B9C79F}" dt="2023-06-18T17:21:42.858" v="7060" actId="207"/>
          <ac:spMkLst>
            <pc:docMk/>
            <pc:sldMk cId="2047631876" sldId="368"/>
            <ac:spMk id="13" creationId="{C0A75493-9F9F-D191-60B4-5BA741F2DAAD}"/>
          </ac:spMkLst>
        </pc:spChg>
        <pc:spChg chg="add mod">
          <ac:chgData name="Pouria Forouzesh" userId="475bbfa581636a77" providerId="LiveId" clId="{537C6239-4046-436B-9F96-C58607B9C79F}" dt="2023-06-18T17:21:46.961" v="7061" actId="207"/>
          <ac:spMkLst>
            <pc:docMk/>
            <pc:sldMk cId="2047631876" sldId="368"/>
            <ac:spMk id="17" creationId="{ABF06EFF-A179-5D8B-321E-A8A35F1E0991}"/>
          </ac:spMkLst>
        </pc:spChg>
        <pc:grpChg chg="add del mod">
          <ac:chgData name="Pouria Forouzesh" userId="475bbfa581636a77" providerId="LiveId" clId="{537C6239-4046-436B-9F96-C58607B9C79F}" dt="2023-06-13T07:10:21.982" v="3704" actId="14100"/>
          <ac:grpSpMkLst>
            <pc:docMk/>
            <pc:sldMk cId="2047631876" sldId="368"/>
            <ac:grpSpMk id="4" creationId="{5E3E0368-A1B8-3366-FB3B-073788096D24}"/>
          </ac:grpSpMkLst>
        </pc:grpChg>
        <pc:graphicFrameChg chg="del">
          <ac:chgData name="Pouria Forouzesh" userId="475bbfa581636a77" providerId="LiveId" clId="{537C6239-4046-436B-9F96-C58607B9C79F}" dt="2023-06-06T20:18:10.488" v="427" actId="478"/>
          <ac:graphicFrameMkLst>
            <pc:docMk/>
            <pc:sldMk cId="2047631876" sldId="368"/>
            <ac:graphicFrameMk id="20" creationId="{FB70EC1D-82F2-A834-8001-0AE9A1B1C4BB}"/>
          </ac:graphicFrameMkLst>
        </pc:graphicFrameChg>
        <pc:graphicFrameChg chg="del">
          <ac:chgData name="Pouria Forouzesh" userId="475bbfa581636a77" providerId="LiveId" clId="{537C6239-4046-436B-9F96-C58607B9C79F}" dt="2023-06-06T20:18:10.488" v="427" actId="478"/>
          <ac:graphicFrameMkLst>
            <pc:docMk/>
            <pc:sldMk cId="2047631876" sldId="368"/>
            <ac:graphicFrameMk id="23" creationId="{D854E79C-258E-194D-8B6B-2F2CB2E55A58}"/>
          </ac:graphicFrameMkLst>
        </pc:graphicFrameChg>
        <pc:graphicFrameChg chg="del">
          <ac:chgData name="Pouria Forouzesh" userId="475bbfa581636a77" providerId="LiveId" clId="{537C6239-4046-436B-9F96-C58607B9C79F}" dt="2023-06-06T20:18:10.488" v="427" actId="478"/>
          <ac:graphicFrameMkLst>
            <pc:docMk/>
            <pc:sldMk cId="2047631876" sldId="368"/>
            <ac:graphicFrameMk id="24" creationId="{7A5A1E18-5EBA-4B42-6393-60188CF68222}"/>
          </ac:graphicFrameMkLst>
        </pc:graphicFrameChg>
        <pc:picChg chg="del">
          <ac:chgData name="Pouria Forouzesh" userId="475bbfa581636a77" providerId="LiveId" clId="{537C6239-4046-436B-9F96-C58607B9C79F}" dt="2023-06-06T20:18:10.488" v="427" actId="478"/>
          <ac:picMkLst>
            <pc:docMk/>
            <pc:sldMk cId="2047631876" sldId="368"/>
            <ac:picMk id="5" creationId="{369231EB-698F-D23E-B7E7-BFE946D87D7C}"/>
          </ac:picMkLst>
        </pc:picChg>
        <pc:picChg chg="del">
          <ac:chgData name="Pouria Forouzesh" userId="475bbfa581636a77" providerId="LiveId" clId="{537C6239-4046-436B-9F96-C58607B9C79F}" dt="2023-06-06T20:18:10.488" v="427" actId="478"/>
          <ac:picMkLst>
            <pc:docMk/>
            <pc:sldMk cId="2047631876" sldId="368"/>
            <ac:picMk id="8" creationId="{5B16A37D-12FD-CC8C-ADF5-3F45E58A96B4}"/>
          </ac:picMkLst>
        </pc:picChg>
        <pc:picChg chg="add mod">
          <ac:chgData name="Pouria Forouzesh" userId="475bbfa581636a77" providerId="LiveId" clId="{537C6239-4046-436B-9F96-C58607B9C79F}" dt="2023-06-18T16:21:04.203" v="6930" actId="14100"/>
          <ac:picMkLst>
            <pc:docMk/>
            <pc:sldMk cId="2047631876" sldId="368"/>
            <ac:picMk id="8" creationId="{CCFD55C9-3D62-E07E-49E3-C39496672E3A}"/>
          </ac:picMkLst>
        </pc:picChg>
        <pc:picChg chg="add mod">
          <ac:chgData name="Pouria Forouzesh" userId="475bbfa581636a77" providerId="LiveId" clId="{537C6239-4046-436B-9F96-C58607B9C79F}" dt="2023-06-18T16:18:41.538" v="6800" actId="14861"/>
          <ac:picMkLst>
            <pc:docMk/>
            <pc:sldMk cId="2047631876" sldId="368"/>
            <ac:picMk id="10" creationId="{5F5DF539-F873-B485-C32D-C0B4570C10BB}"/>
          </ac:picMkLst>
        </pc:picChg>
        <pc:picChg chg="add del mod">
          <ac:chgData name="Pouria Forouzesh" userId="475bbfa581636a77" providerId="LiveId" clId="{537C6239-4046-436B-9F96-C58607B9C79F}" dt="2023-06-18T11:32:50.201" v="5954" actId="478"/>
          <ac:picMkLst>
            <pc:docMk/>
            <pc:sldMk cId="2047631876" sldId="368"/>
            <ac:picMk id="12" creationId="{F1E87E6A-1096-0561-C3E8-AD294C48C827}"/>
          </ac:picMkLst>
        </pc:picChg>
        <pc:picChg chg="add del mod">
          <ac:chgData name="Pouria Forouzesh" userId="475bbfa581636a77" providerId="LiveId" clId="{537C6239-4046-436B-9F96-C58607B9C79F}" dt="2023-06-18T11:32:50.201" v="5954" actId="478"/>
          <ac:picMkLst>
            <pc:docMk/>
            <pc:sldMk cId="2047631876" sldId="368"/>
            <ac:picMk id="14" creationId="{FBDAF101-13B9-27F9-F262-3957A06FA1D7}"/>
          </ac:picMkLst>
        </pc:picChg>
        <pc:picChg chg="add del mod">
          <ac:chgData name="Pouria Forouzesh" userId="475bbfa581636a77" providerId="LiveId" clId="{537C6239-4046-436B-9F96-C58607B9C79F}" dt="2023-06-18T13:25:19.651" v="6255" actId="478"/>
          <ac:picMkLst>
            <pc:docMk/>
            <pc:sldMk cId="2047631876" sldId="368"/>
            <ac:picMk id="15" creationId="{A7CD2EC0-CA37-D985-27B4-6FAF43985C5D}"/>
          </ac:picMkLst>
        </pc:picChg>
        <pc:picChg chg="add del mod">
          <ac:chgData name="Pouria Forouzesh" userId="475bbfa581636a77" providerId="LiveId" clId="{537C6239-4046-436B-9F96-C58607B9C79F}" dt="2023-06-18T11:32:50.201" v="5954" actId="478"/>
          <ac:picMkLst>
            <pc:docMk/>
            <pc:sldMk cId="2047631876" sldId="368"/>
            <ac:picMk id="16" creationId="{C8D994BC-ABFB-34B5-E6E7-834ACF7DFD9D}"/>
          </ac:picMkLst>
        </pc:picChg>
        <pc:picChg chg="add del mod">
          <ac:chgData name="Pouria Forouzesh" userId="475bbfa581636a77" providerId="LiveId" clId="{537C6239-4046-436B-9F96-C58607B9C79F}" dt="2023-06-18T11:32:50.201" v="5954" actId="478"/>
          <ac:picMkLst>
            <pc:docMk/>
            <pc:sldMk cId="2047631876" sldId="368"/>
            <ac:picMk id="18" creationId="{8F1935FC-DAB6-123C-128A-B57C63C82E00}"/>
          </ac:picMkLst>
        </pc:picChg>
        <pc:picChg chg="add del mod">
          <ac:chgData name="Pouria Forouzesh" userId="475bbfa581636a77" providerId="LiveId" clId="{537C6239-4046-436B-9F96-C58607B9C79F}" dt="2023-06-18T11:32:50.201" v="5954" actId="478"/>
          <ac:picMkLst>
            <pc:docMk/>
            <pc:sldMk cId="2047631876" sldId="368"/>
            <ac:picMk id="20" creationId="{DA544B41-B58B-46B7-4AB1-DD722697413F}"/>
          </ac:picMkLst>
        </pc:picChg>
        <pc:picChg chg="del">
          <ac:chgData name="Pouria Forouzesh" userId="475bbfa581636a77" providerId="LiveId" clId="{537C6239-4046-436B-9F96-C58607B9C79F}" dt="2023-06-06T20:18:10.488" v="427" actId="478"/>
          <ac:picMkLst>
            <pc:docMk/>
            <pc:sldMk cId="2047631876" sldId="368"/>
            <ac:picMk id="22" creationId="{06700068-7750-9F0A-A88A-53C2078D3645}"/>
          </ac:picMkLst>
        </pc:picChg>
        <pc:picChg chg="add del mod">
          <ac:chgData name="Pouria Forouzesh" userId="475bbfa581636a77" providerId="LiveId" clId="{537C6239-4046-436B-9F96-C58607B9C79F}" dt="2023-06-18T11:32:50.201" v="5954" actId="478"/>
          <ac:picMkLst>
            <pc:docMk/>
            <pc:sldMk cId="2047631876" sldId="368"/>
            <ac:picMk id="22" creationId="{865F8405-2A40-5829-C7FF-004A1683C464}"/>
          </ac:picMkLst>
        </pc:picChg>
      </pc:sldChg>
      <pc:sldChg chg="addSp delSp modSp mod">
        <pc:chgData name="Pouria Forouzesh" userId="475bbfa581636a77" providerId="LiveId" clId="{537C6239-4046-436B-9F96-C58607B9C79F}" dt="2023-06-07T11:55:27.833" v="2199" actId="14100"/>
        <pc:sldMkLst>
          <pc:docMk/>
          <pc:sldMk cId="2896118615" sldId="369"/>
        </pc:sldMkLst>
        <pc:spChg chg="add del mod">
          <ac:chgData name="Pouria Forouzesh" userId="475bbfa581636a77" providerId="LiveId" clId="{537C6239-4046-436B-9F96-C58607B9C79F}" dt="2023-06-07T07:57:45.429" v="547" actId="12084"/>
          <ac:spMkLst>
            <pc:docMk/>
            <pc:sldMk cId="2896118615" sldId="369"/>
            <ac:spMk id="3" creationId="{CD3B8B0E-AC55-4802-D9A3-86EC03F68940}"/>
          </ac:spMkLst>
        </pc:spChg>
        <pc:spChg chg="mod">
          <ac:chgData name="Pouria Forouzesh" userId="475bbfa581636a77" providerId="LiveId" clId="{537C6239-4046-436B-9F96-C58607B9C79F}" dt="2023-06-06T10:39:49.682" v="399"/>
          <ac:spMkLst>
            <pc:docMk/>
            <pc:sldMk cId="2896118615" sldId="369"/>
            <ac:spMk id="6" creationId="{B2E4C515-DA77-8399-B4CD-2855BBC8FDD0}"/>
          </ac:spMkLst>
        </pc:spChg>
        <pc:spChg chg="add del">
          <ac:chgData name="Pouria Forouzesh" userId="475bbfa581636a77" providerId="LiveId" clId="{537C6239-4046-436B-9F96-C58607B9C79F}" dt="2023-06-07T08:00:27.976" v="609" actId="478"/>
          <ac:spMkLst>
            <pc:docMk/>
            <pc:sldMk cId="2896118615" sldId="369"/>
            <ac:spMk id="7" creationId="{4476ADF2-F315-C2DA-1010-8CF364DD0F62}"/>
          </ac:spMkLst>
        </pc:spChg>
        <pc:spChg chg="add del mod">
          <ac:chgData name="Pouria Forouzesh" userId="475bbfa581636a77" providerId="LiveId" clId="{537C6239-4046-436B-9F96-C58607B9C79F}" dt="2023-06-07T08:02:48.526" v="613" actId="12084"/>
          <ac:spMkLst>
            <pc:docMk/>
            <pc:sldMk cId="2896118615" sldId="369"/>
            <ac:spMk id="9" creationId="{8F1D5524-7023-235F-1BDA-D29B29509502}"/>
          </ac:spMkLst>
        </pc:spChg>
        <pc:spChg chg="del">
          <ac:chgData name="Pouria Forouzesh" userId="475bbfa581636a77" providerId="LiveId" clId="{537C6239-4046-436B-9F96-C58607B9C79F}" dt="2023-06-06T10:39:45.399" v="398" actId="478"/>
          <ac:spMkLst>
            <pc:docMk/>
            <pc:sldMk cId="2896118615" sldId="369"/>
            <ac:spMk id="14" creationId="{83A88757-E9C6-02B6-D509-E657CF563507}"/>
          </ac:spMkLst>
        </pc:spChg>
        <pc:grpChg chg="del">
          <ac:chgData name="Pouria Forouzesh" userId="475bbfa581636a77" providerId="LiveId" clId="{537C6239-4046-436B-9F96-C58607B9C79F}" dt="2023-06-06T10:39:42.951" v="397" actId="478"/>
          <ac:grpSpMkLst>
            <pc:docMk/>
            <pc:sldMk cId="2896118615" sldId="369"/>
            <ac:grpSpMk id="2" creationId="{FC48B5BF-75BF-8067-4BB1-80861D129569}"/>
          </ac:grpSpMkLst>
        </pc:grpChg>
        <pc:graphicFrameChg chg="add mod">
          <ac:chgData name="Pouria Forouzesh" userId="475bbfa581636a77" providerId="LiveId" clId="{537C6239-4046-436B-9F96-C58607B9C79F}" dt="2023-06-07T08:00:24.874" v="608" actId="14100"/>
          <ac:graphicFrameMkLst>
            <pc:docMk/>
            <pc:sldMk cId="2896118615" sldId="369"/>
            <ac:graphicFrameMk id="4" creationId="{164BCD58-5F2D-4117-2F12-941BFD892F67}"/>
          </ac:graphicFrameMkLst>
        </pc:graphicFrameChg>
        <pc:graphicFrameChg chg="add mod">
          <ac:chgData name="Pouria Forouzesh" userId="475bbfa581636a77" providerId="LiveId" clId="{537C6239-4046-436B-9F96-C58607B9C79F}" dt="2023-06-07T11:23:07.155" v="1243" actId="113"/>
          <ac:graphicFrameMkLst>
            <pc:docMk/>
            <pc:sldMk cId="2896118615" sldId="369"/>
            <ac:graphicFrameMk id="10" creationId="{611C5B55-D60F-22BD-3504-564B24B33397}"/>
          </ac:graphicFrameMkLst>
        </pc:graphicFrameChg>
        <pc:graphicFrameChg chg="add del mod">
          <ac:chgData name="Pouria Forouzesh" userId="475bbfa581636a77" providerId="LiveId" clId="{537C6239-4046-436B-9F96-C58607B9C79F}" dt="2023-06-07T08:05:28.892" v="664" actId="21"/>
          <ac:graphicFrameMkLst>
            <pc:docMk/>
            <pc:sldMk cId="2896118615" sldId="369"/>
            <ac:graphicFrameMk id="11" creationId="{637E01F5-8A24-D9DA-00CA-C46967317BDD}"/>
          </ac:graphicFrameMkLst>
        </pc:graphicFrameChg>
        <pc:picChg chg="del">
          <ac:chgData name="Pouria Forouzesh" userId="475bbfa581636a77" providerId="LiveId" clId="{537C6239-4046-436B-9F96-C58607B9C79F}" dt="2023-06-06T10:39:42.951" v="397" actId="478"/>
          <ac:picMkLst>
            <pc:docMk/>
            <pc:sldMk cId="2896118615" sldId="369"/>
            <ac:picMk id="4" creationId="{13FDFA67-18C9-3E88-75CF-105F3B37F952}"/>
          </ac:picMkLst>
        </pc:picChg>
        <pc:picChg chg="del">
          <ac:chgData name="Pouria Forouzesh" userId="475bbfa581636a77" providerId="LiveId" clId="{537C6239-4046-436B-9F96-C58607B9C79F}" dt="2023-06-06T10:39:42.951" v="397" actId="478"/>
          <ac:picMkLst>
            <pc:docMk/>
            <pc:sldMk cId="2896118615" sldId="369"/>
            <ac:picMk id="11" creationId="{A795DB06-2287-CF83-C20A-800C89A6F66F}"/>
          </ac:picMkLst>
        </pc:picChg>
        <pc:picChg chg="add mod">
          <ac:chgData name="Pouria Forouzesh" userId="475bbfa581636a77" providerId="LiveId" clId="{537C6239-4046-436B-9F96-C58607B9C79F}" dt="2023-06-07T11:54:58.255" v="2138" actId="14861"/>
          <ac:picMkLst>
            <pc:docMk/>
            <pc:sldMk cId="2896118615" sldId="369"/>
            <ac:picMk id="13" creationId="{4374DE47-CDC9-A49C-13B7-6BCDB574AF42}"/>
          </ac:picMkLst>
        </pc:picChg>
        <pc:picChg chg="del">
          <ac:chgData name="Pouria Forouzesh" userId="475bbfa581636a77" providerId="LiveId" clId="{537C6239-4046-436B-9F96-C58607B9C79F}" dt="2023-06-06T10:39:42.951" v="397" actId="478"/>
          <ac:picMkLst>
            <pc:docMk/>
            <pc:sldMk cId="2896118615" sldId="369"/>
            <ac:picMk id="13" creationId="{AD6748C7-2158-308E-2209-EF64A9821776}"/>
          </ac:picMkLst>
        </pc:picChg>
        <pc:picChg chg="add mod">
          <ac:chgData name="Pouria Forouzesh" userId="475bbfa581636a77" providerId="LiveId" clId="{537C6239-4046-436B-9F96-C58607B9C79F}" dt="2023-06-07T11:55:10.728" v="2163" actId="1076"/>
          <ac:picMkLst>
            <pc:docMk/>
            <pc:sldMk cId="2896118615" sldId="369"/>
            <ac:picMk id="15" creationId="{7A432C61-BBA2-A3EB-D007-84C64A7EB09F}"/>
          </ac:picMkLst>
        </pc:picChg>
        <pc:picChg chg="add mod">
          <ac:chgData name="Pouria Forouzesh" userId="475bbfa581636a77" providerId="LiveId" clId="{537C6239-4046-436B-9F96-C58607B9C79F}" dt="2023-06-07T11:55:27.833" v="2199" actId="14100"/>
          <ac:picMkLst>
            <pc:docMk/>
            <pc:sldMk cId="2896118615" sldId="369"/>
            <ac:picMk id="9218" creationId="{96C01A76-1F0D-CBD6-0F51-42030C21C3D2}"/>
          </ac:picMkLst>
        </pc:picChg>
      </pc:sldChg>
      <pc:sldChg chg="addSp delSp modSp mod">
        <pc:chgData name="Pouria Forouzesh" userId="475bbfa581636a77" providerId="LiveId" clId="{537C6239-4046-436B-9F96-C58607B9C79F}" dt="2023-06-14T08:34:04.131" v="4571" actId="1038"/>
        <pc:sldMkLst>
          <pc:docMk/>
          <pc:sldMk cId="2408483400" sldId="370"/>
        </pc:sldMkLst>
        <pc:spChg chg="mod">
          <ac:chgData name="Pouria Forouzesh" userId="475bbfa581636a77" providerId="LiveId" clId="{537C6239-4046-436B-9F96-C58607B9C79F}" dt="2023-06-14T07:16:39.681" v="4041" actId="1036"/>
          <ac:spMkLst>
            <pc:docMk/>
            <pc:sldMk cId="2408483400" sldId="370"/>
            <ac:spMk id="2" creationId="{1BFAECB0-76E1-E793-96EC-B3BBA1DD6A45}"/>
          </ac:spMkLst>
        </pc:spChg>
        <pc:spChg chg="del">
          <ac:chgData name="Pouria Forouzesh" userId="475bbfa581636a77" providerId="LiveId" clId="{537C6239-4046-436B-9F96-C58607B9C79F}" dt="2023-06-06T20:18:20.080" v="431" actId="478"/>
          <ac:spMkLst>
            <pc:docMk/>
            <pc:sldMk cId="2408483400" sldId="370"/>
            <ac:spMk id="4" creationId="{025E7BC3-A9E7-594B-E494-5EE2E6ECF2DF}"/>
          </ac:spMkLst>
        </pc:spChg>
        <pc:graphicFrameChg chg="del mod">
          <ac:chgData name="Pouria Forouzesh" userId="475bbfa581636a77" providerId="LiveId" clId="{537C6239-4046-436B-9F96-C58607B9C79F}" dt="2023-06-06T20:18:22.967" v="434" actId="478"/>
          <ac:graphicFrameMkLst>
            <pc:docMk/>
            <pc:sldMk cId="2408483400" sldId="370"/>
            <ac:graphicFrameMk id="3" creationId="{6DFD23C7-25AD-E9C3-AE96-5E95F8FDBB17}"/>
          </ac:graphicFrameMkLst>
        </pc:graphicFrameChg>
        <pc:picChg chg="add mod">
          <ac:chgData name="Pouria Forouzesh" userId="475bbfa581636a77" providerId="LiveId" clId="{537C6239-4046-436B-9F96-C58607B9C79F}" dt="2023-06-14T08:32:53.609" v="4386" actId="14861"/>
          <ac:picMkLst>
            <pc:docMk/>
            <pc:sldMk cId="2408483400" sldId="370"/>
            <ac:picMk id="4" creationId="{A423AC78-9C93-8D5C-8ED9-054530050F73}"/>
          </ac:picMkLst>
        </pc:picChg>
        <pc:picChg chg="add mod">
          <ac:chgData name="Pouria Forouzesh" userId="475bbfa581636a77" providerId="LiveId" clId="{537C6239-4046-436B-9F96-C58607B9C79F}" dt="2023-06-14T08:33:18.839" v="4458" actId="1035"/>
          <ac:picMkLst>
            <pc:docMk/>
            <pc:sldMk cId="2408483400" sldId="370"/>
            <ac:picMk id="6" creationId="{DDE40811-8726-79E5-4C68-4F209CFFDA39}"/>
          </ac:picMkLst>
        </pc:picChg>
        <pc:picChg chg="add mod">
          <ac:chgData name="Pouria Forouzesh" userId="475bbfa581636a77" providerId="LiveId" clId="{537C6239-4046-436B-9F96-C58607B9C79F}" dt="2023-06-14T08:34:00.812" v="4570" actId="1036"/>
          <ac:picMkLst>
            <pc:docMk/>
            <pc:sldMk cId="2408483400" sldId="370"/>
            <ac:picMk id="2050" creationId="{775D47C9-C14C-A081-643F-E770B59223D6}"/>
          </ac:picMkLst>
        </pc:picChg>
        <pc:picChg chg="del">
          <ac:chgData name="Pouria Forouzesh" userId="475bbfa581636a77" providerId="LiveId" clId="{537C6239-4046-436B-9F96-C58607B9C79F}" dt="2023-06-06T20:18:20.560" v="432" actId="478"/>
          <ac:picMkLst>
            <pc:docMk/>
            <pc:sldMk cId="2408483400" sldId="370"/>
            <ac:picMk id="2050" creationId="{E069A5D5-7551-5246-ACD4-71B294968089}"/>
          </ac:picMkLst>
        </pc:picChg>
        <pc:picChg chg="add mod">
          <ac:chgData name="Pouria Forouzesh" userId="475bbfa581636a77" providerId="LiveId" clId="{537C6239-4046-436B-9F96-C58607B9C79F}" dt="2023-06-14T08:33:53.690" v="4569" actId="14861"/>
          <ac:picMkLst>
            <pc:docMk/>
            <pc:sldMk cId="2408483400" sldId="370"/>
            <ac:picMk id="2052" creationId="{30A4E771-3B96-A284-9FA6-B28133D62C95}"/>
          </ac:picMkLst>
        </pc:picChg>
        <pc:picChg chg="del">
          <ac:chgData name="Pouria Forouzesh" userId="475bbfa581636a77" providerId="LiveId" clId="{537C6239-4046-436B-9F96-C58607B9C79F}" dt="2023-06-06T20:18:20.080" v="431" actId="478"/>
          <ac:picMkLst>
            <pc:docMk/>
            <pc:sldMk cId="2408483400" sldId="370"/>
            <ac:picMk id="2052" creationId="{DD38CF2F-4D75-5A78-CBF9-AA415BCCD418}"/>
          </ac:picMkLst>
        </pc:picChg>
        <pc:picChg chg="del">
          <ac:chgData name="Pouria Forouzesh" userId="475bbfa581636a77" providerId="LiveId" clId="{537C6239-4046-436B-9F96-C58607B9C79F}" dt="2023-06-06T20:18:20.080" v="431" actId="478"/>
          <ac:picMkLst>
            <pc:docMk/>
            <pc:sldMk cId="2408483400" sldId="370"/>
            <ac:picMk id="2054" creationId="{67AA65AD-808E-0422-075F-A262330FFBA3}"/>
          </ac:picMkLst>
        </pc:picChg>
        <pc:picChg chg="add mod">
          <ac:chgData name="Pouria Forouzesh" userId="475bbfa581636a77" providerId="LiveId" clId="{537C6239-4046-436B-9F96-C58607B9C79F}" dt="2023-06-14T08:34:04.131" v="4571" actId="1038"/>
          <ac:picMkLst>
            <pc:docMk/>
            <pc:sldMk cId="2408483400" sldId="370"/>
            <ac:picMk id="2054" creationId="{73F41E70-0F1F-2486-DC7B-06A7BD3A4EDF}"/>
          </ac:picMkLst>
        </pc:picChg>
      </pc:sldChg>
      <pc:sldChg chg="delSp del modAnim">
        <pc:chgData name="Pouria Forouzesh" userId="475bbfa581636a77" providerId="LiveId" clId="{537C6239-4046-436B-9F96-C58607B9C79F}" dt="2023-06-14T08:09:02.039" v="4224" actId="2696"/>
        <pc:sldMkLst>
          <pc:docMk/>
          <pc:sldMk cId="2951343390" sldId="372"/>
        </pc:sldMkLst>
        <pc:spChg chg="del">
          <ac:chgData name="Pouria Forouzesh" userId="475bbfa581636a77" providerId="LiveId" clId="{537C6239-4046-436B-9F96-C58607B9C79F}" dt="2023-06-06T20:18:43.324" v="445" actId="478"/>
          <ac:spMkLst>
            <pc:docMk/>
            <pc:sldMk cId="2951343390" sldId="372"/>
            <ac:spMk id="3" creationId="{46B26F7B-F208-BDA8-0B4B-65B1A5F7B070}"/>
          </ac:spMkLst>
        </pc:spChg>
        <pc:spChg chg="del">
          <ac:chgData name="Pouria Forouzesh" userId="475bbfa581636a77" providerId="LiveId" clId="{537C6239-4046-436B-9F96-C58607B9C79F}" dt="2023-06-06T20:18:43.324" v="445" actId="478"/>
          <ac:spMkLst>
            <pc:docMk/>
            <pc:sldMk cId="2951343390" sldId="372"/>
            <ac:spMk id="9" creationId="{7DE41218-1796-12C1-8907-D11EC60DD0D9}"/>
          </ac:spMkLst>
        </pc:spChg>
        <pc:graphicFrameChg chg="del">
          <ac:chgData name="Pouria Forouzesh" userId="475bbfa581636a77" providerId="LiveId" clId="{537C6239-4046-436B-9F96-C58607B9C79F}" dt="2023-06-06T20:18:43.324" v="445" actId="478"/>
          <ac:graphicFrameMkLst>
            <pc:docMk/>
            <pc:sldMk cId="2951343390" sldId="372"/>
            <ac:graphicFrameMk id="4" creationId="{9A852648-DCCF-AD7D-A62C-74FFDC187F63}"/>
          </ac:graphicFrameMkLst>
        </pc:graphicFrameChg>
        <pc:graphicFrameChg chg="del">
          <ac:chgData name="Pouria Forouzesh" userId="475bbfa581636a77" providerId="LiveId" clId="{537C6239-4046-436B-9F96-C58607B9C79F}" dt="2023-06-06T20:18:43.324" v="445" actId="478"/>
          <ac:graphicFrameMkLst>
            <pc:docMk/>
            <pc:sldMk cId="2951343390" sldId="372"/>
            <ac:graphicFrameMk id="8" creationId="{8C45601B-8BA9-C005-B7B9-3A8F0BEC770E}"/>
          </ac:graphicFrameMkLst>
        </pc:graphicFrameChg>
        <pc:picChg chg="del">
          <ac:chgData name="Pouria Forouzesh" userId="475bbfa581636a77" providerId="LiveId" clId="{537C6239-4046-436B-9F96-C58607B9C79F}" dt="2023-06-06T20:18:43.324" v="445" actId="478"/>
          <ac:picMkLst>
            <pc:docMk/>
            <pc:sldMk cId="2951343390" sldId="372"/>
            <ac:picMk id="5" creationId="{8DA1056D-76FA-D5D3-0CEB-9A65216312F3}"/>
          </ac:picMkLst>
        </pc:picChg>
        <pc:picChg chg="del">
          <ac:chgData name="Pouria Forouzesh" userId="475bbfa581636a77" providerId="LiveId" clId="{537C6239-4046-436B-9F96-C58607B9C79F}" dt="2023-06-06T20:18:43.324" v="445" actId="478"/>
          <ac:picMkLst>
            <pc:docMk/>
            <pc:sldMk cId="2951343390" sldId="372"/>
            <ac:picMk id="6" creationId="{969E74A2-95FB-C8EA-4BA2-F42C75772E68}"/>
          </ac:picMkLst>
        </pc:picChg>
        <pc:picChg chg="del">
          <ac:chgData name="Pouria Forouzesh" userId="475bbfa581636a77" providerId="LiveId" clId="{537C6239-4046-436B-9F96-C58607B9C79F}" dt="2023-06-06T20:18:43.324" v="445" actId="478"/>
          <ac:picMkLst>
            <pc:docMk/>
            <pc:sldMk cId="2951343390" sldId="372"/>
            <ac:picMk id="7" creationId="{7CFEFC67-CA6A-833F-4744-8F4CB12586CD}"/>
          </ac:picMkLst>
        </pc:picChg>
        <pc:picChg chg="del">
          <ac:chgData name="Pouria Forouzesh" userId="475bbfa581636a77" providerId="LiveId" clId="{537C6239-4046-436B-9F96-C58607B9C79F}" dt="2023-06-06T20:18:43.324" v="445" actId="478"/>
          <ac:picMkLst>
            <pc:docMk/>
            <pc:sldMk cId="2951343390" sldId="372"/>
            <ac:picMk id="6146" creationId="{0B7AFAF8-17D4-B612-1902-D544C64059F2}"/>
          </ac:picMkLst>
        </pc:picChg>
        <pc:picChg chg="del">
          <ac:chgData name="Pouria Forouzesh" userId="475bbfa581636a77" providerId="LiveId" clId="{537C6239-4046-436B-9F96-C58607B9C79F}" dt="2023-06-06T20:18:43.324" v="445" actId="478"/>
          <ac:picMkLst>
            <pc:docMk/>
            <pc:sldMk cId="2951343390" sldId="372"/>
            <ac:picMk id="6148" creationId="{37EAD474-5598-F5CB-60C5-ABC564B08738}"/>
          </ac:picMkLst>
        </pc:picChg>
      </pc:sldChg>
      <pc:sldChg chg="addSp delSp modSp mod delAnim">
        <pc:chgData name="Pouria Forouzesh" userId="475bbfa581636a77" providerId="LiveId" clId="{537C6239-4046-436B-9F96-C58607B9C79F}" dt="2023-06-08T08:27:55.976" v="2264" actId="20577"/>
        <pc:sldMkLst>
          <pc:docMk/>
          <pc:sldMk cId="991050804" sldId="373"/>
        </pc:sldMkLst>
        <pc:spChg chg="mod">
          <ac:chgData name="Pouria Forouzesh" userId="475bbfa581636a77" providerId="LiveId" clId="{537C6239-4046-436B-9F96-C58607B9C79F}" dt="2023-06-08T08:12:48.266" v="2219"/>
          <ac:spMkLst>
            <pc:docMk/>
            <pc:sldMk cId="991050804" sldId="373"/>
            <ac:spMk id="2" creationId="{85D6E401-BCEB-2E72-D4DE-158353592913}"/>
          </ac:spMkLst>
        </pc:spChg>
        <pc:spChg chg="del">
          <ac:chgData name="Pouria Forouzesh" userId="475bbfa581636a77" providerId="LiveId" clId="{537C6239-4046-436B-9F96-C58607B9C79F}" dt="2023-06-06T20:17:01.225" v="401" actId="478"/>
          <ac:spMkLst>
            <pc:docMk/>
            <pc:sldMk cId="991050804" sldId="373"/>
            <ac:spMk id="3" creationId="{D468C8CF-8073-B6CA-F1ED-6F8D5F8C4E3F}"/>
          </ac:spMkLst>
        </pc:spChg>
        <pc:spChg chg="del">
          <ac:chgData name="Pouria Forouzesh" userId="475bbfa581636a77" providerId="LiveId" clId="{537C6239-4046-436B-9F96-C58607B9C79F}" dt="2023-06-06T20:17:01.225" v="401" actId="478"/>
          <ac:spMkLst>
            <pc:docMk/>
            <pc:sldMk cId="991050804" sldId="373"/>
            <ac:spMk id="5" creationId="{5E9375DC-28D7-0897-F9CC-78DDF9BE09E4}"/>
          </ac:spMkLst>
        </pc:spChg>
        <pc:graphicFrameChg chg="mod">
          <ac:chgData name="Pouria Forouzesh" userId="475bbfa581636a77" providerId="LiveId" clId="{537C6239-4046-436B-9F96-C58607B9C79F}" dt="2023-06-08T08:15:25.163" v="2224" actId="20577"/>
          <ac:graphicFrameMkLst>
            <pc:docMk/>
            <pc:sldMk cId="991050804" sldId="373"/>
            <ac:graphicFrameMk id="20" creationId="{C1C25155-4960-EC38-9A48-8AC1011623A9}"/>
          </ac:graphicFrameMkLst>
        </pc:graphicFrameChg>
        <pc:graphicFrameChg chg="mod modGraphic">
          <ac:chgData name="Pouria Forouzesh" userId="475bbfa581636a77" providerId="LiveId" clId="{537C6239-4046-436B-9F96-C58607B9C79F}" dt="2023-06-08T08:27:55.976" v="2264" actId="20577"/>
          <ac:graphicFrameMkLst>
            <pc:docMk/>
            <pc:sldMk cId="991050804" sldId="373"/>
            <ac:graphicFrameMk id="22" creationId="{45EBF0F6-11A3-FE81-C3C4-9D97795856D9}"/>
          </ac:graphicFrameMkLst>
        </pc:graphicFrameChg>
        <pc:picChg chg="del">
          <ac:chgData name="Pouria Forouzesh" userId="475bbfa581636a77" providerId="LiveId" clId="{537C6239-4046-436B-9F96-C58607B9C79F}" dt="2023-06-06T20:16:59.349" v="400" actId="478"/>
          <ac:picMkLst>
            <pc:docMk/>
            <pc:sldMk cId="991050804" sldId="373"/>
            <ac:picMk id="4" creationId="{247A928E-B881-DA32-F804-0C12B6770A4C}"/>
          </ac:picMkLst>
        </pc:picChg>
        <pc:picChg chg="add mod">
          <ac:chgData name="Pouria Forouzesh" userId="475bbfa581636a77" providerId="LiveId" clId="{537C6239-4046-436B-9F96-C58607B9C79F}" dt="2023-06-08T08:19:54.931" v="2238" actId="14100"/>
          <ac:picMkLst>
            <pc:docMk/>
            <pc:sldMk cId="991050804" sldId="373"/>
            <ac:picMk id="4" creationId="{565E2543-247E-1FD8-979A-F936231B9B74}"/>
          </ac:picMkLst>
        </pc:picChg>
        <pc:picChg chg="add mod">
          <ac:chgData name="Pouria Forouzesh" userId="475bbfa581636a77" providerId="LiveId" clId="{537C6239-4046-436B-9F96-C58607B9C79F}" dt="2023-06-08T08:19:45.295" v="2235" actId="14100"/>
          <ac:picMkLst>
            <pc:docMk/>
            <pc:sldMk cId="991050804" sldId="373"/>
            <ac:picMk id="6" creationId="{C61BAB1A-4D9C-2E8E-1E92-5828B8893943}"/>
          </ac:picMkLst>
        </pc:picChg>
        <pc:picChg chg="add mod">
          <ac:chgData name="Pouria Forouzesh" userId="475bbfa581636a77" providerId="LiveId" clId="{537C6239-4046-436B-9F96-C58607B9C79F}" dt="2023-06-08T08:25:33.625" v="2251" actId="14100"/>
          <ac:picMkLst>
            <pc:docMk/>
            <pc:sldMk cId="991050804" sldId="373"/>
            <ac:picMk id="8" creationId="{5616A007-BCA7-A1A7-D6B4-C5A80B9CE037}"/>
          </ac:picMkLst>
        </pc:picChg>
        <pc:picChg chg="add mod">
          <ac:chgData name="Pouria Forouzesh" userId="475bbfa581636a77" providerId="LiveId" clId="{537C6239-4046-436B-9F96-C58607B9C79F}" dt="2023-06-08T08:26:59.526" v="2256" actId="14100"/>
          <ac:picMkLst>
            <pc:docMk/>
            <pc:sldMk cId="991050804" sldId="373"/>
            <ac:picMk id="10" creationId="{BD16B45A-BDE7-8F9E-BB5F-AD5904923CAD}"/>
          </ac:picMkLst>
        </pc:picChg>
        <pc:picChg chg="add del mod">
          <ac:chgData name="Pouria Forouzesh" userId="475bbfa581636a77" providerId="LiveId" clId="{537C6239-4046-436B-9F96-C58607B9C79F}" dt="2023-06-08T08:26:52.617" v="2252" actId="478"/>
          <ac:picMkLst>
            <pc:docMk/>
            <pc:sldMk cId="991050804" sldId="373"/>
            <ac:picMk id="12" creationId="{F700EABE-3F29-387B-B25A-860DCBF79A22}"/>
          </ac:picMkLst>
        </pc:picChg>
        <pc:picChg chg="add mod">
          <ac:chgData name="Pouria Forouzesh" userId="475bbfa581636a77" providerId="LiveId" clId="{537C6239-4046-436B-9F96-C58607B9C79F}" dt="2023-06-08T08:27:01.719" v="2257" actId="1076"/>
          <ac:picMkLst>
            <pc:docMk/>
            <pc:sldMk cId="991050804" sldId="373"/>
            <ac:picMk id="14" creationId="{77AAFC0A-2EDE-293E-5F72-92CB79911614}"/>
          </ac:picMkLst>
        </pc:picChg>
      </pc:sldChg>
      <pc:sldChg chg="delSp del mod delAnim">
        <pc:chgData name="Pouria Forouzesh" userId="475bbfa581636a77" providerId="LiveId" clId="{537C6239-4046-436B-9F96-C58607B9C79F}" dt="2023-06-14T07:17:16.890" v="4042" actId="2696"/>
        <pc:sldMkLst>
          <pc:docMk/>
          <pc:sldMk cId="1203718104" sldId="376"/>
        </pc:sldMkLst>
        <pc:spChg chg="del">
          <ac:chgData name="Pouria Forouzesh" userId="475bbfa581636a77" providerId="LiveId" clId="{537C6239-4046-436B-9F96-C58607B9C79F}" dt="2023-06-06T20:19:32.196" v="472" actId="478"/>
          <ac:spMkLst>
            <pc:docMk/>
            <pc:sldMk cId="1203718104" sldId="376"/>
            <ac:spMk id="17" creationId="{50B93C3F-EEA5-AB03-0166-E12B6AC09D2E}"/>
          </ac:spMkLst>
        </pc:spChg>
        <pc:spChg chg="del">
          <ac:chgData name="Pouria Forouzesh" userId="475bbfa581636a77" providerId="LiveId" clId="{537C6239-4046-436B-9F96-C58607B9C79F}" dt="2023-06-06T20:19:32.196" v="472" actId="478"/>
          <ac:spMkLst>
            <pc:docMk/>
            <pc:sldMk cId="1203718104" sldId="376"/>
            <ac:spMk id="18" creationId="{9846698F-8FA0-2460-B8D5-1C83C37E58C9}"/>
          </ac:spMkLst>
        </pc:spChg>
        <pc:spChg chg="del">
          <ac:chgData name="Pouria Forouzesh" userId="475bbfa581636a77" providerId="LiveId" clId="{537C6239-4046-436B-9F96-C58607B9C79F}" dt="2023-06-06T20:19:32.196" v="472" actId="478"/>
          <ac:spMkLst>
            <pc:docMk/>
            <pc:sldMk cId="1203718104" sldId="376"/>
            <ac:spMk id="19" creationId="{5DE1E6F4-5DF9-DDBA-DBA3-FCA8E6AA4266}"/>
          </ac:spMkLst>
        </pc:spChg>
        <pc:grpChg chg="del">
          <ac:chgData name="Pouria Forouzesh" userId="475bbfa581636a77" providerId="LiveId" clId="{537C6239-4046-436B-9F96-C58607B9C79F}" dt="2023-06-06T20:19:32.196" v="472" actId="478"/>
          <ac:grpSpMkLst>
            <pc:docMk/>
            <pc:sldMk cId="1203718104" sldId="376"/>
            <ac:grpSpMk id="5" creationId="{15A72F4D-A062-0958-0E04-493CB048F571}"/>
          </ac:grpSpMkLst>
        </pc:grpChg>
        <pc:graphicFrameChg chg="del">
          <ac:chgData name="Pouria Forouzesh" userId="475bbfa581636a77" providerId="LiveId" clId="{537C6239-4046-436B-9F96-C58607B9C79F}" dt="2023-06-06T20:19:32.196" v="472" actId="478"/>
          <ac:graphicFrameMkLst>
            <pc:docMk/>
            <pc:sldMk cId="1203718104" sldId="376"/>
            <ac:graphicFrameMk id="2" creationId="{49A5833F-26F4-6086-29AE-21A4D99DE3C8}"/>
          </ac:graphicFrameMkLst>
        </pc:graphicFrameChg>
        <pc:graphicFrameChg chg="del">
          <ac:chgData name="Pouria Forouzesh" userId="475bbfa581636a77" providerId="LiveId" clId="{537C6239-4046-436B-9F96-C58607B9C79F}" dt="2023-06-06T20:19:32.196" v="472" actId="478"/>
          <ac:graphicFrameMkLst>
            <pc:docMk/>
            <pc:sldMk cId="1203718104" sldId="376"/>
            <ac:graphicFrameMk id="12" creationId="{5DF39348-2D13-FB74-6028-5C1E10C139A9}"/>
          </ac:graphicFrameMkLst>
        </pc:graphicFrameChg>
        <pc:picChg chg="del">
          <ac:chgData name="Pouria Forouzesh" userId="475bbfa581636a77" providerId="LiveId" clId="{537C6239-4046-436B-9F96-C58607B9C79F}" dt="2023-06-06T20:19:32.196" v="472" actId="478"/>
          <ac:picMkLst>
            <pc:docMk/>
            <pc:sldMk cId="1203718104" sldId="376"/>
            <ac:picMk id="4" creationId="{664C0FD9-4998-E8D5-7E93-86D6894E055A}"/>
          </ac:picMkLst>
        </pc:picChg>
        <pc:picChg chg="del">
          <ac:chgData name="Pouria Forouzesh" userId="475bbfa581636a77" providerId="LiveId" clId="{537C6239-4046-436B-9F96-C58607B9C79F}" dt="2023-06-06T20:19:32.196" v="472" actId="478"/>
          <ac:picMkLst>
            <pc:docMk/>
            <pc:sldMk cId="1203718104" sldId="376"/>
            <ac:picMk id="11" creationId="{0A19512E-4A48-1B90-39E8-EFC7A7116E34}"/>
          </ac:picMkLst>
        </pc:picChg>
      </pc:sldChg>
      <pc:sldChg chg="delSp modSp del modAnim">
        <pc:chgData name="Pouria Forouzesh" userId="475bbfa581636a77" providerId="LiveId" clId="{537C6239-4046-436B-9F96-C58607B9C79F}" dt="2023-06-14T07:17:35.659" v="4043" actId="2696"/>
        <pc:sldMkLst>
          <pc:docMk/>
          <pc:sldMk cId="336943476" sldId="377"/>
        </pc:sldMkLst>
        <pc:spChg chg="del">
          <ac:chgData name="Pouria Forouzesh" userId="475bbfa581636a77" providerId="LiveId" clId="{537C6239-4046-436B-9F96-C58607B9C79F}" dt="2023-06-06T20:19:35.623" v="473" actId="478"/>
          <ac:spMkLst>
            <pc:docMk/>
            <pc:sldMk cId="336943476" sldId="377"/>
            <ac:spMk id="10" creationId="{80678FA6-D036-138C-8180-7CE166C6A68F}"/>
          </ac:spMkLst>
        </pc:spChg>
        <pc:spChg chg="del">
          <ac:chgData name="Pouria Forouzesh" userId="475bbfa581636a77" providerId="LiveId" clId="{537C6239-4046-436B-9F96-C58607B9C79F}" dt="2023-06-06T20:19:35.623" v="473" actId="478"/>
          <ac:spMkLst>
            <pc:docMk/>
            <pc:sldMk cId="336943476" sldId="377"/>
            <ac:spMk id="14" creationId="{39C7F9DC-D8D6-47DA-BE02-91FC9572602D}"/>
          </ac:spMkLst>
        </pc:spChg>
        <pc:spChg chg="del">
          <ac:chgData name="Pouria Forouzesh" userId="475bbfa581636a77" providerId="LiveId" clId="{537C6239-4046-436B-9F96-C58607B9C79F}" dt="2023-06-06T20:19:35.623" v="473" actId="478"/>
          <ac:spMkLst>
            <pc:docMk/>
            <pc:sldMk cId="336943476" sldId="377"/>
            <ac:spMk id="17" creationId="{B983D85C-D116-D11D-AE1A-CCC5BBD570FC}"/>
          </ac:spMkLst>
        </pc:spChg>
        <pc:picChg chg="del mod">
          <ac:chgData name="Pouria Forouzesh" userId="475bbfa581636a77" providerId="LiveId" clId="{537C6239-4046-436B-9F96-C58607B9C79F}" dt="2023-06-06T20:19:36.432" v="475" actId="478"/>
          <ac:picMkLst>
            <pc:docMk/>
            <pc:sldMk cId="336943476" sldId="377"/>
            <ac:picMk id="9" creationId="{D0FEF844-0234-9B00-4B63-67B59E102ED7}"/>
          </ac:picMkLst>
        </pc:picChg>
        <pc:picChg chg="del">
          <ac:chgData name="Pouria Forouzesh" userId="475bbfa581636a77" providerId="LiveId" clId="{537C6239-4046-436B-9F96-C58607B9C79F}" dt="2023-06-06T20:19:35.623" v="473" actId="478"/>
          <ac:picMkLst>
            <pc:docMk/>
            <pc:sldMk cId="336943476" sldId="377"/>
            <ac:picMk id="11" creationId="{AC42422D-C60F-51C8-9617-EB97656B62C3}"/>
          </ac:picMkLst>
        </pc:picChg>
        <pc:picChg chg="del">
          <ac:chgData name="Pouria Forouzesh" userId="475bbfa581636a77" providerId="LiveId" clId="{537C6239-4046-436B-9F96-C58607B9C79F}" dt="2023-06-06T20:19:35.623" v="473" actId="478"/>
          <ac:picMkLst>
            <pc:docMk/>
            <pc:sldMk cId="336943476" sldId="377"/>
            <ac:picMk id="16" creationId="{F03720C4-D235-FC1B-7D20-6E65153516A9}"/>
          </ac:picMkLst>
        </pc:picChg>
      </pc:sldChg>
      <pc:sldChg chg="delSp del modAnim">
        <pc:chgData name="Pouria Forouzesh" userId="475bbfa581636a77" providerId="LiveId" clId="{537C6239-4046-436B-9F96-C58607B9C79F}" dt="2023-06-14T07:17:35.659" v="4043" actId="2696"/>
        <pc:sldMkLst>
          <pc:docMk/>
          <pc:sldMk cId="103537572" sldId="378"/>
        </pc:sldMkLst>
        <pc:spChg chg="del">
          <ac:chgData name="Pouria Forouzesh" userId="475bbfa581636a77" providerId="LiveId" clId="{537C6239-4046-436B-9F96-C58607B9C79F}" dt="2023-06-06T20:19:40.842" v="476" actId="478"/>
          <ac:spMkLst>
            <pc:docMk/>
            <pc:sldMk cId="103537572" sldId="378"/>
            <ac:spMk id="6" creationId="{C15A4247-73C0-89A9-4B35-829CB5BCB185}"/>
          </ac:spMkLst>
        </pc:spChg>
        <pc:spChg chg="del">
          <ac:chgData name="Pouria Forouzesh" userId="475bbfa581636a77" providerId="LiveId" clId="{537C6239-4046-436B-9F96-C58607B9C79F}" dt="2023-06-06T20:19:40.842" v="476" actId="478"/>
          <ac:spMkLst>
            <pc:docMk/>
            <pc:sldMk cId="103537572" sldId="378"/>
            <ac:spMk id="11" creationId="{D08A8626-5C9A-ADAE-1E0A-479B5C670072}"/>
          </ac:spMkLst>
        </pc:spChg>
        <pc:graphicFrameChg chg="del">
          <ac:chgData name="Pouria Forouzesh" userId="475bbfa581636a77" providerId="LiveId" clId="{537C6239-4046-436B-9F96-C58607B9C79F}" dt="2023-06-06T20:19:40.842" v="476" actId="478"/>
          <ac:graphicFrameMkLst>
            <pc:docMk/>
            <pc:sldMk cId="103537572" sldId="378"/>
            <ac:graphicFrameMk id="3" creationId="{50253E86-F70B-0FB9-E2CF-85F25085C2CA}"/>
          </ac:graphicFrameMkLst>
        </pc:graphicFrameChg>
        <pc:graphicFrameChg chg="del">
          <ac:chgData name="Pouria Forouzesh" userId="475bbfa581636a77" providerId="LiveId" clId="{537C6239-4046-436B-9F96-C58607B9C79F}" dt="2023-06-06T20:19:40.842" v="476" actId="478"/>
          <ac:graphicFrameMkLst>
            <pc:docMk/>
            <pc:sldMk cId="103537572" sldId="378"/>
            <ac:graphicFrameMk id="8" creationId="{E50BF2BE-8D4B-91CF-D9FD-04CF9C4F9DE2}"/>
          </ac:graphicFrameMkLst>
        </pc:graphicFrameChg>
        <pc:picChg chg="del">
          <ac:chgData name="Pouria Forouzesh" userId="475bbfa581636a77" providerId="LiveId" clId="{537C6239-4046-436B-9F96-C58607B9C79F}" dt="2023-06-06T20:19:40.842" v="476" actId="478"/>
          <ac:picMkLst>
            <pc:docMk/>
            <pc:sldMk cId="103537572" sldId="378"/>
            <ac:picMk id="2" creationId="{9AA055DA-9532-800B-6A56-83FF1A3B3DF5}"/>
          </ac:picMkLst>
        </pc:picChg>
        <pc:picChg chg="del">
          <ac:chgData name="Pouria Forouzesh" userId="475bbfa581636a77" providerId="LiveId" clId="{537C6239-4046-436B-9F96-C58607B9C79F}" dt="2023-06-06T20:19:40.842" v="476" actId="478"/>
          <ac:picMkLst>
            <pc:docMk/>
            <pc:sldMk cId="103537572" sldId="378"/>
            <ac:picMk id="10" creationId="{6894D91E-41C3-5109-0971-15443A36E2A8}"/>
          </ac:picMkLst>
        </pc:picChg>
        <pc:picChg chg="del">
          <ac:chgData name="Pouria Forouzesh" userId="475bbfa581636a77" providerId="LiveId" clId="{537C6239-4046-436B-9F96-C58607B9C79F}" dt="2023-06-06T20:19:40.842" v="476" actId="478"/>
          <ac:picMkLst>
            <pc:docMk/>
            <pc:sldMk cId="103537572" sldId="378"/>
            <ac:picMk id="4100" creationId="{9262A507-6919-1158-2D90-3C9C1024FB22}"/>
          </ac:picMkLst>
        </pc:picChg>
        <pc:picChg chg="del">
          <ac:chgData name="Pouria Forouzesh" userId="475bbfa581636a77" providerId="LiveId" clId="{537C6239-4046-436B-9F96-C58607B9C79F}" dt="2023-06-06T20:19:40.842" v="476" actId="478"/>
          <ac:picMkLst>
            <pc:docMk/>
            <pc:sldMk cId="103537572" sldId="378"/>
            <ac:picMk id="4102" creationId="{5C61D80F-8AF6-3BDD-E264-F6F03AC8D101}"/>
          </ac:picMkLst>
        </pc:picChg>
      </pc:sldChg>
      <pc:sldChg chg="modSp ord">
        <pc:chgData name="Pouria Forouzesh" userId="475bbfa581636a77" providerId="LiveId" clId="{537C6239-4046-436B-9F96-C58607B9C79F}" dt="2023-06-16T07:21:37.162" v="4767" actId="20577"/>
        <pc:sldMkLst>
          <pc:docMk/>
          <pc:sldMk cId="2926472865" sldId="379"/>
        </pc:sldMkLst>
        <pc:graphicFrameChg chg="mod">
          <ac:chgData name="Pouria Forouzesh" userId="475bbfa581636a77" providerId="LiveId" clId="{537C6239-4046-436B-9F96-C58607B9C79F}" dt="2023-06-16T07:21:37.162" v="4767" actId="20577"/>
          <ac:graphicFrameMkLst>
            <pc:docMk/>
            <pc:sldMk cId="2926472865" sldId="379"/>
            <ac:graphicFrameMk id="9" creationId="{31294EA8-4087-77DB-5E8D-79D8962AF7D2}"/>
          </ac:graphicFrameMkLst>
        </pc:graphicFrameChg>
      </pc:sldChg>
      <pc:sldChg chg="delSp del mod delAnim">
        <pc:chgData name="Pouria Forouzesh" userId="475bbfa581636a77" providerId="LiveId" clId="{537C6239-4046-436B-9F96-C58607B9C79F}" dt="2023-06-14T07:17:35.659" v="4043" actId="2696"/>
        <pc:sldMkLst>
          <pc:docMk/>
          <pc:sldMk cId="2856017495" sldId="380"/>
        </pc:sldMkLst>
        <pc:spChg chg="del">
          <ac:chgData name="Pouria Forouzesh" userId="475bbfa581636a77" providerId="LiveId" clId="{537C6239-4046-436B-9F96-C58607B9C79F}" dt="2023-06-06T20:19:04.107" v="459" actId="478"/>
          <ac:spMkLst>
            <pc:docMk/>
            <pc:sldMk cId="2856017495" sldId="380"/>
            <ac:spMk id="6" creationId="{58FBBBC5-947B-B3E8-9715-DEF3087BB1D4}"/>
          </ac:spMkLst>
        </pc:spChg>
        <pc:grpChg chg="del">
          <ac:chgData name="Pouria Forouzesh" userId="475bbfa581636a77" providerId="LiveId" clId="{537C6239-4046-436B-9F96-C58607B9C79F}" dt="2023-06-06T20:19:04.107" v="459" actId="478"/>
          <ac:grpSpMkLst>
            <pc:docMk/>
            <pc:sldMk cId="2856017495" sldId="380"/>
            <ac:grpSpMk id="9" creationId="{70E04F7D-4BAF-F4C0-D97F-A52DB8503DAB}"/>
          </ac:grpSpMkLst>
        </pc:grpChg>
        <pc:graphicFrameChg chg="del">
          <ac:chgData name="Pouria Forouzesh" userId="475bbfa581636a77" providerId="LiveId" clId="{537C6239-4046-436B-9F96-C58607B9C79F}" dt="2023-06-06T20:19:04.107" v="459" actId="478"/>
          <ac:graphicFrameMkLst>
            <pc:docMk/>
            <pc:sldMk cId="2856017495" sldId="380"/>
            <ac:graphicFrameMk id="3" creationId="{C2E11C77-C840-2D59-0C2A-32EFA652E67B}"/>
          </ac:graphicFrameMkLst>
        </pc:graphicFrameChg>
        <pc:picChg chg="del">
          <ac:chgData name="Pouria Forouzesh" userId="475bbfa581636a77" providerId="LiveId" clId="{537C6239-4046-436B-9F96-C58607B9C79F}" dt="2023-06-06T20:19:04.107" v="459" actId="478"/>
          <ac:picMkLst>
            <pc:docMk/>
            <pc:sldMk cId="2856017495" sldId="380"/>
            <ac:picMk id="4" creationId="{D0B0D730-7B92-43DD-AED8-31FA55B1CE60}"/>
          </ac:picMkLst>
        </pc:picChg>
        <pc:picChg chg="del">
          <ac:chgData name="Pouria Forouzesh" userId="475bbfa581636a77" providerId="LiveId" clId="{537C6239-4046-436B-9F96-C58607B9C79F}" dt="2023-06-06T20:19:04.107" v="459" actId="478"/>
          <ac:picMkLst>
            <pc:docMk/>
            <pc:sldMk cId="2856017495" sldId="380"/>
            <ac:picMk id="5" creationId="{63FAE46A-0463-3565-1632-CEA413025440}"/>
          </ac:picMkLst>
        </pc:picChg>
        <pc:picChg chg="del">
          <ac:chgData name="Pouria Forouzesh" userId="475bbfa581636a77" providerId="LiveId" clId="{537C6239-4046-436B-9F96-C58607B9C79F}" dt="2023-06-06T20:19:04.107" v="459" actId="478"/>
          <ac:picMkLst>
            <pc:docMk/>
            <pc:sldMk cId="2856017495" sldId="380"/>
            <ac:picMk id="7" creationId="{BCB2D88B-EFAB-398A-35E4-20D71BF1F739}"/>
          </ac:picMkLst>
        </pc:picChg>
        <pc:picChg chg="del">
          <ac:chgData name="Pouria Forouzesh" userId="475bbfa581636a77" providerId="LiveId" clId="{537C6239-4046-436B-9F96-C58607B9C79F}" dt="2023-06-06T20:19:04.107" v="459" actId="478"/>
          <ac:picMkLst>
            <pc:docMk/>
            <pc:sldMk cId="2856017495" sldId="380"/>
            <ac:picMk id="8" creationId="{14B8055D-0559-545F-6361-528CF689CC25}"/>
          </ac:picMkLst>
        </pc:picChg>
      </pc:sldChg>
      <pc:sldChg chg="modSp mod">
        <pc:chgData name="Pouria Forouzesh" userId="475bbfa581636a77" providerId="LiveId" clId="{537C6239-4046-436B-9F96-C58607B9C79F}" dt="2023-06-18T16:26:30.373" v="7040" actId="20577"/>
        <pc:sldMkLst>
          <pc:docMk/>
          <pc:sldMk cId="1514206587" sldId="381"/>
        </pc:sldMkLst>
        <pc:graphicFrameChg chg="mod modGraphic">
          <ac:chgData name="Pouria Forouzesh" userId="475bbfa581636a77" providerId="LiveId" clId="{537C6239-4046-436B-9F96-C58607B9C79F}" dt="2023-06-18T16:26:30.373" v="7040" actId="20577"/>
          <ac:graphicFrameMkLst>
            <pc:docMk/>
            <pc:sldMk cId="1514206587" sldId="381"/>
            <ac:graphicFrameMk id="2" creationId="{8932BA2A-3101-A608-83B6-47EB2E5344A6}"/>
          </ac:graphicFrameMkLst>
        </pc:graphicFrameChg>
      </pc:sldChg>
      <pc:sldChg chg="addSp delSp modSp mod delAnim">
        <pc:chgData name="Pouria Forouzesh" userId="475bbfa581636a77" providerId="LiveId" clId="{537C6239-4046-436B-9F96-C58607B9C79F}" dt="2023-06-09T21:52:06.170" v="2949"/>
        <pc:sldMkLst>
          <pc:docMk/>
          <pc:sldMk cId="1775127555" sldId="382"/>
        </pc:sldMkLst>
        <pc:spChg chg="del">
          <ac:chgData name="Pouria Forouzesh" userId="475bbfa581636a77" providerId="LiveId" clId="{537C6239-4046-436B-9F96-C58607B9C79F}" dt="2023-06-08T11:48:41.366" v="2753" actId="478"/>
          <ac:spMkLst>
            <pc:docMk/>
            <pc:sldMk cId="1775127555" sldId="382"/>
            <ac:spMk id="2" creationId="{85D6E401-BCEB-2E72-D4DE-158353592913}"/>
          </ac:spMkLst>
        </pc:spChg>
        <pc:spChg chg="del">
          <ac:chgData name="Pouria Forouzesh" userId="475bbfa581636a77" providerId="LiveId" clId="{537C6239-4046-436B-9F96-C58607B9C79F}" dt="2023-06-06T20:17:30.197" v="410" actId="478"/>
          <ac:spMkLst>
            <pc:docMk/>
            <pc:sldMk cId="1775127555" sldId="382"/>
            <ac:spMk id="4" creationId="{2DF5A2C0-7719-E932-2C48-1D1DB9D1C58E}"/>
          </ac:spMkLst>
        </pc:spChg>
        <pc:spChg chg="add mod">
          <ac:chgData name="Pouria Forouzesh" userId="475bbfa581636a77" providerId="LiveId" clId="{537C6239-4046-436B-9F96-C58607B9C79F}" dt="2023-06-08T11:49:16.994" v="2762"/>
          <ac:spMkLst>
            <pc:docMk/>
            <pc:sldMk cId="1775127555" sldId="382"/>
            <ac:spMk id="5" creationId="{16A796DC-2C44-06D1-DCDA-7CC394DAB594}"/>
          </ac:spMkLst>
        </pc:spChg>
        <pc:spChg chg="del">
          <ac:chgData name="Pouria Forouzesh" userId="475bbfa581636a77" providerId="LiveId" clId="{537C6239-4046-436B-9F96-C58607B9C79F}" dt="2023-06-06T20:17:30.571" v="411" actId="478"/>
          <ac:spMkLst>
            <pc:docMk/>
            <pc:sldMk cId="1775127555" sldId="382"/>
            <ac:spMk id="5" creationId="{B968935A-768E-4B28-7709-F02508768B32}"/>
          </ac:spMkLst>
        </pc:spChg>
        <pc:graphicFrameChg chg="del mod">
          <ac:chgData name="Pouria Forouzesh" userId="475bbfa581636a77" providerId="LiveId" clId="{537C6239-4046-436B-9F96-C58607B9C79F}" dt="2023-06-08T11:48:46.556" v="2755" actId="478"/>
          <ac:graphicFrameMkLst>
            <pc:docMk/>
            <pc:sldMk cId="1775127555" sldId="382"/>
            <ac:graphicFrameMk id="12" creationId="{C6B1E963-A1C2-81E5-8858-26C931D59FE1}"/>
          </ac:graphicFrameMkLst>
        </pc:graphicFrameChg>
        <pc:graphicFrameChg chg="del">
          <ac:chgData name="Pouria Forouzesh" userId="475bbfa581636a77" providerId="LiveId" clId="{537C6239-4046-436B-9F96-C58607B9C79F}" dt="2023-06-08T11:48:41.366" v="2753" actId="478"/>
          <ac:graphicFrameMkLst>
            <pc:docMk/>
            <pc:sldMk cId="1775127555" sldId="382"/>
            <ac:graphicFrameMk id="14" creationId="{957AA8F5-226D-A2DA-EF92-92643488ECD1}"/>
          </ac:graphicFrameMkLst>
        </pc:graphicFrameChg>
        <pc:graphicFrameChg chg="del">
          <ac:chgData name="Pouria Forouzesh" userId="475bbfa581636a77" providerId="LiveId" clId="{537C6239-4046-436B-9F96-C58607B9C79F}" dt="2023-06-08T11:48:41.366" v="2753" actId="478"/>
          <ac:graphicFrameMkLst>
            <pc:docMk/>
            <pc:sldMk cId="1775127555" sldId="382"/>
            <ac:graphicFrameMk id="15" creationId="{9629C573-4B76-5AFE-2822-30AA43AC95AF}"/>
          </ac:graphicFrameMkLst>
        </pc:graphicFrameChg>
        <pc:picChg chg="add mod">
          <ac:chgData name="Pouria Forouzesh" userId="475bbfa581636a77" providerId="LiveId" clId="{537C6239-4046-436B-9F96-C58607B9C79F}" dt="2023-06-09T21:52:06.170" v="2949"/>
          <ac:picMkLst>
            <pc:docMk/>
            <pc:sldMk cId="1775127555" sldId="382"/>
            <ac:picMk id="2" creationId="{563F0B72-8F91-B855-A704-DB1CBE59C1D9}"/>
          </ac:picMkLst>
        </pc:picChg>
        <pc:picChg chg="add mod">
          <ac:chgData name="Pouria Forouzesh" userId="475bbfa581636a77" providerId="LiveId" clId="{537C6239-4046-436B-9F96-C58607B9C79F}" dt="2023-06-08T11:49:38.111" v="2764" actId="1076"/>
          <ac:picMkLst>
            <pc:docMk/>
            <pc:sldMk cId="1775127555" sldId="382"/>
            <ac:picMk id="3" creationId="{124B0BE1-D279-8C02-34E6-A9B26642773B}"/>
          </ac:picMkLst>
        </pc:picChg>
        <pc:picChg chg="del">
          <ac:chgData name="Pouria Forouzesh" userId="475bbfa581636a77" providerId="LiveId" clId="{537C6239-4046-436B-9F96-C58607B9C79F}" dt="2023-06-06T20:17:27.294" v="409" actId="478"/>
          <ac:picMkLst>
            <pc:docMk/>
            <pc:sldMk cId="1775127555" sldId="382"/>
            <ac:picMk id="3" creationId="{33C32D0B-2DED-A21F-6EB7-6C3307360378}"/>
          </ac:picMkLst>
        </pc:picChg>
        <pc:picChg chg="add del mod">
          <ac:chgData name="Pouria Forouzesh" userId="475bbfa581636a77" providerId="LiveId" clId="{537C6239-4046-436B-9F96-C58607B9C79F}" dt="2023-06-09T21:52:05.049" v="2948" actId="478"/>
          <ac:picMkLst>
            <pc:docMk/>
            <pc:sldMk cId="1775127555" sldId="382"/>
            <ac:picMk id="4" creationId="{A8425D23-10AE-2197-CBC5-394039BA67B7}"/>
          </ac:picMkLst>
        </pc:picChg>
        <pc:picChg chg="del">
          <ac:chgData name="Pouria Forouzesh" userId="475bbfa581636a77" providerId="LiveId" clId="{537C6239-4046-436B-9F96-C58607B9C79F}" dt="2023-06-06T20:17:26.747" v="408" actId="478"/>
          <ac:picMkLst>
            <pc:docMk/>
            <pc:sldMk cId="1775127555" sldId="382"/>
            <ac:picMk id="11" creationId="{8372F5C4-8A8C-6353-1FD9-09A112799381}"/>
          </ac:picMkLst>
        </pc:picChg>
        <pc:picChg chg="add mod">
          <ac:chgData name="Pouria Forouzesh" userId="475bbfa581636a77" providerId="LiveId" clId="{537C6239-4046-436B-9F96-C58607B9C79F}" dt="2023-06-08T11:51:48.159" v="2798" actId="1076"/>
          <ac:picMkLst>
            <pc:docMk/>
            <pc:sldMk cId="1775127555" sldId="382"/>
            <ac:picMk id="8194" creationId="{1830BAA7-79D4-E807-1710-2D5E313EBD32}"/>
          </ac:picMkLst>
        </pc:picChg>
        <pc:picChg chg="add mod">
          <ac:chgData name="Pouria Forouzesh" userId="475bbfa581636a77" providerId="LiveId" clId="{537C6239-4046-436B-9F96-C58607B9C79F}" dt="2023-06-08T11:51:50.709" v="2799" actId="14100"/>
          <ac:picMkLst>
            <pc:docMk/>
            <pc:sldMk cId="1775127555" sldId="382"/>
            <ac:picMk id="8196" creationId="{0F22BE83-F18B-B34D-549A-5EBF5B75B757}"/>
          </ac:picMkLst>
        </pc:picChg>
        <pc:picChg chg="add del mod">
          <ac:chgData name="Pouria Forouzesh" userId="475bbfa581636a77" providerId="LiveId" clId="{537C6239-4046-436B-9F96-C58607B9C79F}" dt="2023-06-08T11:51:29.094" v="2789" actId="478"/>
          <ac:picMkLst>
            <pc:docMk/>
            <pc:sldMk cId="1775127555" sldId="382"/>
            <ac:picMk id="8198" creationId="{4CB9809B-84EE-0A88-1A49-F79E2E7C204B}"/>
          </ac:picMkLst>
        </pc:picChg>
      </pc:sldChg>
      <pc:sldChg chg="addSp delSp modSp mod delAnim">
        <pc:chgData name="Pouria Forouzesh" userId="475bbfa581636a77" providerId="LiveId" clId="{537C6239-4046-436B-9F96-C58607B9C79F}" dt="2023-06-18T09:00:06.584" v="5643" actId="1035"/>
        <pc:sldMkLst>
          <pc:docMk/>
          <pc:sldMk cId="1844201539" sldId="383"/>
        </pc:sldMkLst>
        <pc:spChg chg="del">
          <ac:chgData name="Pouria Forouzesh" userId="475bbfa581636a77" providerId="LiveId" clId="{537C6239-4046-436B-9F96-C58607B9C79F}" dt="2023-06-13T06:13:51.567" v="2954" actId="478"/>
          <ac:spMkLst>
            <pc:docMk/>
            <pc:sldMk cId="1844201539" sldId="383"/>
            <ac:spMk id="2" creationId="{85D6E401-BCEB-2E72-D4DE-158353592913}"/>
          </ac:spMkLst>
        </pc:spChg>
        <pc:spChg chg="add del mod">
          <ac:chgData name="Pouria Forouzesh" userId="475bbfa581636a77" providerId="LiveId" clId="{537C6239-4046-436B-9F96-C58607B9C79F}" dt="2023-06-13T06:13:41.590" v="2953"/>
          <ac:spMkLst>
            <pc:docMk/>
            <pc:sldMk cId="1844201539" sldId="383"/>
            <ac:spMk id="3" creationId="{15307499-159E-0A69-9618-F13F5B786E9E}"/>
          </ac:spMkLst>
        </pc:spChg>
        <pc:spChg chg="add mod">
          <ac:chgData name="Pouria Forouzesh" userId="475bbfa581636a77" providerId="LiveId" clId="{537C6239-4046-436B-9F96-C58607B9C79F}" dt="2023-06-13T06:27:32.531" v="3066" actId="14100"/>
          <ac:spMkLst>
            <pc:docMk/>
            <pc:sldMk cId="1844201539" sldId="383"/>
            <ac:spMk id="4" creationId="{05F141C9-C07B-4EDC-22C6-2D04079B759C}"/>
          </ac:spMkLst>
        </pc:spChg>
        <pc:spChg chg="del">
          <ac:chgData name="Pouria Forouzesh" userId="475bbfa581636a77" providerId="LiveId" clId="{537C6239-4046-436B-9F96-C58607B9C79F}" dt="2023-06-06T20:17:45.128" v="419" actId="478"/>
          <ac:spMkLst>
            <pc:docMk/>
            <pc:sldMk cId="1844201539" sldId="383"/>
            <ac:spMk id="6" creationId="{D0C81E84-1FEF-F978-12B4-87D2ADC199ED}"/>
          </ac:spMkLst>
        </pc:spChg>
        <pc:spChg chg="del">
          <ac:chgData name="Pouria Forouzesh" userId="475bbfa581636a77" providerId="LiveId" clId="{537C6239-4046-436B-9F96-C58607B9C79F}" dt="2023-06-06T20:17:45.128" v="419" actId="478"/>
          <ac:spMkLst>
            <pc:docMk/>
            <pc:sldMk cId="1844201539" sldId="383"/>
            <ac:spMk id="7" creationId="{0B04A978-4754-29D7-03D0-CE0CAB8403E1}"/>
          </ac:spMkLst>
        </pc:spChg>
        <pc:spChg chg="del">
          <ac:chgData name="Pouria Forouzesh" userId="475bbfa581636a77" providerId="LiveId" clId="{537C6239-4046-436B-9F96-C58607B9C79F}" dt="2023-06-06T20:17:45.128" v="419" actId="478"/>
          <ac:spMkLst>
            <pc:docMk/>
            <pc:sldMk cId="1844201539" sldId="383"/>
            <ac:spMk id="8" creationId="{DE4A925F-8030-B17E-C2F8-F856861ED39C}"/>
          </ac:spMkLst>
        </pc:spChg>
        <pc:graphicFrameChg chg="del">
          <ac:chgData name="Pouria Forouzesh" userId="475bbfa581636a77" providerId="LiveId" clId="{537C6239-4046-436B-9F96-C58607B9C79F}" dt="2023-06-06T20:17:45.128" v="419" actId="478"/>
          <ac:graphicFrameMkLst>
            <pc:docMk/>
            <pc:sldMk cId="1844201539" sldId="383"/>
            <ac:graphicFrameMk id="15" creationId="{48EBA2D0-9548-BB48-4BE1-D913EC69F343}"/>
          </ac:graphicFrameMkLst>
        </pc:graphicFrameChg>
        <pc:graphicFrameChg chg="del">
          <ac:chgData name="Pouria Forouzesh" userId="475bbfa581636a77" providerId="LiveId" clId="{537C6239-4046-436B-9F96-C58607B9C79F}" dt="2023-06-06T20:17:45.128" v="419" actId="478"/>
          <ac:graphicFrameMkLst>
            <pc:docMk/>
            <pc:sldMk cId="1844201539" sldId="383"/>
            <ac:graphicFrameMk id="16" creationId="{2637814D-3AC4-3B9A-6CE3-7A672AE5C273}"/>
          </ac:graphicFrameMkLst>
        </pc:graphicFrameChg>
        <pc:picChg chg="del">
          <ac:chgData name="Pouria Forouzesh" userId="475bbfa581636a77" providerId="LiveId" clId="{537C6239-4046-436B-9F96-C58607B9C79F}" dt="2023-06-06T20:17:45.757" v="420" actId="478"/>
          <ac:picMkLst>
            <pc:docMk/>
            <pc:sldMk cId="1844201539" sldId="383"/>
            <ac:picMk id="3" creationId="{03A2DCAC-A77A-1542-6249-E4CA7A68C0C8}"/>
          </ac:picMkLst>
        </pc:picChg>
        <pc:picChg chg="del">
          <ac:chgData name="Pouria Forouzesh" userId="475bbfa581636a77" providerId="LiveId" clId="{537C6239-4046-436B-9F96-C58607B9C79F}" dt="2023-06-06T20:17:45.128" v="419" actId="478"/>
          <ac:picMkLst>
            <pc:docMk/>
            <pc:sldMk cId="1844201539" sldId="383"/>
            <ac:picMk id="4" creationId="{DF4E995C-0AF2-4348-0967-A76284D7471C}"/>
          </ac:picMkLst>
        </pc:picChg>
        <pc:picChg chg="add mod">
          <ac:chgData name="Pouria Forouzesh" userId="475bbfa581636a77" providerId="LiveId" clId="{537C6239-4046-436B-9F96-C58607B9C79F}" dt="2023-06-18T08:59:37.470" v="5611" actId="14861"/>
          <ac:picMkLst>
            <pc:docMk/>
            <pc:sldMk cId="1844201539" sldId="383"/>
            <ac:picMk id="6" creationId="{F5D6A5F6-5246-5A00-F879-AE6C06D7B0E5}"/>
          </ac:picMkLst>
        </pc:picChg>
        <pc:picChg chg="add mod">
          <ac:chgData name="Pouria Forouzesh" userId="475bbfa581636a77" providerId="LiveId" clId="{537C6239-4046-436B-9F96-C58607B9C79F}" dt="2023-06-18T08:59:29.694" v="5609" actId="1035"/>
          <ac:picMkLst>
            <pc:docMk/>
            <pc:sldMk cId="1844201539" sldId="383"/>
            <ac:picMk id="8" creationId="{3D867F41-D2AE-F510-B48D-DF84F5633CC4}"/>
          </ac:picMkLst>
        </pc:picChg>
        <pc:picChg chg="add mod">
          <ac:chgData name="Pouria Forouzesh" userId="475bbfa581636a77" providerId="LiveId" clId="{537C6239-4046-436B-9F96-C58607B9C79F}" dt="2023-06-18T08:59:33.688" v="5610" actId="14861"/>
          <ac:picMkLst>
            <pc:docMk/>
            <pc:sldMk cId="1844201539" sldId="383"/>
            <ac:picMk id="10" creationId="{B1182070-0163-8093-7FAA-1C442C4846F6}"/>
          </ac:picMkLst>
        </pc:picChg>
        <pc:picChg chg="del">
          <ac:chgData name="Pouria Forouzesh" userId="475bbfa581636a77" providerId="LiveId" clId="{537C6239-4046-436B-9F96-C58607B9C79F}" dt="2023-06-06T20:17:45.128" v="419" actId="478"/>
          <ac:picMkLst>
            <pc:docMk/>
            <pc:sldMk cId="1844201539" sldId="383"/>
            <ac:picMk id="12" creationId="{788708BB-6C2A-9613-CCB0-A0678D70E78D}"/>
          </ac:picMkLst>
        </pc:picChg>
        <pc:picChg chg="del">
          <ac:chgData name="Pouria Forouzesh" userId="475bbfa581636a77" providerId="LiveId" clId="{537C6239-4046-436B-9F96-C58607B9C79F}" dt="2023-06-06T20:17:45.128" v="419" actId="478"/>
          <ac:picMkLst>
            <pc:docMk/>
            <pc:sldMk cId="1844201539" sldId="383"/>
            <ac:picMk id="14" creationId="{94948C98-D9B3-08D2-43EB-8D950F099A95}"/>
          </ac:picMkLst>
        </pc:picChg>
        <pc:picChg chg="add mod">
          <ac:chgData name="Pouria Forouzesh" userId="475bbfa581636a77" providerId="LiveId" clId="{537C6239-4046-436B-9F96-C58607B9C79F}" dt="2023-06-18T09:00:06.584" v="5643" actId="1035"/>
          <ac:picMkLst>
            <pc:docMk/>
            <pc:sldMk cId="1844201539" sldId="383"/>
            <ac:picMk id="2050" creationId="{8FF86DC8-5877-7E04-A66E-DD0E0193B3A2}"/>
          </ac:picMkLst>
        </pc:picChg>
      </pc:sldChg>
      <pc:sldChg chg="addSp delSp modSp mod delAnim">
        <pc:chgData name="Pouria Forouzesh" userId="475bbfa581636a77" providerId="LiveId" clId="{537C6239-4046-436B-9F96-C58607B9C79F}" dt="2023-06-18T16:17:24.081" v="6729" actId="1076"/>
        <pc:sldMkLst>
          <pc:docMk/>
          <pc:sldMk cId="3378599079" sldId="384"/>
        </pc:sldMkLst>
        <pc:spChg chg="del">
          <ac:chgData name="Pouria Forouzesh" userId="475bbfa581636a77" providerId="LiveId" clId="{537C6239-4046-436B-9F96-C58607B9C79F}" dt="2023-06-13T06:14:11.581" v="2958" actId="478"/>
          <ac:spMkLst>
            <pc:docMk/>
            <pc:sldMk cId="3378599079" sldId="384"/>
            <ac:spMk id="2" creationId="{85D6E401-BCEB-2E72-D4DE-158353592913}"/>
          </ac:spMkLst>
        </pc:spChg>
        <pc:spChg chg="add mod">
          <ac:chgData name="Pouria Forouzesh" userId="475bbfa581636a77" providerId="LiveId" clId="{537C6239-4046-436B-9F96-C58607B9C79F}" dt="2023-06-13T06:14:12.806" v="2959"/>
          <ac:spMkLst>
            <pc:docMk/>
            <pc:sldMk cId="3378599079" sldId="384"/>
            <ac:spMk id="3" creationId="{F8875A24-339B-E64A-BB85-A765A9AFF6E4}"/>
          </ac:spMkLst>
        </pc:spChg>
        <pc:spChg chg="del">
          <ac:chgData name="Pouria Forouzesh" userId="475bbfa581636a77" providerId="LiveId" clId="{537C6239-4046-436B-9F96-C58607B9C79F}" dt="2023-06-06T20:18:01.776" v="424" actId="478"/>
          <ac:spMkLst>
            <pc:docMk/>
            <pc:sldMk cId="3378599079" sldId="384"/>
            <ac:spMk id="4" creationId="{B1EF1098-4B12-0412-1F2A-72EF8C256A4E}"/>
          </ac:spMkLst>
        </pc:spChg>
        <pc:spChg chg="mod">
          <ac:chgData name="Pouria Forouzesh" userId="475bbfa581636a77" providerId="LiveId" clId="{537C6239-4046-436B-9F96-C58607B9C79F}" dt="2023-06-13T06:37:40.562" v="3368"/>
          <ac:spMkLst>
            <pc:docMk/>
            <pc:sldMk cId="3378599079" sldId="384"/>
            <ac:spMk id="5" creationId="{7F075DAB-31EB-3013-7546-60E5FEA1A8B2}"/>
          </ac:spMkLst>
        </pc:spChg>
        <pc:spChg chg="del">
          <ac:chgData name="Pouria Forouzesh" userId="475bbfa581636a77" providerId="LiveId" clId="{537C6239-4046-436B-9F96-C58607B9C79F}" dt="2023-06-06T20:18:01.776" v="424" actId="478"/>
          <ac:spMkLst>
            <pc:docMk/>
            <pc:sldMk cId="3378599079" sldId="384"/>
            <ac:spMk id="5" creationId="{E596E5D6-7C6E-979C-7F94-13813C4451FF}"/>
          </ac:spMkLst>
        </pc:spChg>
        <pc:spChg chg="mod">
          <ac:chgData name="Pouria Forouzesh" userId="475bbfa581636a77" providerId="LiveId" clId="{537C6239-4046-436B-9F96-C58607B9C79F}" dt="2023-06-13T06:38:08.782" v="3396" actId="20577"/>
          <ac:spMkLst>
            <pc:docMk/>
            <pc:sldMk cId="3378599079" sldId="384"/>
            <ac:spMk id="6" creationId="{A56937F9-493A-97CB-FE80-6AEBF7172994}"/>
          </ac:spMkLst>
        </pc:spChg>
        <pc:spChg chg="add del mod">
          <ac:chgData name="Pouria Forouzesh" userId="475bbfa581636a77" providerId="LiveId" clId="{537C6239-4046-436B-9F96-C58607B9C79F}" dt="2023-06-18T16:16:30.220" v="6625" actId="478"/>
          <ac:spMkLst>
            <pc:docMk/>
            <pc:sldMk cId="3378599079" sldId="384"/>
            <ac:spMk id="9" creationId="{040AD427-466F-FDF4-7639-17E688DFA14F}"/>
          </ac:spMkLst>
        </pc:spChg>
        <pc:grpChg chg="add mod">
          <ac:chgData name="Pouria Forouzesh" userId="475bbfa581636a77" providerId="LiveId" clId="{537C6239-4046-436B-9F96-C58607B9C79F}" dt="2023-06-13T06:38:15.814" v="3400" actId="1038"/>
          <ac:grpSpMkLst>
            <pc:docMk/>
            <pc:sldMk cId="3378599079" sldId="384"/>
            <ac:grpSpMk id="4" creationId="{CA64168B-67C4-E4BD-FAD9-5AAA887FFE1A}"/>
          </ac:grpSpMkLst>
        </pc:grpChg>
        <pc:graphicFrameChg chg="del">
          <ac:chgData name="Pouria Forouzesh" userId="475bbfa581636a77" providerId="LiveId" clId="{537C6239-4046-436B-9F96-C58607B9C79F}" dt="2023-06-06T20:18:01.776" v="424" actId="478"/>
          <ac:graphicFrameMkLst>
            <pc:docMk/>
            <pc:sldMk cId="3378599079" sldId="384"/>
            <ac:graphicFrameMk id="17" creationId="{8E979E74-C3A4-D9A9-D4F2-5F0E5451C24C}"/>
          </ac:graphicFrameMkLst>
        </pc:graphicFrameChg>
        <pc:graphicFrameChg chg="del">
          <ac:chgData name="Pouria Forouzesh" userId="475bbfa581636a77" providerId="LiveId" clId="{537C6239-4046-436B-9F96-C58607B9C79F}" dt="2023-06-06T20:18:01.776" v="424" actId="478"/>
          <ac:graphicFrameMkLst>
            <pc:docMk/>
            <pc:sldMk cId="3378599079" sldId="384"/>
            <ac:graphicFrameMk id="18" creationId="{9F71A64C-25F7-80C9-7032-BD9080C12B50}"/>
          </ac:graphicFrameMkLst>
        </pc:graphicFrameChg>
        <pc:graphicFrameChg chg="del">
          <ac:chgData name="Pouria Forouzesh" userId="475bbfa581636a77" providerId="LiveId" clId="{537C6239-4046-436B-9F96-C58607B9C79F}" dt="2023-06-06T20:18:01.776" v="424" actId="478"/>
          <ac:graphicFrameMkLst>
            <pc:docMk/>
            <pc:sldMk cId="3378599079" sldId="384"/>
            <ac:graphicFrameMk id="19" creationId="{168A8E48-9EED-32CC-AE88-8D65F1A9B327}"/>
          </ac:graphicFrameMkLst>
        </pc:graphicFrameChg>
        <pc:picChg chg="add mod">
          <ac:chgData name="Pouria Forouzesh" userId="475bbfa581636a77" providerId="LiveId" clId="{537C6239-4046-436B-9F96-C58607B9C79F}" dt="2023-06-18T16:16:37.188" v="6628" actId="14100"/>
          <ac:picMkLst>
            <pc:docMk/>
            <pc:sldMk cId="3378599079" sldId="384"/>
            <ac:picMk id="2" creationId="{2CB0955D-3A43-1033-F579-361070BE2887}"/>
          </ac:picMkLst>
        </pc:picChg>
        <pc:picChg chg="del">
          <ac:chgData name="Pouria Forouzesh" userId="475bbfa581636a77" providerId="LiveId" clId="{537C6239-4046-436B-9F96-C58607B9C79F}" dt="2023-06-06T20:17:50.982" v="423" actId="478"/>
          <ac:picMkLst>
            <pc:docMk/>
            <pc:sldMk cId="3378599079" sldId="384"/>
            <ac:picMk id="3" creationId="{2B576E4D-E1EB-F759-B26E-343A20B12A1E}"/>
          </ac:picMkLst>
        </pc:picChg>
        <pc:picChg chg="add del mod">
          <ac:chgData name="Pouria Forouzesh" userId="475bbfa581636a77" providerId="LiveId" clId="{537C6239-4046-436B-9F96-C58607B9C79F}" dt="2023-06-16T18:03:10.141" v="4819" actId="478"/>
          <ac:picMkLst>
            <pc:docMk/>
            <pc:sldMk cId="3378599079" sldId="384"/>
            <ac:picMk id="8" creationId="{C956BFCB-D767-B7BB-3F3B-34439D2F5CD9}"/>
          </ac:picMkLst>
        </pc:picChg>
        <pc:picChg chg="del">
          <ac:chgData name="Pouria Forouzesh" userId="475bbfa581636a77" providerId="LiveId" clId="{537C6239-4046-436B-9F96-C58607B9C79F}" dt="2023-06-06T20:18:01.776" v="424" actId="478"/>
          <ac:picMkLst>
            <pc:docMk/>
            <pc:sldMk cId="3378599079" sldId="384"/>
            <ac:picMk id="12" creationId="{F291D8FE-9AC0-22F5-A881-ED24171CCCCB}"/>
          </ac:picMkLst>
        </pc:picChg>
        <pc:picChg chg="del">
          <ac:chgData name="Pouria Forouzesh" userId="475bbfa581636a77" providerId="LiveId" clId="{537C6239-4046-436B-9F96-C58607B9C79F}" dt="2023-06-06T20:18:01.776" v="424" actId="478"/>
          <ac:picMkLst>
            <pc:docMk/>
            <pc:sldMk cId="3378599079" sldId="384"/>
            <ac:picMk id="14" creationId="{BA1DA2F9-2C8F-0A06-57D9-33923A19A016}"/>
          </ac:picMkLst>
        </pc:picChg>
        <pc:picChg chg="del">
          <ac:chgData name="Pouria Forouzesh" userId="475bbfa581636a77" providerId="LiveId" clId="{537C6239-4046-436B-9F96-C58607B9C79F}" dt="2023-06-06T20:18:01.776" v="424" actId="478"/>
          <ac:picMkLst>
            <pc:docMk/>
            <pc:sldMk cId="3378599079" sldId="384"/>
            <ac:picMk id="16" creationId="{0FE387D9-5339-4ECE-5F86-01FDA6FFBA66}"/>
          </ac:picMkLst>
        </pc:picChg>
        <pc:picChg chg="add del mod">
          <ac:chgData name="Pouria Forouzesh" userId="475bbfa581636a77" providerId="LiveId" clId="{537C6239-4046-436B-9F96-C58607B9C79F}" dt="2023-06-16T18:03:10.141" v="4819" actId="478"/>
          <ac:picMkLst>
            <pc:docMk/>
            <pc:sldMk cId="3378599079" sldId="384"/>
            <ac:picMk id="1026" creationId="{790C61AE-0F15-C5C8-4476-A5268483A225}"/>
          </ac:picMkLst>
        </pc:picChg>
        <pc:picChg chg="add mod">
          <ac:chgData name="Pouria Forouzesh" userId="475bbfa581636a77" providerId="LiveId" clId="{537C6239-4046-436B-9F96-C58607B9C79F}" dt="2023-06-18T16:17:24.081" v="6729" actId="1076"/>
          <ac:picMkLst>
            <pc:docMk/>
            <pc:sldMk cId="3378599079" sldId="384"/>
            <ac:picMk id="1028" creationId="{7A8AC60F-7C28-34AE-55E6-3830CCC38174}"/>
          </ac:picMkLst>
        </pc:picChg>
        <pc:picChg chg="add del mod">
          <ac:chgData name="Pouria Forouzesh" userId="475bbfa581636a77" providerId="LiveId" clId="{537C6239-4046-436B-9F96-C58607B9C79F}" dt="2023-06-13T06:39:21.808" v="3407" actId="478"/>
          <ac:picMkLst>
            <pc:docMk/>
            <pc:sldMk cId="3378599079" sldId="384"/>
            <ac:picMk id="4098" creationId="{1A112AED-53DC-60FD-DFA4-70A6CAD79AE9}"/>
          </ac:picMkLst>
        </pc:picChg>
        <pc:picChg chg="add del mod">
          <ac:chgData name="Pouria Forouzesh" userId="475bbfa581636a77" providerId="LiveId" clId="{537C6239-4046-436B-9F96-C58607B9C79F}" dt="2023-06-13T06:58:53.353" v="3416" actId="478"/>
          <ac:picMkLst>
            <pc:docMk/>
            <pc:sldMk cId="3378599079" sldId="384"/>
            <ac:picMk id="4100" creationId="{E93D29E7-272C-988A-2525-54BA2C48382D}"/>
          </ac:picMkLst>
        </pc:picChg>
        <pc:picChg chg="add del mod">
          <ac:chgData name="Pouria Forouzesh" userId="475bbfa581636a77" providerId="LiveId" clId="{537C6239-4046-436B-9F96-C58607B9C79F}" dt="2023-06-16T17:59:53.992" v="4776" actId="478"/>
          <ac:picMkLst>
            <pc:docMk/>
            <pc:sldMk cId="3378599079" sldId="384"/>
            <ac:picMk id="4102" creationId="{39DF8AAB-1505-7291-FD70-F5B8ABAB5CBC}"/>
          </ac:picMkLst>
        </pc:picChg>
        <pc:picChg chg="add del mod">
          <ac:chgData name="Pouria Forouzesh" userId="475bbfa581636a77" providerId="LiveId" clId="{537C6239-4046-436B-9F96-C58607B9C79F}" dt="2023-06-16T18:00:04.174" v="4780" actId="478"/>
          <ac:picMkLst>
            <pc:docMk/>
            <pc:sldMk cId="3378599079" sldId="384"/>
            <ac:picMk id="4104" creationId="{82BADD4C-66C5-6FF5-8FD5-8096B90D33C2}"/>
          </ac:picMkLst>
        </pc:picChg>
      </pc:sldChg>
      <pc:sldChg chg="addSp delSp modSp add mod">
        <pc:chgData name="Pouria Forouzesh" userId="475bbfa581636a77" providerId="LiveId" clId="{537C6239-4046-436B-9F96-C58607B9C79F}" dt="2023-06-07T11:50:15.821" v="2097" actId="1076"/>
        <pc:sldMkLst>
          <pc:docMk/>
          <pc:sldMk cId="1344053419" sldId="385"/>
        </pc:sldMkLst>
        <pc:graphicFrameChg chg="mod">
          <ac:chgData name="Pouria Forouzesh" userId="475bbfa581636a77" providerId="LiveId" clId="{537C6239-4046-436B-9F96-C58607B9C79F}" dt="2023-06-07T11:23:01.417" v="1242" actId="113"/>
          <ac:graphicFrameMkLst>
            <pc:docMk/>
            <pc:sldMk cId="1344053419" sldId="385"/>
            <ac:graphicFrameMk id="10" creationId="{611C5B55-D60F-22BD-3504-564B24B33397}"/>
          </ac:graphicFrameMkLst>
        </pc:graphicFrameChg>
        <pc:picChg chg="add mod">
          <ac:chgData name="Pouria Forouzesh" userId="475bbfa581636a77" providerId="LiveId" clId="{537C6239-4046-436B-9F96-C58607B9C79F}" dt="2023-06-07T11:49:15.349" v="2003" actId="14861"/>
          <ac:picMkLst>
            <pc:docMk/>
            <pc:sldMk cId="1344053419" sldId="385"/>
            <ac:picMk id="3" creationId="{7BD1DA3B-C95C-3C24-72A0-F7B84063EBB8}"/>
          </ac:picMkLst>
        </pc:picChg>
        <pc:picChg chg="add mod">
          <ac:chgData name="Pouria Forouzesh" userId="475bbfa581636a77" providerId="LiveId" clId="{537C6239-4046-436B-9F96-C58607B9C79F}" dt="2023-06-07T11:49:34.812" v="2026" actId="1076"/>
          <ac:picMkLst>
            <pc:docMk/>
            <pc:sldMk cId="1344053419" sldId="385"/>
            <ac:picMk id="7" creationId="{70B4AE0B-D43C-3872-1FE6-659EC13917E7}"/>
          </ac:picMkLst>
        </pc:picChg>
        <pc:picChg chg="del">
          <ac:chgData name="Pouria Forouzesh" userId="475bbfa581636a77" providerId="LiveId" clId="{537C6239-4046-436B-9F96-C58607B9C79F}" dt="2023-06-07T08:05:40.727" v="666" actId="478"/>
          <ac:picMkLst>
            <pc:docMk/>
            <pc:sldMk cId="1344053419" sldId="385"/>
            <ac:picMk id="13" creationId="{4374DE47-CDC9-A49C-13B7-6BCDB574AF42}"/>
          </ac:picMkLst>
        </pc:picChg>
        <pc:picChg chg="add mod">
          <ac:chgData name="Pouria Forouzesh" userId="475bbfa581636a77" providerId="LiveId" clId="{537C6239-4046-436B-9F96-C58607B9C79F}" dt="2023-06-07T11:50:15.821" v="2097" actId="1076"/>
          <ac:picMkLst>
            <pc:docMk/>
            <pc:sldMk cId="1344053419" sldId="385"/>
            <ac:picMk id="1026" creationId="{79D4686B-59B1-B0C6-15C8-973CE96C2D3C}"/>
          </ac:picMkLst>
        </pc:picChg>
        <pc:picChg chg="add mod">
          <ac:chgData name="Pouria Forouzesh" userId="475bbfa581636a77" providerId="LiveId" clId="{537C6239-4046-436B-9F96-C58607B9C79F}" dt="2023-06-07T11:49:51.932" v="2060" actId="14861"/>
          <ac:picMkLst>
            <pc:docMk/>
            <pc:sldMk cId="1344053419" sldId="385"/>
            <ac:picMk id="1028" creationId="{CA8ACEDC-EB92-2022-5901-209CADEA2FE6}"/>
          </ac:picMkLst>
        </pc:picChg>
      </pc:sldChg>
      <pc:sldChg chg="addSp modSp add mod">
        <pc:chgData name="Pouria Forouzesh" userId="475bbfa581636a77" providerId="LiveId" clId="{537C6239-4046-436B-9F96-C58607B9C79F}" dt="2023-06-07T11:41:47.349" v="1478" actId="14100"/>
        <pc:sldMkLst>
          <pc:docMk/>
          <pc:sldMk cId="427968798" sldId="386"/>
        </pc:sldMkLst>
        <pc:graphicFrameChg chg="mod">
          <ac:chgData name="Pouria Forouzesh" userId="475bbfa581636a77" providerId="LiveId" clId="{537C6239-4046-436B-9F96-C58607B9C79F}" dt="2023-06-07T11:23:45.058" v="1260" actId="20577"/>
          <ac:graphicFrameMkLst>
            <pc:docMk/>
            <pc:sldMk cId="427968798" sldId="386"/>
            <ac:graphicFrameMk id="10" creationId="{611C5B55-D60F-22BD-3504-564B24B33397}"/>
          </ac:graphicFrameMkLst>
        </pc:graphicFrameChg>
        <pc:picChg chg="add mod">
          <ac:chgData name="Pouria Forouzesh" userId="475bbfa581636a77" providerId="LiveId" clId="{537C6239-4046-436B-9F96-C58607B9C79F}" dt="2023-06-07T11:41:47.349" v="1478" actId="14100"/>
          <ac:picMkLst>
            <pc:docMk/>
            <pc:sldMk cId="427968798" sldId="386"/>
            <ac:picMk id="3" creationId="{1E5F3A37-241D-3E10-7E49-9D73C339B396}"/>
          </ac:picMkLst>
        </pc:picChg>
        <pc:picChg chg="add mod">
          <ac:chgData name="Pouria Forouzesh" userId="475bbfa581636a77" providerId="LiveId" clId="{537C6239-4046-436B-9F96-C58607B9C79F}" dt="2023-06-07T11:41:16.188" v="1447" actId="14861"/>
          <ac:picMkLst>
            <pc:docMk/>
            <pc:sldMk cId="427968798" sldId="386"/>
            <ac:picMk id="7" creationId="{A3E20BFB-18E0-4465-13A2-BDF267104669}"/>
          </ac:picMkLst>
        </pc:picChg>
        <pc:picChg chg="add mod">
          <ac:chgData name="Pouria Forouzesh" userId="475bbfa581636a77" providerId="LiveId" clId="{537C6239-4046-436B-9F96-C58607B9C79F}" dt="2023-06-07T11:41:37.381" v="1477" actId="1037"/>
          <ac:picMkLst>
            <pc:docMk/>
            <pc:sldMk cId="427968798" sldId="386"/>
            <ac:picMk id="7170" creationId="{F90CB345-E016-5DCC-9EE7-0013E2044A51}"/>
          </ac:picMkLst>
        </pc:picChg>
      </pc:sldChg>
      <pc:sldChg chg="addSp delSp modSp add mod">
        <pc:chgData name="Pouria Forouzesh" userId="475bbfa581636a77" providerId="LiveId" clId="{537C6239-4046-436B-9F96-C58607B9C79F}" dt="2023-06-07T11:42:52.724" v="1563" actId="14100"/>
        <pc:sldMkLst>
          <pc:docMk/>
          <pc:sldMk cId="2732894024" sldId="387"/>
        </pc:sldMkLst>
        <pc:spChg chg="mod">
          <ac:chgData name="Pouria Forouzesh" userId="475bbfa581636a77" providerId="LiveId" clId="{537C6239-4046-436B-9F96-C58607B9C79F}" dt="2023-06-07T11:42:52.724" v="1563" actId="14100"/>
          <ac:spMkLst>
            <pc:docMk/>
            <pc:sldMk cId="2732894024" sldId="387"/>
            <ac:spMk id="6" creationId="{B2E4C515-DA77-8399-B4CD-2855BBC8FDD0}"/>
          </ac:spMkLst>
        </pc:spChg>
        <pc:spChg chg="add del">
          <ac:chgData name="Pouria Forouzesh" userId="475bbfa581636a77" providerId="LiveId" clId="{537C6239-4046-436B-9F96-C58607B9C79F}" dt="2023-06-07T11:07:27.849" v="1137"/>
          <ac:spMkLst>
            <pc:docMk/>
            <pc:sldMk cId="2732894024" sldId="387"/>
            <ac:spMk id="8" creationId="{3A3413F3-8FCB-714D-569C-D00EC12BFAA1}"/>
          </ac:spMkLst>
        </pc:spChg>
        <pc:spChg chg="add del mod">
          <ac:chgData name="Pouria Forouzesh" userId="475bbfa581636a77" providerId="LiveId" clId="{537C6239-4046-436B-9F96-C58607B9C79F}" dt="2023-06-07T11:08:57.252" v="1153" actId="12084"/>
          <ac:spMkLst>
            <pc:docMk/>
            <pc:sldMk cId="2732894024" sldId="387"/>
            <ac:spMk id="11" creationId="{F308BAEE-F7A3-8CA7-49B8-08547630989E}"/>
          </ac:spMkLst>
        </pc:spChg>
        <pc:spChg chg="add del mod">
          <ac:chgData name="Pouria Forouzesh" userId="475bbfa581636a77" providerId="LiveId" clId="{537C6239-4046-436B-9F96-C58607B9C79F}" dt="2023-06-07T11:10:02.791" v="1169" actId="12084"/>
          <ac:spMkLst>
            <pc:docMk/>
            <pc:sldMk cId="2732894024" sldId="387"/>
            <ac:spMk id="15" creationId="{104FA547-9683-0F3A-3361-E36BA320964A}"/>
          </ac:spMkLst>
        </pc:spChg>
        <pc:graphicFrameChg chg="mod">
          <ac:chgData name="Pouria Forouzesh" userId="475bbfa581636a77" providerId="LiveId" clId="{537C6239-4046-436B-9F96-C58607B9C79F}" dt="2023-06-07T11:23:38.538" v="1257" actId="20577"/>
          <ac:graphicFrameMkLst>
            <pc:docMk/>
            <pc:sldMk cId="2732894024" sldId="387"/>
            <ac:graphicFrameMk id="10" creationId="{611C5B55-D60F-22BD-3504-564B24B33397}"/>
          </ac:graphicFrameMkLst>
        </pc:graphicFrameChg>
        <pc:graphicFrameChg chg="add del mod">
          <ac:chgData name="Pouria Forouzesh" userId="475bbfa581636a77" providerId="LiveId" clId="{537C6239-4046-436B-9F96-C58607B9C79F}" dt="2023-06-07T11:08:11.174" v="1152" actId="12084"/>
          <ac:graphicFrameMkLst>
            <pc:docMk/>
            <pc:sldMk cId="2732894024" sldId="387"/>
            <ac:graphicFrameMk id="12" creationId="{4B1CF0BC-1D15-038C-DD6F-7B5409CC7204}"/>
          </ac:graphicFrameMkLst>
        </pc:graphicFrameChg>
        <pc:graphicFrameChg chg="add mod">
          <ac:chgData name="Pouria Forouzesh" userId="475bbfa581636a77" providerId="LiveId" clId="{537C6239-4046-436B-9F96-C58607B9C79F}" dt="2023-06-07T11:12:21.211" v="1190" actId="14100"/>
          <ac:graphicFrameMkLst>
            <pc:docMk/>
            <pc:sldMk cId="2732894024" sldId="387"/>
            <ac:graphicFrameMk id="13" creationId="{E56551AB-3198-5256-E46F-FE1E44754F05}"/>
          </ac:graphicFrameMkLst>
        </pc:graphicFrameChg>
        <pc:graphicFrameChg chg="add mod modGraphic">
          <ac:chgData name="Pouria Forouzesh" userId="475bbfa581636a77" providerId="LiveId" clId="{537C6239-4046-436B-9F96-C58607B9C79F}" dt="2023-06-07T11:10:08.743" v="1171" actId="207"/>
          <ac:graphicFrameMkLst>
            <pc:docMk/>
            <pc:sldMk cId="2732894024" sldId="387"/>
            <ac:graphicFrameMk id="16" creationId="{49A86C78-C69A-094B-E983-47018A7A5AD3}"/>
          </ac:graphicFrameMkLst>
        </pc:graphicFrameChg>
        <pc:picChg chg="add mod">
          <ac:chgData name="Pouria Forouzesh" userId="475bbfa581636a77" providerId="LiveId" clId="{537C6239-4046-436B-9F96-C58607B9C79F}" dt="2023-06-07T11:42:13.961" v="1509" actId="14861"/>
          <ac:picMkLst>
            <pc:docMk/>
            <pc:sldMk cId="2732894024" sldId="387"/>
            <ac:picMk id="3" creationId="{600DA23B-1DA5-CD99-F727-BB6AF8ED7811}"/>
          </ac:picMkLst>
        </pc:picChg>
        <pc:picChg chg="add mod">
          <ac:chgData name="Pouria Forouzesh" userId="475bbfa581636a77" providerId="LiveId" clId="{537C6239-4046-436B-9F96-C58607B9C79F}" dt="2023-06-07T11:42:46.941" v="1562" actId="14861"/>
          <ac:picMkLst>
            <pc:docMk/>
            <pc:sldMk cId="2732894024" sldId="387"/>
            <ac:picMk id="7" creationId="{DBA7167A-A67F-9F2D-BA85-677EDAC52F95}"/>
          </ac:picMkLst>
        </pc:picChg>
        <pc:picChg chg="add mod">
          <ac:chgData name="Pouria Forouzesh" userId="475bbfa581636a77" providerId="LiveId" clId="{537C6239-4046-436B-9F96-C58607B9C79F}" dt="2023-06-07T11:42:36.906" v="1530" actId="1076"/>
          <ac:picMkLst>
            <pc:docMk/>
            <pc:sldMk cId="2732894024" sldId="387"/>
            <ac:picMk id="6147" creationId="{30811E30-E5D7-EECC-D788-DC5A41B851AC}"/>
          </ac:picMkLst>
        </pc:picChg>
      </pc:sldChg>
      <pc:sldChg chg="addSp modSp add mod">
        <pc:chgData name="Pouria Forouzesh" userId="475bbfa581636a77" providerId="LiveId" clId="{537C6239-4046-436B-9F96-C58607B9C79F}" dt="2023-06-07T11:43:44.141" v="1653" actId="14861"/>
        <pc:sldMkLst>
          <pc:docMk/>
          <pc:sldMk cId="1573927717" sldId="388"/>
        </pc:sldMkLst>
        <pc:graphicFrameChg chg="mod">
          <ac:chgData name="Pouria Forouzesh" userId="475bbfa581636a77" providerId="LiveId" clId="{537C6239-4046-436B-9F96-C58607B9C79F}" dt="2023-06-07T11:23:32.890" v="1254" actId="20577"/>
          <ac:graphicFrameMkLst>
            <pc:docMk/>
            <pc:sldMk cId="1573927717" sldId="388"/>
            <ac:graphicFrameMk id="10" creationId="{611C5B55-D60F-22BD-3504-564B24B33397}"/>
          </ac:graphicFrameMkLst>
        </pc:graphicFrameChg>
        <pc:picChg chg="add mod">
          <ac:chgData name="Pouria Forouzesh" userId="475bbfa581636a77" providerId="LiveId" clId="{537C6239-4046-436B-9F96-C58607B9C79F}" dt="2023-06-07T11:43:16.492" v="1597" actId="14861"/>
          <ac:picMkLst>
            <pc:docMk/>
            <pc:sldMk cId="1573927717" sldId="388"/>
            <ac:picMk id="3" creationId="{42FAB50B-3F9E-DD48-3F80-469B2B32B795}"/>
          </ac:picMkLst>
        </pc:picChg>
        <pc:picChg chg="add mod">
          <ac:chgData name="Pouria Forouzesh" userId="475bbfa581636a77" providerId="LiveId" clId="{537C6239-4046-436B-9F96-C58607B9C79F}" dt="2023-06-07T11:43:28.574" v="1618" actId="14861"/>
          <ac:picMkLst>
            <pc:docMk/>
            <pc:sldMk cId="1573927717" sldId="388"/>
            <ac:picMk id="7" creationId="{D33EF45D-32DA-A30B-3239-1203DCDA9DFB}"/>
          </ac:picMkLst>
        </pc:picChg>
        <pc:picChg chg="add mod">
          <ac:chgData name="Pouria Forouzesh" userId="475bbfa581636a77" providerId="LiveId" clId="{537C6239-4046-436B-9F96-C58607B9C79F}" dt="2023-06-07T11:43:44.141" v="1653" actId="14861"/>
          <ac:picMkLst>
            <pc:docMk/>
            <pc:sldMk cId="1573927717" sldId="388"/>
            <ac:picMk id="5122" creationId="{179B1C33-1C47-1549-8FEA-4B06AA308A61}"/>
          </ac:picMkLst>
        </pc:picChg>
      </pc:sldChg>
      <pc:sldChg chg="addSp delSp modSp add mod">
        <pc:chgData name="Pouria Forouzesh" userId="475bbfa581636a77" providerId="LiveId" clId="{537C6239-4046-436B-9F96-C58607B9C79F}" dt="2023-06-07T11:45:58.751" v="1764" actId="1076"/>
        <pc:sldMkLst>
          <pc:docMk/>
          <pc:sldMk cId="3988782699" sldId="389"/>
        </pc:sldMkLst>
        <pc:spChg chg="add del">
          <ac:chgData name="Pouria Forouzesh" userId="475bbfa581636a77" providerId="LiveId" clId="{537C6239-4046-436B-9F96-C58607B9C79F}" dt="2023-06-07T08:27:59.379" v="1042"/>
          <ac:spMkLst>
            <pc:docMk/>
            <pc:sldMk cId="3988782699" sldId="389"/>
            <ac:spMk id="8" creationId="{93CD65B8-485C-E463-1940-085C96CC8A5E}"/>
          </ac:spMkLst>
        </pc:spChg>
        <pc:spChg chg="add del mod">
          <ac:chgData name="Pouria Forouzesh" userId="475bbfa581636a77" providerId="LiveId" clId="{537C6239-4046-436B-9F96-C58607B9C79F}" dt="2023-06-07T08:29:25.478" v="1067" actId="12084"/>
          <ac:spMkLst>
            <pc:docMk/>
            <pc:sldMk cId="3988782699" sldId="389"/>
            <ac:spMk id="11" creationId="{B66CE84C-09FC-4219-8DDD-6102038EF0F5}"/>
          </ac:spMkLst>
        </pc:spChg>
        <pc:spChg chg="add del mod">
          <ac:chgData name="Pouria Forouzesh" userId="475bbfa581636a77" providerId="LiveId" clId="{537C6239-4046-436B-9F96-C58607B9C79F}" dt="2023-06-07T08:32:52.483" v="1082" actId="12084"/>
          <ac:spMkLst>
            <pc:docMk/>
            <pc:sldMk cId="3988782699" sldId="389"/>
            <ac:spMk id="14" creationId="{485A448B-2A37-4888-187C-6AF50F027A3B}"/>
          </ac:spMkLst>
        </pc:spChg>
        <pc:graphicFrameChg chg="mod">
          <ac:chgData name="Pouria Forouzesh" userId="475bbfa581636a77" providerId="LiveId" clId="{537C6239-4046-436B-9F96-C58607B9C79F}" dt="2023-06-07T11:23:25.574" v="1249" actId="20577"/>
          <ac:graphicFrameMkLst>
            <pc:docMk/>
            <pc:sldMk cId="3988782699" sldId="389"/>
            <ac:graphicFrameMk id="10" creationId="{611C5B55-D60F-22BD-3504-564B24B33397}"/>
          </ac:graphicFrameMkLst>
        </pc:graphicFrameChg>
        <pc:graphicFrameChg chg="add mod">
          <ac:chgData name="Pouria Forouzesh" userId="475bbfa581636a77" providerId="LiveId" clId="{537C6239-4046-436B-9F96-C58607B9C79F}" dt="2023-06-07T11:45:57.086" v="1763" actId="14100"/>
          <ac:graphicFrameMkLst>
            <pc:docMk/>
            <pc:sldMk cId="3988782699" sldId="389"/>
            <ac:graphicFrameMk id="12" creationId="{DFFAAAD5-ECAE-9F81-D42C-CFB7D0305A24}"/>
          </ac:graphicFrameMkLst>
        </pc:graphicFrameChg>
        <pc:graphicFrameChg chg="add mod modGraphic">
          <ac:chgData name="Pouria Forouzesh" userId="475bbfa581636a77" providerId="LiveId" clId="{537C6239-4046-436B-9F96-C58607B9C79F}" dt="2023-06-07T08:34:27.036" v="1103" actId="207"/>
          <ac:graphicFrameMkLst>
            <pc:docMk/>
            <pc:sldMk cId="3988782699" sldId="389"/>
            <ac:graphicFrameMk id="15" creationId="{C4F7B687-A798-4BFC-1AEF-EE7578FBC570}"/>
          </ac:graphicFrameMkLst>
        </pc:graphicFrameChg>
        <pc:picChg chg="add mod">
          <ac:chgData name="Pouria Forouzesh" userId="475bbfa581636a77" providerId="LiveId" clId="{537C6239-4046-436B-9F96-C58607B9C79F}" dt="2023-06-07T11:45:04.744" v="1678" actId="14861"/>
          <ac:picMkLst>
            <pc:docMk/>
            <pc:sldMk cId="3988782699" sldId="389"/>
            <ac:picMk id="3" creationId="{5D61DDFC-482B-50A6-E092-FF23A82C8D3B}"/>
          </ac:picMkLst>
        </pc:picChg>
        <pc:picChg chg="add mod">
          <ac:chgData name="Pouria Forouzesh" userId="475bbfa581636a77" providerId="LiveId" clId="{537C6239-4046-436B-9F96-C58607B9C79F}" dt="2023-06-07T11:45:14.802" v="1697" actId="14861"/>
          <ac:picMkLst>
            <pc:docMk/>
            <pc:sldMk cId="3988782699" sldId="389"/>
            <ac:picMk id="7" creationId="{7039C107-F9FF-DBF3-A43D-E7FB23FCC1F5}"/>
          </ac:picMkLst>
        </pc:picChg>
        <pc:picChg chg="add mod">
          <ac:chgData name="Pouria Forouzesh" userId="475bbfa581636a77" providerId="LiveId" clId="{537C6239-4046-436B-9F96-C58607B9C79F}" dt="2023-06-07T11:45:33.034" v="1734" actId="14861"/>
          <ac:picMkLst>
            <pc:docMk/>
            <pc:sldMk cId="3988782699" sldId="389"/>
            <ac:picMk id="4098" creationId="{7055FA00-6E40-878C-9C63-249AFAB58AE4}"/>
          </ac:picMkLst>
        </pc:picChg>
        <pc:picChg chg="add mod">
          <ac:chgData name="Pouria Forouzesh" userId="475bbfa581636a77" providerId="LiveId" clId="{537C6239-4046-436B-9F96-C58607B9C79F}" dt="2023-06-07T11:45:58.751" v="1764" actId="1076"/>
          <ac:picMkLst>
            <pc:docMk/>
            <pc:sldMk cId="3988782699" sldId="389"/>
            <ac:picMk id="4100" creationId="{75445D2B-1878-459C-3E8F-77266640F47F}"/>
          </ac:picMkLst>
        </pc:picChg>
      </pc:sldChg>
      <pc:sldChg chg="addSp delSp modSp add mod">
        <pc:chgData name="Pouria Forouzesh" userId="475bbfa581636a77" providerId="LiveId" clId="{537C6239-4046-436B-9F96-C58607B9C79F}" dt="2023-06-07T11:47:32.214" v="1863" actId="1076"/>
        <pc:sldMkLst>
          <pc:docMk/>
          <pc:sldMk cId="3193339333" sldId="390"/>
        </pc:sldMkLst>
        <pc:spChg chg="add del">
          <ac:chgData name="Pouria Forouzesh" userId="475bbfa581636a77" providerId="LiveId" clId="{537C6239-4046-436B-9F96-C58607B9C79F}" dt="2023-06-07T08:19:54.199" v="916"/>
          <ac:spMkLst>
            <pc:docMk/>
            <pc:sldMk cId="3193339333" sldId="390"/>
            <ac:spMk id="8" creationId="{83E4BE8F-F7A2-985A-46D0-DEAAE2D9509A}"/>
          </ac:spMkLst>
        </pc:spChg>
        <pc:spChg chg="add del mod">
          <ac:chgData name="Pouria Forouzesh" userId="475bbfa581636a77" providerId="LiveId" clId="{537C6239-4046-436B-9F96-C58607B9C79F}" dt="2023-06-07T08:21:30.647" v="944" actId="12084"/>
          <ac:spMkLst>
            <pc:docMk/>
            <pc:sldMk cId="3193339333" sldId="390"/>
            <ac:spMk id="11" creationId="{59E527B8-0538-CE83-E1F0-7897332DD3DE}"/>
          </ac:spMkLst>
        </pc:spChg>
        <pc:spChg chg="add del mod">
          <ac:chgData name="Pouria Forouzesh" userId="475bbfa581636a77" providerId="LiveId" clId="{537C6239-4046-436B-9F96-C58607B9C79F}" dt="2023-06-07T08:33:41.805" v="1092" actId="12084"/>
          <ac:spMkLst>
            <pc:docMk/>
            <pc:sldMk cId="3193339333" sldId="390"/>
            <ac:spMk id="14" creationId="{D48B6EC0-361E-F644-232C-71855045E5E9}"/>
          </ac:spMkLst>
        </pc:spChg>
        <pc:graphicFrameChg chg="mod">
          <ac:chgData name="Pouria Forouzesh" userId="475bbfa581636a77" providerId="LiveId" clId="{537C6239-4046-436B-9F96-C58607B9C79F}" dt="2023-06-07T11:23:20.030" v="1246" actId="20577"/>
          <ac:graphicFrameMkLst>
            <pc:docMk/>
            <pc:sldMk cId="3193339333" sldId="390"/>
            <ac:graphicFrameMk id="10" creationId="{611C5B55-D60F-22BD-3504-564B24B33397}"/>
          </ac:graphicFrameMkLst>
        </pc:graphicFrameChg>
        <pc:graphicFrameChg chg="add mod">
          <ac:chgData name="Pouria Forouzesh" userId="475bbfa581636a77" providerId="LiveId" clId="{537C6239-4046-436B-9F96-C58607B9C79F}" dt="2023-06-07T11:47:32.214" v="1863" actId="1076"/>
          <ac:graphicFrameMkLst>
            <pc:docMk/>
            <pc:sldMk cId="3193339333" sldId="390"/>
            <ac:graphicFrameMk id="12" creationId="{E7833D4E-0D82-D377-47A6-1898C208F6D2}"/>
          </ac:graphicFrameMkLst>
        </pc:graphicFrameChg>
        <pc:graphicFrameChg chg="add mod modGraphic">
          <ac:chgData name="Pouria Forouzesh" userId="475bbfa581636a77" providerId="LiveId" clId="{537C6239-4046-436B-9F96-C58607B9C79F}" dt="2023-06-07T08:34:31.402" v="1104" actId="207"/>
          <ac:graphicFrameMkLst>
            <pc:docMk/>
            <pc:sldMk cId="3193339333" sldId="390"/>
            <ac:graphicFrameMk id="15" creationId="{A10EDE69-634B-F31C-B7A5-83DA0223E9D7}"/>
          </ac:graphicFrameMkLst>
        </pc:graphicFrameChg>
        <pc:picChg chg="add mod">
          <ac:chgData name="Pouria Forouzesh" userId="475bbfa581636a77" providerId="LiveId" clId="{537C6239-4046-436B-9F96-C58607B9C79F}" dt="2023-06-07T11:47:29.075" v="1862" actId="14100"/>
          <ac:picMkLst>
            <pc:docMk/>
            <pc:sldMk cId="3193339333" sldId="390"/>
            <ac:picMk id="3" creationId="{DAFA806B-E987-B747-8F38-8D3020CFB2E9}"/>
          </ac:picMkLst>
        </pc:picChg>
        <pc:picChg chg="add mod">
          <ac:chgData name="Pouria Forouzesh" userId="475bbfa581636a77" providerId="LiveId" clId="{537C6239-4046-436B-9F96-C58607B9C79F}" dt="2023-06-07T11:46:57.079" v="1833" actId="1076"/>
          <ac:picMkLst>
            <pc:docMk/>
            <pc:sldMk cId="3193339333" sldId="390"/>
            <ac:picMk id="7" creationId="{CF3B328A-DA1D-4EDD-F2D7-204D1E620B41}"/>
          </ac:picMkLst>
        </pc:picChg>
        <pc:picChg chg="add mod">
          <ac:chgData name="Pouria Forouzesh" userId="475bbfa581636a77" providerId="LiveId" clId="{537C6239-4046-436B-9F96-C58607B9C79F}" dt="2023-06-07T11:47:13.708" v="1858" actId="14861"/>
          <ac:picMkLst>
            <pc:docMk/>
            <pc:sldMk cId="3193339333" sldId="390"/>
            <ac:picMk id="3074" creationId="{34D43E62-ACDF-950C-AC66-FB70673624D9}"/>
          </ac:picMkLst>
        </pc:picChg>
      </pc:sldChg>
      <pc:sldChg chg="addSp modSp add mod">
        <pc:chgData name="Pouria Forouzesh" userId="475bbfa581636a77" providerId="LiveId" clId="{537C6239-4046-436B-9F96-C58607B9C79F}" dt="2023-06-07T11:48:53.830" v="1974" actId="14861"/>
        <pc:sldMkLst>
          <pc:docMk/>
          <pc:sldMk cId="3151331925" sldId="391"/>
        </pc:sldMkLst>
        <pc:graphicFrameChg chg="mod">
          <ac:chgData name="Pouria Forouzesh" userId="475bbfa581636a77" providerId="LiveId" clId="{537C6239-4046-436B-9F96-C58607B9C79F}" dt="2023-06-07T11:22:53.643" v="1241" actId="20577"/>
          <ac:graphicFrameMkLst>
            <pc:docMk/>
            <pc:sldMk cId="3151331925" sldId="391"/>
            <ac:graphicFrameMk id="10" creationId="{611C5B55-D60F-22BD-3504-564B24B33397}"/>
          </ac:graphicFrameMkLst>
        </pc:graphicFrameChg>
        <pc:picChg chg="add mod">
          <ac:chgData name="Pouria Forouzesh" userId="475bbfa581636a77" providerId="LiveId" clId="{537C6239-4046-436B-9F96-C58607B9C79F}" dt="2023-06-07T11:48:13.564" v="1889" actId="14861"/>
          <ac:picMkLst>
            <pc:docMk/>
            <pc:sldMk cId="3151331925" sldId="391"/>
            <ac:picMk id="3" creationId="{C6AB376C-DEAB-C3AB-6F7B-CF172F3AF628}"/>
          </ac:picMkLst>
        </pc:picChg>
        <pc:picChg chg="add mod">
          <ac:chgData name="Pouria Forouzesh" userId="475bbfa581636a77" providerId="LiveId" clId="{537C6239-4046-436B-9F96-C58607B9C79F}" dt="2023-06-07T11:48:27.125" v="1934" actId="1035"/>
          <ac:picMkLst>
            <pc:docMk/>
            <pc:sldMk cId="3151331925" sldId="391"/>
            <ac:picMk id="7" creationId="{505D4097-1FCF-1F3E-6EB4-E6F6CAC133CC}"/>
          </ac:picMkLst>
        </pc:picChg>
        <pc:picChg chg="add mod">
          <ac:chgData name="Pouria Forouzesh" userId="475bbfa581636a77" providerId="LiveId" clId="{537C6239-4046-436B-9F96-C58607B9C79F}" dt="2023-06-07T11:48:53.830" v="1974" actId="14861"/>
          <ac:picMkLst>
            <pc:docMk/>
            <pc:sldMk cId="3151331925" sldId="391"/>
            <ac:picMk id="2050" creationId="{1B524157-8D9A-9D1B-9462-623429CE7D53}"/>
          </ac:picMkLst>
        </pc:picChg>
      </pc:sldChg>
      <pc:sldChg chg="addSp delSp modSp add mod">
        <pc:chgData name="Pouria Forouzesh" userId="475bbfa581636a77" providerId="LiveId" clId="{537C6239-4046-436B-9F96-C58607B9C79F}" dt="2023-06-07T11:40:33.589" v="1395" actId="14861"/>
        <pc:sldMkLst>
          <pc:docMk/>
          <pc:sldMk cId="3250024339" sldId="392"/>
        </pc:sldMkLst>
        <pc:graphicFrameChg chg="mod">
          <ac:chgData name="Pouria Forouzesh" userId="475bbfa581636a77" providerId="LiveId" clId="{537C6239-4046-436B-9F96-C58607B9C79F}" dt="2023-06-07T11:23:50.066" v="1263" actId="20577"/>
          <ac:graphicFrameMkLst>
            <pc:docMk/>
            <pc:sldMk cId="3250024339" sldId="392"/>
            <ac:graphicFrameMk id="10" creationId="{611C5B55-D60F-22BD-3504-564B24B33397}"/>
          </ac:graphicFrameMkLst>
        </pc:graphicFrameChg>
        <pc:picChg chg="del">
          <ac:chgData name="Pouria Forouzesh" userId="475bbfa581636a77" providerId="LiveId" clId="{537C6239-4046-436B-9F96-C58607B9C79F}" dt="2023-06-07T11:15:57.512" v="1215" actId="478"/>
          <ac:picMkLst>
            <pc:docMk/>
            <pc:sldMk cId="3250024339" sldId="392"/>
            <ac:picMk id="3" creationId="{1E5F3A37-241D-3E10-7E49-9D73C339B396}"/>
          </ac:picMkLst>
        </pc:picChg>
        <pc:picChg chg="add mod">
          <ac:chgData name="Pouria Forouzesh" userId="475bbfa581636a77" providerId="LiveId" clId="{537C6239-4046-436B-9F96-C58607B9C79F}" dt="2023-06-07T11:40:33.589" v="1395" actId="14861"/>
          <ac:picMkLst>
            <pc:docMk/>
            <pc:sldMk cId="3250024339" sldId="392"/>
            <ac:picMk id="5" creationId="{614BD946-A6A2-0587-2596-710F3696D083}"/>
          </ac:picMkLst>
        </pc:picChg>
        <pc:picChg chg="del">
          <ac:chgData name="Pouria Forouzesh" userId="475bbfa581636a77" providerId="LiveId" clId="{537C6239-4046-436B-9F96-C58607B9C79F}" dt="2023-06-07T11:15:57.512" v="1215" actId="478"/>
          <ac:picMkLst>
            <pc:docMk/>
            <pc:sldMk cId="3250024339" sldId="392"/>
            <ac:picMk id="7" creationId="{A3E20BFB-18E0-4465-13A2-BDF267104669}"/>
          </ac:picMkLst>
        </pc:picChg>
        <pc:picChg chg="add mod">
          <ac:chgData name="Pouria Forouzesh" userId="475bbfa581636a77" providerId="LiveId" clId="{537C6239-4046-436B-9F96-C58607B9C79F}" dt="2023-06-07T11:39:41.645" v="1340" actId="14861"/>
          <ac:picMkLst>
            <pc:docMk/>
            <pc:sldMk cId="3250024339" sldId="392"/>
            <ac:picMk id="9" creationId="{B569ADF7-0039-4D01-D64C-D468E1587FEF}"/>
          </ac:picMkLst>
        </pc:picChg>
        <pc:picChg chg="del">
          <ac:chgData name="Pouria Forouzesh" userId="475bbfa581636a77" providerId="LiveId" clId="{537C6239-4046-436B-9F96-C58607B9C79F}" dt="2023-06-07T11:15:57.512" v="1215" actId="478"/>
          <ac:picMkLst>
            <pc:docMk/>
            <pc:sldMk cId="3250024339" sldId="392"/>
            <ac:picMk id="7170" creationId="{F90CB345-E016-5DCC-9EE7-0013E2044A51}"/>
          </ac:picMkLst>
        </pc:picChg>
        <pc:picChg chg="add mod">
          <ac:chgData name="Pouria Forouzesh" userId="475bbfa581636a77" providerId="LiveId" clId="{537C6239-4046-436B-9F96-C58607B9C79F}" dt="2023-06-07T11:40:08.988" v="1368" actId="1037"/>
          <ac:picMkLst>
            <pc:docMk/>
            <pc:sldMk cId="3250024339" sldId="392"/>
            <ac:picMk id="8194" creationId="{4BA81FE4-5603-07F5-F40B-340697DC9BF4}"/>
          </ac:picMkLst>
        </pc:picChg>
      </pc:sldChg>
      <pc:sldChg chg="addSp delSp modSp add mod modAnim">
        <pc:chgData name="Pouria Forouzesh" userId="475bbfa581636a77" providerId="LiveId" clId="{537C6239-4046-436B-9F96-C58607B9C79F}" dt="2023-06-18T08:18:00.355" v="5130"/>
        <pc:sldMkLst>
          <pc:docMk/>
          <pc:sldMk cId="605730059" sldId="393"/>
        </pc:sldMkLst>
        <pc:spChg chg="add mod">
          <ac:chgData name="Pouria Forouzesh" userId="475bbfa581636a77" providerId="LiveId" clId="{537C6239-4046-436B-9F96-C58607B9C79F}" dt="2023-06-18T08:15:39.068" v="5053" actId="208"/>
          <ac:spMkLst>
            <pc:docMk/>
            <pc:sldMk cId="605730059" sldId="393"/>
            <ac:spMk id="2" creationId="{8C3B086C-BC4A-4F0A-53A9-61CA33F6C7E5}"/>
          </ac:spMkLst>
        </pc:spChg>
        <pc:spChg chg="add mod">
          <ac:chgData name="Pouria Forouzesh" userId="475bbfa581636a77" providerId="LiveId" clId="{537C6239-4046-436B-9F96-C58607B9C79F}" dt="2023-06-18T08:15:41.579" v="5054" actId="208"/>
          <ac:spMkLst>
            <pc:docMk/>
            <pc:sldMk cId="605730059" sldId="393"/>
            <ac:spMk id="6" creationId="{C366343B-ED9E-CA16-D7F1-E435902E9D0F}"/>
          </ac:spMkLst>
        </pc:spChg>
        <pc:spChg chg="add del">
          <ac:chgData name="Pouria Forouzesh" userId="475bbfa581636a77" providerId="LiveId" clId="{537C6239-4046-436B-9F96-C58607B9C79F}" dt="2023-06-08T09:05:13.391" v="2480" actId="22"/>
          <ac:spMkLst>
            <pc:docMk/>
            <pc:sldMk cId="605730059" sldId="393"/>
            <ac:spMk id="10" creationId="{F92EC827-EC8A-9648-30B4-05B6C2428BDC}"/>
          </ac:spMkLst>
        </pc:spChg>
        <pc:picChg chg="add del mod">
          <ac:chgData name="Pouria Forouzesh" userId="475bbfa581636a77" providerId="LiveId" clId="{537C6239-4046-436B-9F96-C58607B9C79F}" dt="2023-06-08T09:12:02.362" v="2528" actId="478"/>
          <ac:picMkLst>
            <pc:docMk/>
            <pc:sldMk cId="605730059" sldId="393"/>
            <ac:picMk id="6" creationId="{EF1CF5BE-8454-DC1E-98CE-D2DC85304D81}"/>
          </ac:picMkLst>
        </pc:picChg>
        <pc:picChg chg="del">
          <ac:chgData name="Pouria Forouzesh" userId="475bbfa581636a77" providerId="LiveId" clId="{537C6239-4046-436B-9F96-C58607B9C79F}" dt="2023-06-08T09:00:43.842" v="2439" actId="478"/>
          <ac:picMkLst>
            <pc:docMk/>
            <pc:sldMk cId="605730059" sldId="393"/>
            <ac:picMk id="7" creationId="{F621C67C-AAD3-9B12-A4B6-E0C0B49C4994}"/>
          </ac:picMkLst>
        </pc:picChg>
        <pc:picChg chg="del">
          <ac:chgData name="Pouria Forouzesh" userId="475bbfa581636a77" providerId="LiveId" clId="{537C6239-4046-436B-9F96-C58607B9C79F}" dt="2023-06-08T09:00:43.842" v="2439" actId="478"/>
          <ac:picMkLst>
            <pc:docMk/>
            <pc:sldMk cId="605730059" sldId="393"/>
            <ac:picMk id="9" creationId="{1D15D799-F6E2-AC8C-0BFE-5AE617259996}"/>
          </ac:picMkLst>
        </pc:picChg>
        <pc:picChg chg="del">
          <ac:chgData name="Pouria Forouzesh" userId="475bbfa581636a77" providerId="LiveId" clId="{537C6239-4046-436B-9F96-C58607B9C79F}" dt="2023-06-08T09:00:43.842" v="2439" actId="478"/>
          <ac:picMkLst>
            <pc:docMk/>
            <pc:sldMk cId="605730059" sldId="393"/>
            <ac:picMk id="11" creationId="{FEB80C9F-9FC4-A918-FD3E-9ED9513AB0BD}"/>
          </ac:picMkLst>
        </pc:picChg>
        <pc:picChg chg="add mod">
          <ac:chgData name="Pouria Forouzesh" userId="475bbfa581636a77" providerId="LiveId" clId="{537C6239-4046-436B-9F96-C58607B9C79F}" dt="2023-06-18T08:17:52.189" v="5128" actId="1076"/>
          <ac:picMkLst>
            <pc:docMk/>
            <pc:sldMk cId="605730059" sldId="393"/>
            <ac:picMk id="12" creationId="{9C77D0E5-134F-C9CC-75D3-1774D3536463}"/>
          </ac:picMkLst>
        </pc:picChg>
        <pc:picChg chg="del">
          <ac:chgData name="Pouria Forouzesh" userId="475bbfa581636a77" providerId="LiveId" clId="{537C6239-4046-436B-9F96-C58607B9C79F}" dt="2023-06-08T09:00:43.842" v="2439" actId="478"/>
          <ac:picMkLst>
            <pc:docMk/>
            <pc:sldMk cId="605730059" sldId="393"/>
            <ac:picMk id="13" creationId="{FC6E320E-2BD7-A43C-2B88-A7BC836BD72E}"/>
          </ac:picMkLst>
        </pc:picChg>
        <pc:picChg chg="add mod">
          <ac:chgData name="Pouria Forouzesh" userId="475bbfa581636a77" providerId="LiveId" clId="{537C6239-4046-436B-9F96-C58607B9C79F}" dt="2023-06-18T08:17:27.075" v="5092" actId="14861"/>
          <ac:picMkLst>
            <pc:docMk/>
            <pc:sldMk cId="605730059" sldId="393"/>
            <ac:picMk id="1026" creationId="{0FA1FC19-262C-9CBA-0AA6-7ABED142C4AF}"/>
          </ac:picMkLst>
        </pc:picChg>
        <pc:picChg chg="add del mod">
          <ac:chgData name="Pouria Forouzesh" userId="475bbfa581636a77" providerId="LiveId" clId="{537C6239-4046-436B-9F96-C58607B9C79F}" dt="2023-06-08T09:02:28.857" v="2450" actId="478"/>
          <ac:picMkLst>
            <pc:docMk/>
            <pc:sldMk cId="605730059" sldId="393"/>
            <ac:picMk id="1028" creationId="{25A0A30A-0C85-A1D3-6E88-38D6B18C7D78}"/>
          </ac:picMkLst>
        </pc:picChg>
        <pc:picChg chg="add mod">
          <ac:chgData name="Pouria Forouzesh" userId="475bbfa581636a77" providerId="LiveId" clId="{537C6239-4046-436B-9F96-C58607B9C79F}" dt="2023-06-08T09:05:42.036" v="2489" actId="14100"/>
          <ac:picMkLst>
            <pc:docMk/>
            <pc:sldMk cId="605730059" sldId="393"/>
            <ac:picMk id="1030" creationId="{39C5E90B-629F-6EBE-DA50-7AAE0246CD11}"/>
          </ac:picMkLst>
        </pc:picChg>
        <pc:picChg chg="add mod">
          <ac:chgData name="Pouria Forouzesh" userId="475bbfa581636a77" providerId="LiveId" clId="{537C6239-4046-436B-9F96-C58607B9C79F}" dt="2023-06-08T09:05:50.264" v="2491" actId="1076"/>
          <ac:picMkLst>
            <pc:docMk/>
            <pc:sldMk cId="605730059" sldId="393"/>
            <ac:picMk id="1032" creationId="{085E7B52-38D6-252D-F764-68B06BD84F45}"/>
          </ac:picMkLst>
        </pc:picChg>
        <pc:picChg chg="add mod">
          <ac:chgData name="Pouria Forouzesh" userId="475bbfa581636a77" providerId="LiveId" clId="{537C6239-4046-436B-9F96-C58607B9C79F}" dt="2023-06-18T08:17:44.039" v="5126" actId="14861"/>
          <ac:picMkLst>
            <pc:docMk/>
            <pc:sldMk cId="605730059" sldId="393"/>
            <ac:picMk id="1034" creationId="{DA981460-575A-BE95-05AD-58FAB57F522B}"/>
          </ac:picMkLst>
        </pc:picChg>
      </pc:sldChg>
      <pc:sldChg chg="addSp delSp modSp add mod modAnim">
        <pc:chgData name="Pouria Forouzesh" userId="475bbfa581636a77" providerId="LiveId" clId="{537C6239-4046-436B-9F96-C58607B9C79F}" dt="2023-06-18T08:20:20.047" v="5143"/>
        <pc:sldMkLst>
          <pc:docMk/>
          <pc:sldMk cId="2841346617" sldId="394"/>
        </pc:sldMkLst>
        <pc:spChg chg="add mod">
          <ac:chgData name="Pouria Forouzesh" userId="475bbfa581636a77" providerId="LiveId" clId="{537C6239-4046-436B-9F96-C58607B9C79F}" dt="2023-06-18T08:19:34.187" v="5134" actId="208"/>
          <ac:spMkLst>
            <pc:docMk/>
            <pc:sldMk cId="2841346617" sldId="394"/>
            <ac:spMk id="2" creationId="{1109E3EA-4737-E577-B152-056D3D82C014}"/>
          </ac:spMkLst>
        </pc:spChg>
        <pc:spChg chg="add mod">
          <ac:chgData name="Pouria Forouzesh" userId="475bbfa581636a77" providerId="LiveId" clId="{537C6239-4046-436B-9F96-C58607B9C79F}" dt="2023-06-18T08:20:05.383" v="5140" actId="207"/>
          <ac:spMkLst>
            <pc:docMk/>
            <pc:sldMk cId="2841346617" sldId="394"/>
            <ac:spMk id="6" creationId="{08C9AAC9-B092-0A9E-40CD-F7D1C86A4DFC}"/>
          </ac:spMkLst>
        </pc:spChg>
        <pc:spChg chg="add mod">
          <ac:chgData name="Pouria Forouzesh" userId="475bbfa581636a77" providerId="LiveId" clId="{537C6239-4046-436B-9F96-C58607B9C79F}" dt="2023-06-18T08:20:03.185" v="5139" actId="207"/>
          <ac:spMkLst>
            <pc:docMk/>
            <pc:sldMk cId="2841346617" sldId="394"/>
            <ac:spMk id="8" creationId="{84DF1DB1-E0CB-F6E2-54AA-6D6C77D3A300}"/>
          </ac:spMkLst>
        </pc:spChg>
        <pc:picChg chg="del">
          <ac:chgData name="Pouria Forouzesh" userId="475bbfa581636a77" providerId="LiveId" clId="{537C6239-4046-436B-9F96-C58607B9C79F}" dt="2023-06-08T09:10:58.621" v="2521" actId="478"/>
          <ac:picMkLst>
            <pc:docMk/>
            <pc:sldMk cId="2841346617" sldId="394"/>
            <ac:picMk id="6" creationId="{EF1CF5BE-8454-DC1E-98CE-D2DC85304D81}"/>
          </ac:picMkLst>
        </pc:picChg>
        <pc:picChg chg="add mod">
          <ac:chgData name="Pouria Forouzesh" userId="475bbfa581636a77" providerId="LiveId" clId="{537C6239-4046-436B-9F96-C58607B9C79F}" dt="2023-06-18T08:19:16.563" v="5131" actId="1076"/>
          <ac:picMkLst>
            <pc:docMk/>
            <pc:sldMk cId="2841346617" sldId="394"/>
            <ac:picMk id="7" creationId="{8D2D0EB8-338E-4576-C7BC-E56C661BF8D3}"/>
          </ac:picMkLst>
        </pc:picChg>
        <pc:picChg chg="add mod">
          <ac:chgData name="Pouria Forouzesh" userId="475bbfa581636a77" providerId="LiveId" clId="{537C6239-4046-436B-9F96-C58607B9C79F}" dt="2023-06-18T08:20:17.073" v="5142" actId="1076"/>
          <ac:picMkLst>
            <pc:docMk/>
            <pc:sldMk cId="2841346617" sldId="394"/>
            <ac:picMk id="9" creationId="{F1DEA644-554B-CBB6-A5C5-246991F2731D}"/>
          </ac:picMkLst>
        </pc:picChg>
        <pc:picChg chg="del">
          <ac:chgData name="Pouria Forouzesh" userId="475bbfa581636a77" providerId="LiveId" clId="{537C6239-4046-436B-9F96-C58607B9C79F}" dt="2023-06-08T09:07:12.349" v="2499" actId="478"/>
          <ac:picMkLst>
            <pc:docMk/>
            <pc:sldMk cId="2841346617" sldId="394"/>
            <ac:picMk id="1026" creationId="{0FA1FC19-262C-9CBA-0AA6-7ABED142C4AF}"/>
          </ac:picMkLst>
        </pc:picChg>
        <pc:picChg chg="add mod">
          <ac:chgData name="Pouria Forouzesh" userId="475bbfa581636a77" providerId="LiveId" clId="{537C6239-4046-436B-9F96-C58607B9C79F}" dt="2023-06-08T09:07:22.660" v="2506" actId="14100"/>
          <ac:picMkLst>
            <pc:docMk/>
            <pc:sldMk cId="2841346617" sldId="394"/>
            <ac:picMk id="2050" creationId="{CD2F196B-911E-909D-776D-1F0D0C5BF6EB}"/>
          </ac:picMkLst>
        </pc:picChg>
        <pc:picChg chg="add mod">
          <ac:chgData name="Pouria Forouzesh" userId="475bbfa581636a77" providerId="LiveId" clId="{537C6239-4046-436B-9F96-C58607B9C79F}" dt="2023-06-08T09:07:40.462" v="2510" actId="14100"/>
          <ac:picMkLst>
            <pc:docMk/>
            <pc:sldMk cId="2841346617" sldId="394"/>
            <ac:picMk id="2052" creationId="{5BA33F9E-E89D-EC13-8C43-010EBA386703}"/>
          </ac:picMkLst>
        </pc:picChg>
        <pc:picChg chg="add mod">
          <ac:chgData name="Pouria Forouzesh" userId="475bbfa581636a77" providerId="LiveId" clId="{537C6239-4046-436B-9F96-C58607B9C79F}" dt="2023-06-08T09:10:29.133" v="2520" actId="1076"/>
          <ac:picMkLst>
            <pc:docMk/>
            <pc:sldMk cId="2841346617" sldId="394"/>
            <ac:picMk id="2054" creationId="{8B3AE55A-7C1F-C4A1-90CD-1D3C4B650B3D}"/>
          </ac:picMkLst>
        </pc:picChg>
      </pc:sldChg>
      <pc:sldChg chg="addSp delSp modSp add mod">
        <pc:chgData name="Pouria Forouzesh" userId="475bbfa581636a77" providerId="LiveId" clId="{537C6239-4046-436B-9F96-C58607B9C79F}" dt="2023-06-18T08:39:17.358" v="5391" actId="14861"/>
        <pc:sldMkLst>
          <pc:docMk/>
          <pc:sldMk cId="1926359602" sldId="395"/>
        </pc:sldMkLst>
        <pc:spChg chg="add del mod">
          <ac:chgData name="Pouria Forouzesh" userId="475bbfa581636a77" providerId="LiveId" clId="{537C6239-4046-436B-9F96-C58607B9C79F}" dt="2023-06-18T08:33:58.755" v="5300" actId="478"/>
          <ac:spMkLst>
            <pc:docMk/>
            <pc:sldMk cId="1926359602" sldId="395"/>
            <ac:spMk id="6" creationId="{67E1187E-E1D7-1C53-BB55-A049FD80F34E}"/>
          </ac:spMkLst>
        </pc:spChg>
        <pc:spChg chg="add mod">
          <ac:chgData name="Pouria Forouzesh" userId="475bbfa581636a77" providerId="LiveId" clId="{537C6239-4046-436B-9F96-C58607B9C79F}" dt="2023-06-18T08:38:40.828" v="5322" actId="1076"/>
          <ac:spMkLst>
            <pc:docMk/>
            <pc:sldMk cId="1926359602" sldId="395"/>
            <ac:spMk id="7" creationId="{0FCC300A-BC0D-8CFC-1F76-119F5581DDB9}"/>
          </ac:spMkLst>
        </pc:spChg>
        <pc:graphicFrameChg chg="mod">
          <ac:chgData name="Pouria Forouzesh" userId="475bbfa581636a77" providerId="LiveId" clId="{537C6239-4046-436B-9F96-C58607B9C79F}" dt="2023-06-18T08:33:26.173" v="5298"/>
          <ac:graphicFrameMkLst>
            <pc:docMk/>
            <pc:sldMk cId="1926359602" sldId="395"/>
            <ac:graphicFrameMk id="5" creationId="{884EA2C3-AED5-E797-7585-4C5CFA44BAF5}"/>
          </ac:graphicFrameMkLst>
        </pc:graphicFrameChg>
        <pc:picChg chg="add mod">
          <ac:chgData name="Pouria Forouzesh" userId="475bbfa581636a77" providerId="LiveId" clId="{537C6239-4046-436B-9F96-C58607B9C79F}" dt="2023-06-18T08:38:54.500" v="5337" actId="14861"/>
          <ac:picMkLst>
            <pc:docMk/>
            <pc:sldMk cId="1926359602" sldId="395"/>
            <ac:picMk id="2" creationId="{7BC4057C-673B-A995-C39F-C8BDFDB5E8C3}"/>
          </ac:picMkLst>
        </pc:picChg>
        <pc:picChg chg="del">
          <ac:chgData name="Pouria Forouzesh" userId="475bbfa581636a77" providerId="LiveId" clId="{537C6239-4046-436B-9F96-C58607B9C79F}" dt="2023-06-08T09:14:35.446" v="2548" actId="478"/>
          <ac:picMkLst>
            <pc:docMk/>
            <pc:sldMk cId="1926359602" sldId="395"/>
            <ac:picMk id="3074" creationId="{C9557FCE-FC9D-6778-0E96-5CD64DDEE991}"/>
          </ac:picMkLst>
        </pc:picChg>
        <pc:picChg chg="del">
          <ac:chgData name="Pouria Forouzesh" userId="475bbfa581636a77" providerId="LiveId" clId="{537C6239-4046-436B-9F96-C58607B9C79F}" dt="2023-06-08T09:14:35.446" v="2548" actId="478"/>
          <ac:picMkLst>
            <pc:docMk/>
            <pc:sldMk cId="1926359602" sldId="395"/>
            <ac:picMk id="3076" creationId="{D510CF70-88FC-A3A6-AD2A-464D38FBD8D8}"/>
          </ac:picMkLst>
        </pc:picChg>
        <pc:picChg chg="add mod">
          <ac:chgData name="Pouria Forouzesh" userId="475bbfa581636a77" providerId="LiveId" clId="{537C6239-4046-436B-9F96-C58607B9C79F}" dt="2023-06-18T08:39:07.836" v="5370" actId="14861"/>
          <ac:picMkLst>
            <pc:docMk/>
            <pc:sldMk cId="1926359602" sldId="395"/>
            <ac:picMk id="5122" creationId="{5F290E67-7319-765B-FAAE-5AA70CD50C10}"/>
          </ac:picMkLst>
        </pc:picChg>
        <pc:picChg chg="add mod">
          <ac:chgData name="Pouria Forouzesh" userId="475bbfa581636a77" providerId="LiveId" clId="{537C6239-4046-436B-9F96-C58607B9C79F}" dt="2023-06-18T08:39:17.358" v="5391" actId="14861"/>
          <ac:picMkLst>
            <pc:docMk/>
            <pc:sldMk cId="1926359602" sldId="395"/>
            <ac:picMk id="5124" creationId="{C097FCCE-CA4B-F9C8-F8E1-94A9C29D103C}"/>
          </ac:picMkLst>
        </pc:picChg>
      </pc:sldChg>
      <pc:sldChg chg="addSp delSp modSp add mod modAnim">
        <pc:chgData name="Pouria Forouzesh" userId="475bbfa581636a77" providerId="LiveId" clId="{537C6239-4046-436B-9F96-C58607B9C79F}" dt="2023-06-18T08:55:52.473" v="5484"/>
        <pc:sldMkLst>
          <pc:docMk/>
          <pc:sldMk cId="1657499916" sldId="396"/>
        </pc:sldMkLst>
        <pc:spChg chg="add del mod">
          <ac:chgData name="Pouria Forouzesh" userId="475bbfa581636a77" providerId="LiveId" clId="{537C6239-4046-436B-9F96-C58607B9C79F}" dt="2023-06-18T08:46:50.487" v="5426" actId="12084"/>
          <ac:spMkLst>
            <pc:docMk/>
            <pc:sldMk cId="1657499916" sldId="396"/>
            <ac:spMk id="2" creationId="{1BCAB081-402F-445B-95AA-44C5FC8F2F9F}"/>
          </ac:spMkLst>
        </pc:spChg>
        <pc:spChg chg="add mod">
          <ac:chgData name="Pouria Forouzesh" userId="475bbfa581636a77" providerId="LiveId" clId="{537C6239-4046-436B-9F96-C58607B9C79F}" dt="2023-06-18T08:49:33.572" v="5446" actId="20577"/>
          <ac:spMkLst>
            <pc:docMk/>
            <pc:sldMk cId="1657499916" sldId="396"/>
            <ac:spMk id="6" creationId="{BE078F3E-208C-813F-D6EA-9F50CEEF9A4A}"/>
          </ac:spMkLst>
        </pc:spChg>
        <pc:spChg chg="add mod">
          <ac:chgData name="Pouria Forouzesh" userId="475bbfa581636a77" providerId="LiveId" clId="{537C6239-4046-436B-9F96-C58607B9C79F}" dt="2023-06-18T08:49:39.150" v="5448" actId="20577"/>
          <ac:spMkLst>
            <pc:docMk/>
            <pc:sldMk cId="1657499916" sldId="396"/>
            <ac:spMk id="8" creationId="{66DE8577-35F7-8930-F2A7-37289E461FCF}"/>
          </ac:spMkLst>
        </pc:spChg>
        <pc:spChg chg="add mod">
          <ac:chgData name="Pouria Forouzesh" userId="475bbfa581636a77" providerId="LiveId" clId="{537C6239-4046-436B-9F96-C58607B9C79F}" dt="2023-06-18T08:54:55.580" v="5481" actId="208"/>
          <ac:spMkLst>
            <pc:docMk/>
            <pc:sldMk cId="1657499916" sldId="396"/>
            <ac:spMk id="10" creationId="{BFE2002D-0921-233A-F20F-233511F03381}"/>
          </ac:spMkLst>
        </pc:spChg>
        <pc:spChg chg="add del mod">
          <ac:chgData name="Pouria Forouzesh" userId="475bbfa581636a77" providerId="LiveId" clId="{537C6239-4046-436B-9F96-C58607B9C79F}" dt="2023-06-18T08:51:49.641" v="5461" actId="478"/>
          <ac:spMkLst>
            <pc:docMk/>
            <pc:sldMk cId="1657499916" sldId="396"/>
            <ac:spMk id="14" creationId="{7DD5AF1C-C15E-3DE9-5885-D5220572C2D5}"/>
          </ac:spMkLst>
        </pc:spChg>
        <pc:spChg chg="add mod">
          <ac:chgData name="Pouria Forouzesh" userId="475bbfa581636a77" providerId="LiveId" clId="{537C6239-4046-436B-9F96-C58607B9C79F}" dt="2023-06-18T08:52:04.778" v="5465" actId="1076"/>
          <ac:spMkLst>
            <pc:docMk/>
            <pc:sldMk cId="1657499916" sldId="396"/>
            <ac:spMk id="16" creationId="{DF074402-2EB5-B144-73AD-ABC5622A174A}"/>
          </ac:spMkLst>
        </pc:spChg>
        <pc:spChg chg="add mod">
          <ac:chgData name="Pouria Forouzesh" userId="475bbfa581636a77" providerId="LiveId" clId="{537C6239-4046-436B-9F96-C58607B9C79F}" dt="2023-06-18T08:52:09.638" v="5466" actId="571"/>
          <ac:spMkLst>
            <pc:docMk/>
            <pc:sldMk cId="1657499916" sldId="396"/>
            <ac:spMk id="17" creationId="{4B19A0A5-18CC-F0CC-B141-E6C5BC70761C}"/>
          </ac:spMkLst>
        </pc:spChg>
        <pc:spChg chg="add mod">
          <ac:chgData name="Pouria Forouzesh" userId="475bbfa581636a77" providerId="LiveId" clId="{537C6239-4046-436B-9F96-C58607B9C79F}" dt="2023-06-18T08:54:15.792" v="5476" actId="14100"/>
          <ac:spMkLst>
            <pc:docMk/>
            <pc:sldMk cId="1657499916" sldId="396"/>
            <ac:spMk id="18" creationId="{95B4C7C1-A881-1543-512B-C8C8B6C399F2}"/>
          </ac:spMkLst>
        </pc:spChg>
        <pc:spChg chg="add mod">
          <ac:chgData name="Pouria Forouzesh" userId="475bbfa581636a77" providerId="LiveId" clId="{537C6239-4046-436B-9F96-C58607B9C79F}" dt="2023-06-18T08:54:52.202" v="5480" actId="208"/>
          <ac:spMkLst>
            <pc:docMk/>
            <pc:sldMk cId="1657499916" sldId="396"/>
            <ac:spMk id="19" creationId="{FDB47A0D-E076-5221-6FC2-D6578F0654F1}"/>
          </ac:spMkLst>
        </pc:spChg>
        <pc:graphicFrameChg chg="add mod">
          <ac:chgData name="Pouria Forouzesh" userId="475bbfa581636a77" providerId="LiveId" clId="{537C6239-4046-436B-9F96-C58607B9C79F}" dt="2023-06-18T08:46:50.487" v="5426" actId="12084"/>
          <ac:graphicFrameMkLst>
            <pc:docMk/>
            <pc:sldMk cId="1657499916" sldId="396"/>
            <ac:graphicFrameMk id="4" creationId="{21A6A33C-A69E-85E8-6BB8-0724ED4FAA56}"/>
          </ac:graphicFrameMkLst>
        </pc:graphicFrameChg>
        <pc:picChg chg="add mod">
          <ac:chgData name="Pouria Forouzesh" userId="475bbfa581636a77" providerId="LiveId" clId="{537C6239-4046-436B-9F96-C58607B9C79F}" dt="2023-06-18T08:43:59.259" v="5411" actId="14861"/>
          <ac:picMkLst>
            <pc:docMk/>
            <pc:sldMk cId="1657499916" sldId="396"/>
            <ac:picMk id="3" creationId="{34D0BB21-F9E7-B30E-0343-35AC470EA167}"/>
          </ac:picMkLst>
        </pc:picChg>
        <pc:picChg chg="add mod">
          <ac:chgData name="Pouria Forouzesh" userId="475bbfa581636a77" providerId="LiveId" clId="{537C6239-4046-436B-9F96-C58607B9C79F}" dt="2023-06-18T08:43:51.140" v="5409" actId="14861"/>
          <ac:picMkLst>
            <pc:docMk/>
            <pc:sldMk cId="1657499916" sldId="396"/>
            <ac:picMk id="5" creationId="{D96B51A3-54BE-3089-0648-545B3E3397B4}"/>
          </ac:picMkLst>
        </pc:picChg>
        <pc:picChg chg="add mod">
          <ac:chgData name="Pouria Forouzesh" userId="475bbfa581636a77" providerId="LiveId" clId="{537C6239-4046-436B-9F96-C58607B9C79F}" dt="2023-06-18T08:43:59.259" v="5411" actId="14861"/>
          <ac:picMkLst>
            <pc:docMk/>
            <pc:sldMk cId="1657499916" sldId="396"/>
            <ac:picMk id="7" creationId="{328A4323-EA42-CE51-CC3B-A2AE7953D825}"/>
          </ac:picMkLst>
        </pc:picChg>
        <pc:picChg chg="add mod">
          <ac:chgData name="Pouria Forouzesh" userId="475bbfa581636a77" providerId="LiveId" clId="{537C6239-4046-436B-9F96-C58607B9C79F}" dt="2023-06-18T08:43:51.140" v="5409" actId="14861"/>
          <ac:picMkLst>
            <pc:docMk/>
            <pc:sldMk cId="1657499916" sldId="396"/>
            <ac:picMk id="9" creationId="{5FB5F52C-0420-ECD8-E3C6-41B690934D38}"/>
          </ac:picMkLst>
        </pc:picChg>
        <pc:picChg chg="add mod">
          <ac:chgData name="Pouria Forouzesh" userId="475bbfa581636a77" providerId="LiveId" clId="{537C6239-4046-436B-9F96-C58607B9C79F}" dt="2023-06-18T08:43:51.140" v="5409" actId="14861"/>
          <ac:picMkLst>
            <pc:docMk/>
            <pc:sldMk cId="1657499916" sldId="396"/>
            <ac:picMk id="11" creationId="{BE218CA3-7925-7E16-D1A2-121030821340}"/>
          </ac:picMkLst>
        </pc:picChg>
        <pc:picChg chg="add mod">
          <ac:chgData name="Pouria Forouzesh" userId="475bbfa581636a77" providerId="LiveId" clId="{537C6239-4046-436B-9F96-C58607B9C79F}" dt="2023-06-18T08:46:55.952" v="5427" actId="1076"/>
          <ac:picMkLst>
            <pc:docMk/>
            <pc:sldMk cId="1657499916" sldId="396"/>
            <ac:picMk id="15" creationId="{44F75811-E718-4116-6E43-96D81D3BCCFC}"/>
          </ac:picMkLst>
        </pc:picChg>
        <pc:picChg chg="del">
          <ac:chgData name="Pouria Forouzesh" userId="475bbfa581636a77" providerId="LiveId" clId="{537C6239-4046-436B-9F96-C58607B9C79F}" dt="2023-06-08T11:27:19.373" v="2703" actId="478"/>
          <ac:picMkLst>
            <pc:docMk/>
            <pc:sldMk cId="1657499916" sldId="396"/>
            <ac:picMk id="16" creationId="{EB11736C-716E-9CE5-8BF5-180FDF197813}"/>
          </ac:picMkLst>
        </pc:picChg>
        <pc:picChg chg="add del mod">
          <ac:chgData name="Pouria Forouzesh" userId="475bbfa581636a77" providerId="LiveId" clId="{537C6239-4046-436B-9F96-C58607B9C79F}" dt="2023-06-08T11:48:50.334" v="2756" actId="21"/>
          <ac:picMkLst>
            <pc:docMk/>
            <pc:sldMk cId="1657499916" sldId="396"/>
            <ac:picMk id="18" creationId="{C4DE75B4-9F46-9FE9-B810-D6AF42602CA5}"/>
          </ac:picMkLst>
        </pc:picChg>
        <pc:picChg chg="del">
          <ac:chgData name="Pouria Forouzesh" userId="475bbfa581636a77" providerId="LiveId" clId="{537C6239-4046-436B-9F96-C58607B9C79F}" dt="2023-06-08T11:28:56.210" v="2719" actId="478"/>
          <ac:picMkLst>
            <pc:docMk/>
            <pc:sldMk cId="1657499916" sldId="396"/>
            <ac:picMk id="20" creationId="{BFAE20DE-6CA1-A215-25DE-7D4869B6C630}"/>
          </ac:picMkLst>
        </pc:picChg>
        <pc:picChg chg="del">
          <ac:chgData name="Pouria Forouzesh" userId="475bbfa581636a77" providerId="LiveId" clId="{537C6239-4046-436B-9F96-C58607B9C79F}" dt="2023-06-08T11:27:12.937" v="2700" actId="478"/>
          <ac:picMkLst>
            <pc:docMk/>
            <pc:sldMk cId="1657499916" sldId="396"/>
            <ac:picMk id="24" creationId="{BE7EE790-A506-69E0-39A8-AEB5CA65B889}"/>
          </ac:picMkLst>
        </pc:picChg>
        <pc:picChg chg="del">
          <ac:chgData name="Pouria Forouzesh" userId="475bbfa581636a77" providerId="LiveId" clId="{537C6239-4046-436B-9F96-C58607B9C79F}" dt="2023-06-08T11:28:49.129" v="2715" actId="478"/>
          <ac:picMkLst>
            <pc:docMk/>
            <pc:sldMk cId="1657499916" sldId="396"/>
            <ac:picMk id="26" creationId="{2C63B7D7-511F-BD8F-0634-9B009FC11365}"/>
          </ac:picMkLst>
        </pc:picChg>
        <pc:picChg chg="del">
          <ac:chgData name="Pouria Forouzesh" userId="475bbfa581636a77" providerId="LiveId" clId="{537C6239-4046-436B-9F96-C58607B9C79F}" dt="2023-06-08T11:29:52.683" v="2726" actId="478"/>
          <ac:picMkLst>
            <pc:docMk/>
            <pc:sldMk cId="1657499916" sldId="396"/>
            <ac:picMk id="28" creationId="{9021C30E-0ADD-68F8-C648-099403CB6AD3}"/>
          </ac:picMkLst>
        </pc:picChg>
        <pc:picChg chg="del">
          <ac:chgData name="Pouria Forouzesh" userId="475bbfa581636a77" providerId="LiveId" clId="{537C6239-4046-436B-9F96-C58607B9C79F}" dt="2023-06-08T11:29:52.683" v="2726" actId="478"/>
          <ac:picMkLst>
            <pc:docMk/>
            <pc:sldMk cId="1657499916" sldId="396"/>
            <ac:picMk id="30" creationId="{DB361B93-BB50-3008-41BB-DEDA47EECBAB}"/>
          </ac:picMkLst>
        </pc:picChg>
        <pc:picChg chg="del">
          <ac:chgData name="Pouria Forouzesh" userId="475bbfa581636a77" providerId="LiveId" clId="{537C6239-4046-436B-9F96-C58607B9C79F}" dt="2023-06-08T11:29:52.683" v="2726" actId="478"/>
          <ac:picMkLst>
            <pc:docMk/>
            <pc:sldMk cId="1657499916" sldId="396"/>
            <ac:picMk id="32" creationId="{CC1BA6D7-CB03-6AA5-9EF8-7761E1A82998}"/>
          </ac:picMkLst>
        </pc:picChg>
        <pc:picChg chg="del">
          <ac:chgData name="Pouria Forouzesh" userId="475bbfa581636a77" providerId="LiveId" clId="{537C6239-4046-436B-9F96-C58607B9C79F}" dt="2023-06-08T11:29:52.683" v="2726" actId="478"/>
          <ac:picMkLst>
            <pc:docMk/>
            <pc:sldMk cId="1657499916" sldId="396"/>
            <ac:picMk id="34" creationId="{A8092528-C0C3-D050-E1B4-7FB1F69ACD32}"/>
          </ac:picMkLst>
        </pc:picChg>
        <pc:picChg chg="add del mod">
          <ac:chgData name="Pouria Forouzesh" userId="475bbfa581636a77" providerId="LiveId" clId="{537C6239-4046-436B-9F96-C58607B9C79F}" dt="2023-06-08T11:48:50.334" v="2756" actId="21"/>
          <ac:picMkLst>
            <pc:docMk/>
            <pc:sldMk cId="1657499916" sldId="396"/>
            <ac:picMk id="6146" creationId="{04BFC5CB-8C6D-7BFD-733B-0C82D80197EF}"/>
          </ac:picMkLst>
        </pc:picChg>
      </pc:sldChg>
      <pc:sldChg chg="addSp delSp modSp add">
        <pc:chgData name="Pouria Forouzesh" userId="475bbfa581636a77" providerId="LiveId" clId="{537C6239-4046-436B-9F96-C58607B9C79F}" dt="2023-06-09T21:52:02.287" v="2947"/>
        <pc:sldMkLst>
          <pc:docMk/>
          <pc:sldMk cId="735398962" sldId="397"/>
        </pc:sldMkLst>
        <pc:picChg chg="add mod">
          <ac:chgData name="Pouria Forouzesh" userId="475bbfa581636a77" providerId="LiveId" clId="{537C6239-4046-436B-9F96-C58607B9C79F}" dt="2023-06-09T21:52:02.287" v="2947"/>
          <ac:picMkLst>
            <pc:docMk/>
            <pc:sldMk cId="735398962" sldId="397"/>
            <ac:picMk id="2" creationId="{A9EC7994-60E5-A093-D9AB-5AE4B0E30343}"/>
          </ac:picMkLst>
        </pc:picChg>
        <pc:picChg chg="del mod">
          <ac:chgData name="Pouria Forouzesh" userId="475bbfa581636a77" providerId="LiveId" clId="{537C6239-4046-436B-9F96-C58607B9C79F}" dt="2023-06-09T21:52:01.169" v="2946" actId="478"/>
          <ac:picMkLst>
            <pc:docMk/>
            <pc:sldMk cId="735398962" sldId="397"/>
            <ac:picMk id="4" creationId="{A8425D23-10AE-2197-CBC5-394039BA67B7}"/>
          </ac:picMkLst>
        </pc:picChg>
        <pc:picChg chg="del">
          <ac:chgData name="Pouria Forouzesh" userId="475bbfa581636a77" providerId="LiveId" clId="{537C6239-4046-436B-9F96-C58607B9C79F}" dt="2023-06-08T11:50:56.022" v="2778" actId="478"/>
          <ac:picMkLst>
            <pc:docMk/>
            <pc:sldMk cId="735398962" sldId="397"/>
            <ac:picMk id="8194" creationId="{1830BAA7-79D4-E807-1710-2D5E313EBD32}"/>
          </ac:picMkLst>
        </pc:picChg>
        <pc:picChg chg="del">
          <ac:chgData name="Pouria Forouzesh" userId="475bbfa581636a77" providerId="LiveId" clId="{537C6239-4046-436B-9F96-C58607B9C79F}" dt="2023-06-08T11:50:56.022" v="2778" actId="478"/>
          <ac:picMkLst>
            <pc:docMk/>
            <pc:sldMk cId="735398962" sldId="397"/>
            <ac:picMk id="8196" creationId="{0F22BE83-F18B-B34D-549A-5EBF5B75B757}"/>
          </ac:picMkLst>
        </pc:picChg>
        <pc:picChg chg="mod">
          <ac:chgData name="Pouria Forouzesh" userId="475bbfa581636a77" providerId="LiveId" clId="{537C6239-4046-436B-9F96-C58607B9C79F}" dt="2023-06-08T11:51:19.646" v="2788" actId="1076"/>
          <ac:picMkLst>
            <pc:docMk/>
            <pc:sldMk cId="735398962" sldId="397"/>
            <ac:picMk id="8198" creationId="{4CB9809B-84EE-0A88-1A49-F79E2E7C204B}"/>
          </ac:picMkLst>
        </pc:picChg>
        <pc:picChg chg="add mod">
          <ac:chgData name="Pouria Forouzesh" userId="475bbfa581636a77" providerId="LiveId" clId="{537C6239-4046-436B-9F96-C58607B9C79F}" dt="2023-06-08T11:52:17.001" v="2802" actId="14100"/>
          <ac:picMkLst>
            <pc:docMk/>
            <pc:sldMk cId="735398962" sldId="397"/>
            <ac:picMk id="9218" creationId="{7A56D2BD-8E73-0F8C-0656-24F2950F3D18}"/>
          </ac:picMkLst>
        </pc:picChg>
      </pc:sldChg>
      <pc:sldChg chg="addSp delSp modSp add mod chgLayout">
        <pc:chgData name="Pouria Forouzesh" userId="475bbfa581636a77" providerId="LiveId" clId="{537C6239-4046-436B-9F96-C58607B9C79F}" dt="2023-06-18T16:16:09.809" v="6624" actId="1036"/>
        <pc:sldMkLst>
          <pc:docMk/>
          <pc:sldMk cId="1363121489" sldId="398"/>
        </pc:sldMkLst>
        <pc:spChg chg="add del mod ord">
          <ac:chgData name="Pouria Forouzesh" userId="475bbfa581636a77" providerId="LiveId" clId="{537C6239-4046-436B-9F96-C58607B9C79F}" dt="2023-06-09T12:46:32.975" v="2848" actId="478"/>
          <ac:spMkLst>
            <pc:docMk/>
            <pc:sldMk cId="1363121489" sldId="398"/>
            <ac:spMk id="2" creationId="{24046DCC-FEE1-3C7A-0F71-123086ABE451}"/>
          </ac:spMkLst>
        </pc:spChg>
        <pc:picChg chg="del mod">
          <ac:chgData name="Pouria Forouzesh" userId="475bbfa581636a77" providerId="LiveId" clId="{537C6239-4046-436B-9F96-C58607B9C79F}" dt="2023-06-18T16:12:25.812" v="6540" actId="478"/>
          <ac:picMkLst>
            <pc:docMk/>
            <pc:sldMk cId="1363121489" sldId="398"/>
            <ac:picMk id="4" creationId="{A8425D23-10AE-2197-CBC5-394039BA67B7}"/>
          </ac:picMkLst>
        </pc:picChg>
        <pc:picChg chg="add mod">
          <ac:chgData name="Pouria Forouzesh" userId="475bbfa581636a77" providerId="LiveId" clId="{537C6239-4046-436B-9F96-C58607B9C79F}" dt="2023-06-18T16:16:09.809" v="6624" actId="1036"/>
          <ac:picMkLst>
            <pc:docMk/>
            <pc:sldMk cId="1363121489" sldId="398"/>
            <ac:picMk id="6" creationId="{39879091-71A1-9308-0B43-4B5CD7BDC208}"/>
          </ac:picMkLst>
        </pc:picChg>
        <pc:picChg chg="add mod">
          <ac:chgData name="Pouria Forouzesh" userId="475bbfa581636a77" providerId="LiveId" clId="{537C6239-4046-436B-9F96-C58607B9C79F}" dt="2023-06-18T16:16:09.809" v="6624" actId="1036"/>
          <ac:picMkLst>
            <pc:docMk/>
            <pc:sldMk cId="1363121489" sldId="398"/>
            <ac:picMk id="8" creationId="{B7A5F687-36C8-BB49-80BF-02CC01021672}"/>
          </ac:picMkLst>
        </pc:picChg>
        <pc:picChg chg="add mod">
          <ac:chgData name="Pouria Forouzesh" userId="475bbfa581636a77" providerId="LiveId" clId="{537C6239-4046-436B-9F96-C58607B9C79F}" dt="2023-06-18T16:16:05.340" v="6619" actId="1035"/>
          <ac:picMkLst>
            <pc:docMk/>
            <pc:sldMk cId="1363121489" sldId="398"/>
            <ac:picMk id="10" creationId="{F6EB9A9C-868E-E107-24C1-4D97B772F6C0}"/>
          </ac:picMkLst>
        </pc:picChg>
        <pc:picChg chg="add mod">
          <ac:chgData name="Pouria Forouzesh" userId="475bbfa581636a77" providerId="LiveId" clId="{537C6239-4046-436B-9F96-C58607B9C79F}" dt="2023-06-18T16:16:05.340" v="6619" actId="1035"/>
          <ac:picMkLst>
            <pc:docMk/>
            <pc:sldMk cId="1363121489" sldId="398"/>
            <ac:picMk id="12" creationId="{6FF9BAA0-9618-8F71-10D7-15F321850B60}"/>
          </ac:picMkLst>
        </pc:picChg>
        <pc:picChg chg="add mod">
          <ac:chgData name="Pouria Forouzesh" userId="475bbfa581636a77" providerId="LiveId" clId="{537C6239-4046-436B-9F96-C58607B9C79F}" dt="2023-06-18T16:16:05.340" v="6619" actId="1035"/>
          <ac:picMkLst>
            <pc:docMk/>
            <pc:sldMk cId="1363121489" sldId="398"/>
            <ac:picMk id="2050" creationId="{0AF7CE3F-FF45-D24A-72EA-2A3B397B30F6}"/>
          </ac:picMkLst>
        </pc:picChg>
        <pc:picChg chg="del">
          <ac:chgData name="Pouria Forouzesh" userId="475bbfa581636a77" providerId="LiveId" clId="{537C6239-4046-436B-9F96-C58607B9C79F}" dt="2023-06-08T11:54:39.594" v="2811" actId="478"/>
          <ac:picMkLst>
            <pc:docMk/>
            <pc:sldMk cId="1363121489" sldId="398"/>
            <ac:picMk id="8198" creationId="{4CB9809B-84EE-0A88-1A49-F79E2E7C204B}"/>
          </ac:picMkLst>
        </pc:picChg>
        <pc:picChg chg="del">
          <ac:chgData name="Pouria Forouzesh" userId="475bbfa581636a77" providerId="LiveId" clId="{537C6239-4046-436B-9F96-C58607B9C79F}" dt="2023-06-08T11:54:40.292" v="2812" actId="478"/>
          <ac:picMkLst>
            <pc:docMk/>
            <pc:sldMk cId="1363121489" sldId="398"/>
            <ac:picMk id="9218" creationId="{7A56D2BD-8E73-0F8C-0656-24F2950F3D18}"/>
          </ac:picMkLst>
        </pc:picChg>
      </pc:sldChg>
      <pc:sldChg chg="new del">
        <pc:chgData name="Pouria Forouzesh" userId="475bbfa581636a77" providerId="LiveId" clId="{537C6239-4046-436B-9F96-C58607B9C79F}" dt="2023-06-18T07:38:02.801" v="4832" actId="2696"/>
        <pc:sldMkLst>
          <pc:docMk/>
          <pc:sldMk cId="451565722" sldId="399"/>
        </pc:sldMkLst>
      </pc:sldChg>
      <pc:sldChg chg="addSp delSp modSp new del mod ord">
        <pc:chgData name="Pouria Forouzesh" userId="475bbfa581636a77" providerId="LiveId" clId="{537C6239-4046-436B-9F96-C58607B9C79F}" dt="2023-06-18T14:28:21.188" v="6437" actId="47"/>
        <pc:sldMkLst>
          <pc:docMk/>
          <pc:sldMk cId="682045450" sldId="399"/>
        </pc:sldMkLst>
        <pc:spChg chg="del">
          <ac:chgData name="Pouria Forouzesh" userId="475bbfa581636a77" providerId="LiveId" clId="{537C6239-4046-436B-9F96-C58607B9C79F}" dt="2023-06-18T11:28:07.888" v="5923" actId="478"/>
          <ac:spMkLst>
            <pc:docMk/>
            <pc:sldMk cId="682045450" sldId="399"/>
            <ac:spMk id="2" creationId="{4CFF97D8-740D-8BA9-1597-B5FD8439C00D}"/>
          </ac:spMkLst>
        </pc:spChg>
        <pc:spChg chg="add mod">
          <ac:chgData name="Pouria Forouzesh" userId="475bbfa581636a77" providerId="LiveId" clId="{537C6239-4046-436B-9F96-C58607B9C79F}" dt="2023-06-18T11:29:25.586" v="5944" actId="403"/>
          <ac:spMkLst>
            <pc:docMk/>
            <pc:sldMk cId="682045450" sldId="399"/>
            <ac:spMk id="4" creationId="{3764297B-253C-843F-1A59-48791ACD15C8}"/>
          </ac:spMkLst>
        </pc:spChg>
      </pc:sldChg>
      <pc:sldChg chg="addSp delSp modSp add mod">
        <pc:chgData name="Pouria Forouzesh" userId="475bbfa581636a77" providerId="LiveId" clId="{537C6239-4046-436B-9F96-C58607B9C79F}" dt="2023-06-18T17:22:35.172" v="7071" actId="1035"/>
        <pc:sldMkLst>
          <pc:docMk/>
          <pc:sldMk cId="3740676044" sldId="400"/>
        </pc:sldMkLst>
        <pc:spChg chg="add del mod">
          <ac:chgData name="Pouria Forouzesh" userId="475bbfa581636a77" providerId="LiveId" clId="{537C6239-4046-436B-9F96-C58607B9C79F}" dt="2023-06-18T13:19:39.249" v="6249" actId="21"/>
          <ac:spMkLst>
            <pc:docMk/>
            <pc:sldMk cId="3740676044" sldId="400"/>
            <ac:spMk id="2" creationId="{DA4E6BB6-60BF-495D-D26F-AAA8D62131A7}"/>
          </ac:spMkLst>
        </pc:spChg>
        <pc:spChg chg="add del mod">
          <ac:chgData name="Pouria Forouzesh" userId="475bbfa581636a77" providerId="LiveId" clId="{537C6239-4046-436B-9F96-C58607B9C79F}" dt="2023-06-18T13:18:16.136" v="6242" actId="21"/>
          <ac:spMkLst>
            <pc:docMk/>
            <pc:sldMk cId="3740676044" sldId="400"/>
            <ac:spMk id="7" creationId="{9E564F44-0E55-5AEB-46AD-8E34EEAF053D}"/>
          </ac:spMkLst>
        </pc:spChg>
        <pc:spChg chg="add mod">
          <ac:chgData name="Pouria Forouzesh" userId="475bbfa581636a77" providerId="LiveId" clId="{537C6239-4046-436B-9F96-C58607B9C79F}" dt="2023-06-18T17:22:35.172" v="7071" actId="1035"/>
          <ac:spMkLst>
            <pc:docMk/>
            <pc:sldMk cId="3740676044" sldId="400"/>
            <ac:spMk id="9" creationId="{FC87CF2C-5932-C3B7-AB81-C0B45E227990}"/>
          </ac:spMkLst>
        </pc:spChg>
        <pc:spChg chg="add mod">
          <ac:chgData name="Pouria Forouzesh" userId="475bbfa581636a77" providerId="LiveId" clId="{537C6239-4046-436B-9F96-C58607B9C79F}" dt="2023-06-18T17:22:18.873" v="7067" actId="113"/>
          <ac:spMkLst>
            <pc:docMk/>
            <pc:sldMk cId="3740676044" sldId="400"/>
            <ac:spMk id="13" creationId="{D26ED38A-4F9E-7519-C7A2-BCA5A1E61BFE}"/>
          </ac:spMkLst>
        </pc:spChg>
        <pc:picChg chg="del">
          <ac:chgData name="Pouria Forouzesh" userId="475bbfa581636a77" providerId="LiveId" clId="{537C6239-4046-436B-9F96-C58607B9C79F}" dt="2023-06-18T11:33:29.402" v="5964" actId="478"/>
          <ac:picMkLst>
            <pc:docMk/>
            <pc:sldMk cId="3740676044" sldId="400"/>
            <ac:picMk id="8" creationId="{CCFD55C9-3D62-E07E-49E3-C39496672E3A}"/>
          </ac:picMkLst>
        </pc:picChg>
        <pc:picChg chg="del">
          <ac:chgData name="Pouria Forouzesh" userId="475bbfa581636a77" providerId="LiveId" clId="{537C6239-4046-436B-9F96-C58607B9C79F}" dt="2023-06-18T11:33:29.402" v="5964" actId="478"/>
          <ac:picMkLst>
            <pc:docMk/>
            <pc:sldMk cId="3740676044" sldId="400"/>
            <ac:picMk id="10" creationId="{5F5DF539-F873-B485-C32D-C0B4570C10BB}"/>
          </ac:picMkLst>
        </pc:picChg>
        <pc:picChg chg="add del mod">
          <ac:chgData name="Pouria Forouzesh" userId="475bbfa581636a77" providerId="LiveId" clId="{537C6239-4046-436B-9F96-C58607B9C79F}" dt="2023-06-18T13:30:49.104" v="6267" actId="478"/>
          <ac:picMkLst>
            <pc:docMk/>
            <pc:sldMk cId="3740676044" sldId="400"/>
            <ac:picMk id="11" creationId="{5B49DECF-F71E-5252-8EFD-E1DD4ACDD72B}"/>
          </ac:picMkLst>
        </pc:picChg>
        <pc:picChg chg="mod">
          <ac:chgData name="Pouria Forouzesh" userId="475bbfa581636a77" providerId="LiveId" clId="{537C6239-4046-436B-9F96-C58607B9C79F}" dt="2023-06-18T16:20:11.792" v="6864" actId="14100"/>
          <ac:picMkLst>
            <pc:docMk/>
            <pc:sldMk cId="3740676044" sldId="400"/>
            <ac:picMk id="12" creationId="{F1E87E6A-1096-0561-C3E8-AD294C48C827}"/>
          </ac:picMkLst>
        </pc:picChg>
        <pc:picChg chg="mod">
          <ac:chgData name="Pouria Forouzesh" userId="475bbfa581636a77" providerId="LiveId" clId="{537C6239-4046-436B-9F96-C58607B9C79F}" dt="2023-06-18T16:19:36.179" v="6854" actId="1037"/>
          <ac:picMkLst>
            <pc:docMk/>
            <pc:sldMk cId="3740676044" sldId="400"/>
            <ac:picMk id="14" creationId="{FBDAF101-13B9-27F9-F262-3957A06FA1D7}"/>
          </ac:picMkLst>
        </pc:picChg>
        <pc:picChg chg="add del mod">
          <ac:chgData name="Pouria Forouzesh" userId="475bbfa581636a77" providerId="LiveId" clId="{537C6239-4046-436B-9F96-C58607B9C79F}" dt="2023-06-18T13:35:33.782" v="6289" actId="478"/>
          <ac:picMkLst>
            <pc:docMk/>
            <pc:sldMk cId="3740676044" sldId="400"/>
            <ac:picMk id="15" creationId="{BB32262A-2EA0-B5F3-A25C-4FEC86E7AEA5}"/>
          </ac:picMkLst>
        </pc:picChg>
        <pc:picChg chg="del">
          <ac:chgData name="Pouria Forouzesh" userId="475bbfa581636a77" providerId="LiveId" clId="{537C6239-4046-436B-9F96-C58607B9C79F}" dt="2023-06-18T11:33:29.402" v="5964" actId="478"/>
          <ac:picMkLst>
            <pc:docMk/>
            <pc:sldMk cId="3740676044" sldId="400"/>
            <ac:picMk id="16" creationId="{C8D994BC-ABFB-34B5-E6E7-834ACF7DFD9D}"/>
          </ac:picMkLst>
        </pc:picChg>
        <pc:picChg chg="del">
          <ac:chgData name="Pouria Forouzesh" userId="475bbfa581636a77" providerId="LiveId" clId="{537C6239-4046-436B-9F96-C58607B9C79F}" dt="2023-06-18T11:33:29.402" v="5964" actId="478"/>
          <ac:picMkLst>
            <pc:docMk/>
            <pc:sldMk cId="3740676044" sldId="400"/>
            <ac:picMk id="18" creationId="{8F1935FC-DAB6-123C-128A-B57C63C82E00}"/>
          </ac:picMkLst>
        </pc:picChg>
        <pc:picChg chg="del">
          <ac:chgData name="Pouria Forouzesh" userId="475bbfa581636a77" providerId="LiveId" clId="{537C6239-4046-436B-9F96-C58607B9C79F}" dt="2023-06-18T11:33:29.402" v="5964" actId="478"/>
          <ac:picMkLst>
            <pc:docMk/>
            <pc:sldMk cId="3740676044" sldId="400"/>
            <ac:picMk id="20" creationId="{DA544B41-B58B-46B7-4AB1-DD722697413F}"/>
          </ac:picMkLst>
        </pc:picChg>
        <pc:picChg chg="del">
          <ac:chgData name="Pouria Forouzesh" userId="475bbfa581636a77" providerId="LiveId" clId="{537C6239-4046-436B-9F96-C58607B9C79F}" dt="2023-06-18T11:33:29.402" v="5964" actId="478"/>
          <ac:picMkLst>
            <pc:docMk/>
            <pc:sldMk cId="3740676044" sldId="400"/>
            <ac:picMk id="22" creationId="{865F8405-2A40-5829-C7FF-004A1683C464}"/>
          </ac:picMkLst>
        </pc:picChg>
      </pc:sldChg>
      <pc:sldChg chg="addSp delSp modSp add mod">
        <pc:chgData name="Pouria Forouzesh" userId="475bbfa581636a77" providerId="LiveId" clId="{537C6239-4046-436B-9F96-C58607B9C79F}" dt="2023-06-18T17:23:30.145" v="7087" actId="207"/>
        <pc:sldMkLst>
          <pc:docMk/>
          <pc:sldMk cId="2058134861" sldId="401"/>
        </pc:sldMkLst>
        <pc:spChg chg="add del mod">
          <ac:chgData name="Pouria Forouzesh" userId="475bbfa581636a77" providerId="LiveId" clId="{537C6239-4046-436B-9F96-C58607B9C79F}" dt="2023-06-18T13:25:10.399" v="6254" actId="478"/>
          <ac:spMkLst>
            <pc:docMk/>
            <pc:sldMk cId="2058134861" sldId="401"/>
            <ac:spMk id="2" creationId="{06569959-5CA5-BF26-A214-1ECAD3211974}"/>
          </ac:spMkLst>
        </pc:spChg>
        <pc:spChg chg="add del mod">
          <ac:chgData name="Pouria Forouzesh" userId="475bbfa581636a77" providerId="LiveId" clId="{537C6239-4046-436B-9F96-C58607B9C79F}" dt="2023-06-18T13:33:04.660" v="6276" actId="21"/>
          <ac:spMkLst>
            <pc:docMk/>
            <pc:sldMk cId="2058134861" sldId="401"/>
            <ac:spMk id="7" creationId="{C5A16940-5B44-152E-C29A-A2E5884801D0}"/>
          </ac:spMkLst>
        </pc:spChg>
        <pc:spChg chg="add mod">
          <ac:chgData name="Pouria Forouzesh" userId="475bbfa581636a77" providerId="LiveId" clId="{537C6239-4046-436B-9F96-C58607B9C79F}" dt="2023-06-18T17:23:30.145" v="7087" actId="207"/>
          <ac:spMkLst>
            <pc:docMk/>
            <pc:sldMk cId="2058134861" sldId="401"/>
            <ac:spMk id="13" creationId="{84C48433-5AC9-4A52-F0DC-C0F8B6CBA355}"/>
          </ac:spMkLst>
        </pc:spChg>
        <pc:spChg chg="add del mod">
          <ac:chgData name="Pouria Forouzesh" userId="475bbfa581636a77" providerId="LiveId" clId="{537C6239-4046-436B-9F96-C58607B9C79F}" dt="2023-06-18T13:42:19.508" v="6309" actId="21"/>
          <ac:spMkLst>
            <pc:docMk/>
            <pc:sldMk cId="2058134861" sldId="401"/>
            <ac:spMk id="15" creationId="{C97D0F4C-F21A-E59D-BEE5-12BBDAA71580}"/>
          </ac:spMkLst>
        </pc:spChg>
        <pc:spChg chg="add mod">
          <ac:chgData name="Pouria Forouzesh" userId="475bbfa581636a77" providerId="LiveId" clId="{537C6239-4046-436B-9F96-C58607B9C79F}" dt="2023-06-18T17:23:01.829" v="7078" actId="113"/>
          <ac:spMkLst>
            <pc:docMk/>
            <pc:sldMk cId="2058134861" sldId="401"/>
            <ac:spMk id="17" creationId="{08B33F81-A375-594E-99A1-A091144FB619}"/>
          </ac:spMkLst>
        </pc:spChg>
        <pc:picChg chg="del">
          <ac:chgData name="Pouria Forouzesh" userId="475bbfa581636a77" providerId="LiveId" clId="{537C6239-4046-436B-9F96-C58607B9C79F}" dt="2023-06-18T11:33:59.854" v="5974" actId="478"/>
          <ac:picMkLst>
            <pc:docMk/>
            <pc:sldMk cId="2058134861" sldId="401"/>
            <ac:picMk id="8" creationId="{CCFD55C9-3D62-E07E-49E3-C39496672E3A}"/>
          </ac:picMkLst>
        </pc:picChg>
        <pc:picChg chg="add del mod">
          <ac:chgData name="Pouria Forouzesh" userId="475bbfa581636a77" providerId="LiveId" clId="{537C6239-4046-436B-9F96-C58607B9C79F}" dt="2023-06-18T13:34:06.653" v="6283" actId="21"/>
          <ac:picMkLst>
            <pc:docMk/>
            <pc:sldMk cId="2058134861" sldId="401"/>
            <ac:picMk id="9" creationId="{2608B46C-C07F-41E7-060B-A3120C2C22FC}"/>
          </ac:picMkLst>
        </pc:picChg>
        <pc:picChg chg="del">
          <ac:chgData name="Pouria Forouzesh" userId="475bbfa581636a77" providerId="LiveId" clId="{537C6239-4046-436B-9F96-C58607B9C79F}" dt="2023-06-18T11:33:59.854" v="5974" actId="478"/>
          <ac:picMkLst>
            <pc:docMk/>
            <pc:sldMk cId="2058134861" sldId="401"/>
            <ac:picMk id="10" creationId="{5F5DF539-F873-B485-C32D-C0B4570C10BB}"/>
          </ac:picMkLst>
        </pc:picChg>
        <pc:picChg chg="add del mod">
          <ac:chgData name="Pouria Forouzesh" userId="475bbfa581636a77" providerId="LiveId" clId="{537C6239-4046-436B-9F96-C58607B9C79F}" dt="2023-06-18T13:48:08.292" v="6385" actId="478"/>
          <ac:picMkLst>
            <pc:docMk/>
            <pc:sldMk cId="2058134861" sldId="401"/>
            <ac:picMk id="11" creationId="{94FDCFE3-4928-E99A-FA5D-24CB709C9B87}"/>
          </ac:picMkLst>
        </pc:picChg>
        <pc:picChg chg="del">
          <ac:chgData name="Pouria Forouzesh" userId="475bbfa581636a77" providerId="LiveId" clId="{537C6239-4046-436B-9F96-C58607B9C79F}" dt="2023-06-18T11:33:59.854" v="5974" actId="478"/>
          <ac:picMkLst>
            <pc:docMk/>
            <pc:sldMk cId="2058134861" sldId="401"/>
            <ac:picMk id="12" creationId="{F1E87E6A-1096-0561-C3E8-AD294C48C827}"/>
          </ac:picMkLst>
        </pc:picChg>
        <pc:picChg chg="del">
          <ac:chgData name="Pouria Forouzesh" userId="475bbfa581636a77" providerId="LiveId" clId="{537C6239-4046-436B-9F96-C58607B9C79F}" dt="2023-06-18T11:33:59.854" v="5974" actId="478"/>
          <ac:picMkLst>
            <pc:docMk/>
            <pc:sldMk cId="2058134861" sldId="401"/>
            <ac:picMk id="14" creationId="{FBDAF101-13B9-27F9-F262-3957A06FA1D7}"/>
          </ac:picMkLst>
        </pc:picChg>
        <pc:picChg chg="mod">
          <ac:chgData name="Pouria Forouzesh" userId="475bbfa581636a77" providerId="LiveId" clId="{537C6239-4046-436B-9F96-C58607B9C79F}" dt="2023-06-18T16:20:40.238" v="6893" actId="1038"/>
          <ac:picMkLst>
            <pc:docMk/>
            <pc:sldMk cId="2058134861" sldId="401"/>
            <ac:picMk id="16" creationId="{C8D994BC-ABFB-34B5-E6E7-834ACF7DFD9D}"/>
          </ac:picMkLst>
        </pc:picChg>
        <pc:picChg chg="mod">
          <ac:chgData name="Pouria Forouzesh" userId="475bbfa581636a77" providerId="LiveId" clId="{537C6239-4046-436B-9F96-C58607B9C79F}" dt="2023-06-18T16:20:48.805" v="6927" actId="1037"/>
          <ac:picMkLst>
            <pc:docMk/>
            <pc:sldMk cId="2058134861" sldId="401"/>
            <ac:picMk id="18" creationId="{8F1935FC-DAB6-123C-128A-B57C63C82E00}"/>
          </ac:picMkLst>
        </pc:picChg>
        <pc:picChg chg="del">
          <ac:chgData name="Pouria Forouzesh" userId="475bbfa581636a77" providerId="LiveId" clId="{537C6239-4046-436B-9F96-C58607B9C79F}" dt="2023-06-18T11:33:59.854" v="5974" actId="478"/>
          <ac:picMkLst>
            <pc:docMk/>
            <pc:sldMk cId="2058134861" sldId="401"/>
            <ac:picMk id="20" creationId="{DA544B41-B58B-46B7-4AB1-DD722697413F}"/>
          </ac:picMkLst>
        </pc:picChg>
        <pc:picChg chg="del">
          <ac:chgData name="Pouria Forouzesh" userId="475bbfa581636a77" providerId="LiveId" clId="{537C6239-4046-436B-9F96-C58607B9C79F}" dt="2023-06-18T11:33:59.854" v="5974" actId="478"/>
          <ac:picMkLst>
            <pc:docMk/>
            <pc:sldMk cId="2058134861" sldId="401"/>
            <ac:picMk id="22" creationId="{865F8405-2A40-5829-C7FF-004A1683C464}"/>
          </ac:picMkLst>
        </pc:picChg>
      </pc:sldChg>
      <pc:sldChg chg="addSp delSp modSp add mod">
        <pc:chgData name="Pouria Forouzesh" userId="475bbfa581636a77" providerId="LiveId" clId="{537C6239-4046-436B-9F96-C58607B9C79F}" dt="2023-06-18T17:23:59.016" v="7094" actId="207"/>
        <pc:sldMkLst>
          <pc:docMk/>
          <pc:sldMk cId="450154681" sldId="402"/>
        </pc:sldMkLst>
        <pc:spChg chg="add del mod">
          <ac:chgData name="Pouria Forouzesh" userId="475bbfa581636a77" providerId="LiveId" clId="{537C6239-4046-436B-9F96-C58607B9C79F}" dt="2023-06-18T13:33:19.235" v="6281" actId="478"/>
          <ac:spMkLst>
            <pc:docMk/>
            <pc:sldMk cId="450154681" sldId="402"/>
            <ac:spMk id="2" creationId="{C139A246-E5CE-44E2-AE79-DDF52DF7EA46}"/>
          </ac:spMkLst>
        </pc:spChg>
        <pc:spChg chg="add mod">
          <ac:chgData name="Pouria Forouzesh" userId="475bbfa581636a77" providerId="LiveId" clId="{537C6239-4046-436B-9F96-C58607B9C79F}" dt="2023-06-18T17:23:59.016" v="7094" actId="207"/>
          <ac:spMkLst>
            <pc:docMk/>
            <pc:sldMk cId="450154681" sldId="402"/>
            <ac:spMk id="7" creationId="{6BE501C2-D294-0387-2A3F-911B08F06E11}"/>
          </ac:spMkLst>
        </pc:spChg>
        <pc:picChg chg="del">
          <ac:chgData name="Pouria Forouzesh" userId="475bbfa581636a77" providerId="LiveId" clId="{537C6239-4046-436B-9F96-C58607B9C79F}" dt="2023-06-18T11:34:28.524" v="5983" actId="478"/>
          <ac:picMkLst>
            <pc:docMk/>
            <pc:sldMk cId="450154681" sldId="402"/>
            <ac:picMk id="8" creationId="{CCFD55C9-3D62-E07E-49E3-C39496672E3A}"/>
          </ac:picMkLst>
        </pc:picChg>
        <pc:picChg chg="del">
          <ac:chgData name="Pouria Forouzesh" userId="475bbfa581636a77" providerId="LiveId" clId="{537C6239-4046-436B-9F96-C58607B9C79F}" dt="2023-06-18T11:34:28.524" v="5983" actId="478"/>
          <ac:picMkLst>
            <pc:docMk/>
            <pc:sldMk cId="450154681" sldId="402"/>
            <ac:picMk id="10" creationId="{5F5DF539-F873-B485-C32D-C0B4570C10BB}"/>
          </ac:picMkLst>
        </pc:picChg>
        <pc:picChg chg="del">
          <ac:chgData name="Pouria Forouzesh" userId="475bbfa581636a77" providerId="LiveId" clId="{537C6239-4046-436B-9F96-C58607B9C79F}" dt="2023-06-18T11:34:28.524" v="5983" actId="478"/>
          <ac:picMkLst>
            <pc:docMk/>
            <pc:sldMk cId="450154681" sldId="402"/>
            <ac:picMk id="12" creationId="{F1E87E6A-1096-0561-C3E8-AD294C48C827}"/>
          </ac:picMkLst>
        </pc:picChg>
        <pc:picChg chg="del">
          <ac:chgData name="Pouria Forouzesh" userId="475bbfa581636a77" providerId="LiveId" clId="{537C6239-4046-436B-9F96-C58607B9C79F}" dt="2023-06-18T11:34:28.524" v="5983" actId="478"/>
          <ac:picMkLst>
            <pc:docMk/>
            <pc:sldMk cId="450154681" sldId="402"/>
            <ac:picMk id="14" creationId="{FBDAF101-13B9-27F9-F262-3957A06FA1D7}"/>
          </ac:picMkLst>
        </pc:picChg>
        <pc:picChg chg="del">
          <ac:chgData name="Pouria Forouzesh" userId="475bbfa581636a77" providerId="LiveId" clId="{537C6239-4046-436B-9F96-C58607B9C79F}" dt="2023-06-18T11:34:28.524" v="5983" actId="478"/>
          <ac:picMkLst>
            <pc:docMk/>
            <pc:sldMk cId="450154681" sldId="402"/>
            <ac:picMk id="16" creationId="{C8D994BC-ABFB-34B5-E6E7-834ACF7DFD9D}"/>
          </ac:picMkLst>
        </pc:picChg>
        <pc:picChg chg="del">
          <ac:chgData name="Pouria Forouzesh" userId="475bbfa581636a77" providerId="LiveId" clId="{537C6239-4046-436B-9F96-C58607B9C79F}" dt="2023-06-18T11:34:28.524" v="5983" actId="478"/>
          <ac:picMkLst>
            <pc:docMk/>
            <pc:sldMk cId="450154681" sldId="402"/>
            <ac:picMk id="18" creationId="{8F1935FC-DAB6-123C-128A-B57C63C82E00}"/>
          </ac:picMkLst>
        </pc:picChg>
        <pc:picChg chg="mod">
          <ac:chgData name="Pouria Forouzesh" userId="475bbfa581636a77" providerId="LiveId" clId="{537C6239-4046-436B-9F96-C58607B9C79F}" dt="2023-06-18T16:27:27.096" v="7041" actId="14100"/>
          <ac:picMkLst>
            <pc:docMk/>
            <pc:sldMk cId="450154681" sldId="402"/>
            <ac:picMk id="20" creationId="{DA544B41-B58B-46B7-4AB1-DD722697413F}"/>
          </ac:picMkLst>
        </pc:picChg>
        <pc:picChg chg="mod">
          <ac:chgData name="Pouria Forouzesh" userId="475bbfa581636a77" providerId="LiveId" clId="{537C6239-4046-436B-9F96-C58607B9C79F}" dt="2023-06-18T16:22:21.020" v="7025" actId="1076"/>
          <ac:picMkLst>
            <pc:docMk/>
            <pc:sldMk cId="450154681" sldId="402"/>
            <ac:picMk id="22" creationId="{865F8405-2A40-5829-C7FF-004A1683C464}"/>
          </ac:picMkLst>
        </pc:picChg>
      </pc:sldChg>
      <pc:sldChg chg="addSp delSp modSp new del mod">
        <pc:chgData name="Pouria Forouzesh" userId="475bbfa581636a77" providerId="LiveId" clId="{537C6239-4046-436B-9F96-C58607B9C79F}" dt="2023-06-18T16:22:42.297" v="7026" actId="47"/>
        <pc:sldMkLst>
          <pc:docMk/>
          <pc:sldMk cId="449330427" sldId="403"/>
        </pc:sldMkLst>
        <pc:spChg chg="del">
          <ac:chgData name="Pouria Forouzesh" userId="475bbfa581636a77" providerId="LiveId" clId="{537C6239-4046-436B-9F96-C58607B9C79F}" dt="2023-06-18T13:48:46.504" v="6390" actId="478"/>
          <ac:spMkLst>
            <pc:docMk/>
            <pc:sldMk cId="449330427" sldId="403"/>
            <ac:spMk id="2" creationId="{83F0CE67-86E1-8C01-49C4-B102EE270DC3}"/>
          </ac:spMkLst>
        </pc:spChg>
        <pc:spChg chg="del">
          <ac:chgData name="Pouria Forouzesh" userId="475bbfa581636a77" providerId="LiveId" clId="{537C6239-4046-436B-9F96-C58607B9C79F}" dt="2023-06-18T13:48:41.022" v="6389" actId="478"/>
          <ac:spMkLst>
            <pc:docMk/>
            <pc:sldMk cId="449330427" sldId="403"/>
            <ac:spMk id="3" creationId="{118558B0-6CEC-81F5-A9E1-57EE209CF1B5}"/>
          </ac:spMkLst>
        </pc:spChg>
        <pc:spChg chg="del">
          <ac:chgData name="Pouria Forouzesh" userId="475bbfa581636a77" providerId="LiveId" clId="{537C6239-4046-436B-9F96-C58607B9C79F}" dt="2023-06-18T13:48:41.022" v="6389" actId="478"/>
          <ac:spMkLst>
            <pc:docMk/>
            <pc:sldMk cId="449330427" sldId="403"/>
            <ac:spMk id="4" creationId="{02FAC5C9-6F02-F66A-6DA5-9F69E953456A}"/>
          </ac:spMkLst>
        </pc:spChg>
        <pc:spChg chg="del">
          <ac:chgData name="Pouria Forouzesh" userId="475bbfa581636a77" providerId="LiveId" clId="{537C6239-4046-436B-9F96-C58607B9C79F}" dt="2023-06-18T13:48:41.022" v="6389" actId="478"/>
          <ac:spMkLst>
            <pc:docMk/>
            <pc:sldMk cId="449330427" sldId="403"/>
            <ac:spMk id="5" creationId="{04AAD049-8BBB-C00C-AEF6-E757CA702F86}"/>
          </ac:spMkLst>
        </pc:spChg>
        <pc:spChg chg="del">
          <ac:chgData name="Pouria Forouzesh" userId="475bbfa581636a77" providerId="LiveId" clId="{537C6239-4046-436B-9F96-C58607B9C79F}" dt="2023-06-18T13:48:41.022" v="6389" actId="478"/>
          <ac:spMkLst>
            <pc:docMk/>
            <pc:sldMk cId="449330427" sldId="403"/>
            <ac:spMk id="6" creationId="{CE02C198-6403-755E-C1B7-CF741C9565F5}"/>
          </ac:spMkLst>
        </pc:spChg>
        <pc:spChg chg="del">
          <ac:chgData name="Pouria Forouzesh" userId="475bbfa581636a77" providerId="LiveId" clId="{537C6239-4046-436B-9F96-C58607B9C79F}" dt="2023-06-18T13:48:41.022" v="6389" actId="478"/>
          <ac:spMkLst>
            <pc:docMk/>
            <pc:sldMk cId="449330427" sldId="403"/>
            <ac:spMk id="7" creationId="{E4E288DC-4FAA-41BF-AB7A-7A11ED8B8B64}"/>
          </ac:spMkLst>
        </pc:spChg>
        <pc:spChg chg="del">
          <ac:chgData name="Pouria Forouzesh" userId="475bbfa581636a77" providerId="LiveId" clId="{537C6239-4046-436B-9F96-C58607B9C79F}" dt="2023-06-18T13:48:41.022" v="6389" actId="478"/>
          <ac:spMkLst>
            <pc:docMk/>
            <pc:sldMk cId="449330427" sldId="403"/>
            <ac:spMk id="8" creationId="{96D4D264-E03C-25F2-A0D5-6865A476F914}"/>
          </ac:spMkLst>
        </pc:spChg>
        <pc:spChg chg="del">
          <ac:chgData name="Pouria Forouzesh" userId="475bbfa581636a77" providerId="LiveId" clId="{537C6239-4046-436B-9F96-C58607B9C79F}" dt="2023-06-18T13:48:41.022" v="6389" actId="478"/>
          <ac:spMkLst>
            <pc:docMk/>
            <pc:sldMk cId="449330427" sldId="403"/>
            <ac:spMk id="9" creationId="{19BCBDE6-5D72-3C65-2638-73D264882EE3}"/>
          </ac:spMkLst>
        </pc:spChg>
        <pc:spChg chg="del">
          <ac:chgData name="Pouria Forouzesh" userId="475bbfa581636a77" providerId="LiveId" clId="{537C6239-4046-436B-9F96-C58607B9C79F}" dt="2023-06-18T13:48:41.022" v="6389" actId="478"/>
          <ac:spMkLst>
            <pc:docMk/>
            <pc:sldMk cId="449330427" sldId="403"/>
            <ac:spMk id="10" creationId="{8627BB1F-0436-98DC-0298-98B0D1FED63B}"/>
          </ac:spMkLst>
        </pc:spChg>
        <pc:spChg chg="del">
          <ac:chgData name="Pouria Forouzesh" userId="475bbfa581636a77" providerId="LiveId" clId="{537C6239-4046-436B-9F96-C58607B9C79F}" dt="2023-06-18T13:48:41.022" v="6389" actId="478"/>
          <ac:spMkLst>
            <pc:docMk/>
            <pc:sldMk cId="449330427" sldId="403"/>
            <ac:spMk id="11" creationId="{8AAAA8DD-AEF5-A42A-04AC-E64344C08B6D}"/>
          </ac:spMkLst>
        </pc:spChg>
        <pc:spChg chg="del">
          <ac:chgData name="Pouria Forouzesh" userId="475bbfa581636a77" providerId="LiveId" clId="{537C6239-4046-436B-9F96-C58607B9C79F}" dt="2023-06-18T13:48:41.022" v="6389" actId="478"/>
          <ac:spMkLst>
            <pc:docMk/>
            <pc:sldMk cId="449330427" sldId="403"/>
            <ac:spMk id="12" creationId="{DEC1D8C6-F5FA-AC1D-02E9-F74BF780D2CD}"/>
          </ac:spMkLst>
        </pc:spChg>
        <pc:spChg chg="del">
          <ac:chgData name="Pouria Forouzesh" userId="475bbfa581636a77" providerId="LiveId" clId="{537C6239-4046-436B-9F96-C58607B9C79F}" dt="2023-06-18T13:48:41.022" v="6389" actId="478"/>
          <ac:spMkLst>
            <pc:docMk/>
            <pc:sldMk cId="449330427" sldId="403"/>
            <ac:spMk id="13" creationId="{61DB71B7-7BEB-44A9-0CC1-96747A3EB4E2}"/>
          </ac:spMkLst>
        </pc:spChg>
        <pc:spChg chg="del">
          <ac:chgData name="Pouria Forouzesh" userId="475bbfa581636a77" providerId="LiveId" clId="{537C6239-4046-436B-9F96-C58607B9C79F}" dt="2023-06-18T13:48:41.022" v="6389" actId="478"/>
          <ac:spMkLst>
            <pc:docMk/>
            <pc:sldMk cId="449330427" sldId="403"/>
            <ac:spMk id="14" creationId="{C44DBAEA-1C7F-052E-24F2-73B6FE6AC61A}"/>
          </ac:spMkLst>
        </pc:spChg>
        <pc:picChg chg="add mod">
          <ac:chgData name="Pouria Forouzesh" userId="475bbfa581636a77" providerId="LiveId" clId="{537C6239-4046-436B-9F96-C58607B9C79F}" dt="2023-06-18T14:03:31.239" v="6411" actId="1076"/>
          <ac:picMkLst>
            <pc:docMk/>
            <pc:sldMk cId="449330427" sldId="403"/>
            <ac:picMk id="15" creationId="{F5FA9130-E897-F34D-FCF9-3C3A5B6E1076}"/>
          </ac:picMkLst>
        </pc:picChg>
        <pc:picChg chg="add mod">
          <ac:chgData name="Pouria Forouzesh" userId="475bbfa581636a77" providerId="LiveId" clId="{537C6239-4046-436B-9F96-C58607B9C79F}" dt="2023-06-18T14:03:27.233" v="6409" actId="14100"/>
          <ac:picMkLst>
            <pc:docMk/>
            <pc:sldMk cId="449330427" sldId="403"/>
            <ac:picMk id="16" creationId="{D61DAB85-9E2D-5F98-D6BB-3304925D0511}"/>
          </ac:picMkLst>
        </pc:picChg>
      </pc:sldChg>
      <pc:sldChg chg="addSp delSp modSp new del mod">
        <pc:chgData name="Pouria Forouzesh" userId="475bbfa581636a77" providerId="LiveId" clId="{537C6239-4046-436B-9F96-C58607B9C79F}" dt="2023-06-18T13:31:04.645" v="6271" actId="47"/>
        <pc:sldMkLst>
          <pc:docMk/>
          <pc:sldMk cId="511455036" sldId="403"/>
        </pc:sldMkLst>
        <pc:spChg chg="del">
          <ac:chgData name="Pouria Forouzesh" userId="475bbfa581636a77" providerId="LiveId" clId="{537C6239-4046-436B-9F96-C58607B9C79F}" dt="2023-06-18T13:06:03.857" v="6137" actId="478"/>
          <ac:spMkLst>
            <pc:docMk/>
            <pc:sldMk cId="511455036" sldId="403"/>
            <ac:spMk id="2" creationId="{7015EB66-123A-C908-CD2C-8C9447AD80D4}"/>
          </ac:spMkLst>
        </pc:spChg>
        <pc:picChg chg="add mod">
          <ac:chgData name="Pouria Forouzesh" userId="475bbfa581636a77" providerId="LiveId" clId="{537C6239-4046-436B-9F96-C58607B9C79F}" dt="2023-06-18T13:30:59.542" v="6270" actId="14100"/>
          <ac:picMkLst>
            <pc:docMk/>
            <pc:sldMk cId="511455036" sldId="403"/>
            <ac:picMk id="3" creationId="{D56D7C9E-AF0B-04FA-CB07-2DC111312EBB}"/>
          </ac:picMkLst>
        </pc:picChg>
      </pc:sldChg>
      <pc:sldMasterChg chg="delSldLayout">
        <pc:chgData name="Pouria Forouzesh" userId="475bbfa581636a77" providerId="LiveId" clId="{537C6239-4046-436B-9F96-C58607B9C79F}" dt="2023-06-14T07:17:35.659" v="4043" actId="2696"/>
        <pc:sldMasterMkLst>
          <pc:docMk/>
          <pc:sldMasterMk cId="0" sldId="2147483692"/>
        </pc:sldMasterMkLst>
        <pc:sldLayoutChg chg="del">
          <pc:chgData name="Pouria Forouzesh" userId="475bbfa581636a77" providerId="LiveId" clId="{537C6239-4046-436B-9F96-C58607B9C79F}" dt="2023-06-14T07:17:35.659" v="4043" actId="2696"/>
          <pc:sldLayoutMkLst>
            <pc:docMk/>
            <pc:sldMasterMk cId="0" sldId="2147483692"/>
            <pc:sldLayoutMk cId="0" sldId="2147483665"/>
          </pc:sldLayoutMkLst>
        </pc:sldLayoutChg>
      </pc:sldMasterChg>
    </pc:docChg>
  </pc:docChgLst>
  <pc:docChgLst>
    <pc:chgData name="Pouria Forouzesh" userId="475bbfa581636a77" providerId="LiveId" clId="{32F263F6-DC49-4385-8D86-517900DFC280}"/>
    <pc:docChg chg="delSld">
      <pc:chgData name="Pouria Forouzesh" userId="475bbfa581636a77" providerId="LiveId" clId="{32F263F6-DC49-4385-8D86-517900DFC280}" dt="2023-08-22T16:11:44.714" v="0" actId="2696"/>
      <pc:docMkLst>
        <pc:docMk/>
      </pc:docMkLst>
      <pc:sldChg chg="del">
        <pc:chgData name="Pouria Forouzesh" userId="475bbfa581636a77" providerId="LiveId" clId="{32F263F6-DC49-4385-8D86-517900DFC280}" dt="2023-08-22T16:11:44.714" v="0" actId="2696"/>
        <pc:sldMkLst>
          <pc:docMk/>
          <pc:sldMk cId="3096547099" sldId="443"/>
        </pc:sldMkLst>
      </pc:sldChg>
    </pc:docChg>
  </pc:docChgLst>
  <pc:docChgLst>
    <pc:chgData name="Pouria Forouzesh" userId="475bbfa581636a77" providerId="LiveId" clId="{D6E01385-014D-4CC1-9F37-2D0CBC4808A1}"/>
    <pc:docChg chg="undo custSel addSld delSld modSld sldOrd modMainMaster">
      <pc:chgData name="Pouria Forouzesh" userId="475bbfa581636a77" providerId="LiveId" clId="{D6E01385-014D-4CC1-9F37-2D0CBC4808A1}" dt="2023-04-09T13:05:51.274" v="6009" actId="1038"/>
      <pc:docMkLst>
        <pc:docMk/>
      </pc:docMkLst>
      <pc:sldChg chg="modSp mod">
        <pc:chgData name="Pouria Forouzesh" userId="475bbfa581636a77" providerId="LiveId" clId="{D6E01385-014D-4CC1-9F37-2D0CBC4808A1}" dt="2023-04-07T11:51:19.164" v="5173" actId="20577"/>
        <pc:sldMkLst>
          <pc:docMk/>
          <pc:sldMk cId="0" sldId="256"/>
        </pc:sldMkLst>
        <pc:spChg chg="mod">
          <ac:chgData name="Pouria Forouzesh" userId="475bbfa581636a77" providerId="LiveId" clId="{D6E01385-014D-4CC1-9F37-2D0CBC4808A1}" dt="2023-04-03T06:31:32.879" v="1"/>
          <ac:spMkLst>
            <pc:docMk/>
            <pc:sldMk cId="0" sldId="256"/>
            <ac:spMk id="511" creationId="{00000000-0000-0000-0000-000000000000}"/>
          </ac:spMkLst>
        </pc:spChg>
        <pc:spChg chg="mod">
          <ac:chgData name="Pouria Forouzesh" userId="475bbfa581636a77" providerId="LiveId" clId="{D6E01385-014D-4CC1-9F37-2D0CBC4808A1}" dt="2023-04-07T11:51:19.164" v="5173" actId="20577"/>
          <ac:spMkLst>
            <pc:docMk/>
            <pc:sldMk cId="0" sldId="256"/>
            <ac:spMk id="512" creationId="{00000000-0000-0000-0000-000000000000}"/>
          </ac:spMkLst>
        </pc:spChg>
      </pc:sldChg>
      <pc:sldChg chg="addSp delSp modSp mod setBg">
        <pc:chgData name="Pouria Forouzesh" userId="475bbfa581636a77" providerId="LiveId" clId="{D6E01385-014D-4CC1-9F37-2D0CBC4808A1}" dt="2023-04-09T07:35:05.253" v="5796" actId="20577"/>
        <pc:sldMkLst>
          <pc:docMk/>
          <pc:sldMk cId="0" sldId="258"/>
        </pc:sldMkLst>
        <pc:spChg chg="add del mod">
          <ac:chgData name="Pouria Forouzesh" userId="475bbfa581636a77" providerId="LiveId" clId="{D6E01385-014D-4CC1-9F37-2D0CBC4808A1}" dt="2023-04-07T11:51:39.166" v="5178" actId="478"/>
          <ac:spMkLst>
            <pc:docMk/>
            <pc:sldMk cId="0" sldId="258"/>
            <ac:spMk id="3" creationId="{56266A30-892C-291C-F7C0-37F7A6D53240}"/>
          </ac:spMkLst>
        </pc:spChg>
        <pc:spChg chg="add del mod">
          <ac:chgData name="Pouria Forouzesh" userId="475bbfa581636a77" providerId="LiveId" clId="{D6E01385-014D-4CC1-9F37-2D0CBC4808A1}" dt="2023-04-07T11:51:30.824" v="5176" actId="478"/>
          <ac:spMkLst>
            <pc:docMk/>
            <pc:sldMk cId="0" sldId="258"/>
            <ac:spMk id="5" creationId="{0A4E99F7-58B9-2627-6C18-9E080A5B51BB}"/>
          </ac:spMkLst>
        </pc:spChg>
        <pc:spChg chg="mod">
          <ac:chgData name="Pouria Forouzesh" userId="475bbfa581636a77" providerId="LiveId" clId="{D6E01385-014D-4CC1-9F37-2D0CBC4808A1}" dt="2023-04-03T15:07:09.515" v="4" actId="20577"/>
          <ac:spMkLst>
            <pc:docMk/>
            <pc:sldMk cId="0" sldId="258"/>
            <ac:spMk id="9" creationId="{0F6A591C-627F-1FFB-8CD5-B0AF8FBBFC56}"/>
          </ac:spMkLst>
        </pc:spChg>
        <pc:spChg chg="mod">
          <ac:chgData name="Pouria Forouzesh" userId="475bbfa581636a77" providerId="LiveId" clId="{D6E01385-014D-4CC1-9F37-2D0CBC4808A1}" dt="2023-04-03T15:11:32.763" v="38" actId="20577"/>
          <ac:spMkLst>
            <pc:docMk/>
            <pc:sldMk cId="0" sldId="258"/>
            <ac:spMk id="524" creationId="{00000000-0000-0000-0000-000000000000}"/>
          </ac:spMkLst>
        </pc:spChg>
        <pc:spChg chg="mod">
          <ac:chgData name="Pouria Forouzesh" userId="475bbfa581636a77" providerId="LiveId" clId="{D6E01385-014D-4CC1-9F37-2D0CBC4808A1}" dt="2023-04-03T15:12:18.202" v="48" actId="1037"/>
          <ac:spMkLst>
            <pc:docMk/>
            <pc:sldMk cId="0" sldId="258"/>
            <ac:spMk id="527" creationId="{00000000-0000-0000-0000-000000000000}"/>
          </ac:spMkLst>
        </pc:spChg>
        <pc:spChg chg="mod">
          <ac:chgData name="Pouria Forouzesh" userId="475bbfa581636a77" providerId="LiveId" clId="{D6E01385-014D-4CC1-9F37-2D0CBC4808A1}" dt="2023-04-03T15:12:14.454" v="47" actId="1037"/>
          <ac:spMkLst>
            <pc:docMk/>
            <pc:sldMk cId="0" sldId="258"/>
            <ac:spMk id="529" creationId="{00000000-0000-0000-0000-000000000000}"/>
          </ac:spMkLst>
        </pc:spChg>
        <pc:spChg chg="mod">
          <ac:chgData name="Pouria Forouzesh" userId="475bbfa581636a77" providerId="LiveId" clId="{D6E01385-014D-4CC1-9F37-2D0CBC4808A1}" dt="2023-04-03T15:12:35.381" v="50" actId="14100"/>
          <ac:spMkLst>
            <pc:docMk/>
            <pc:sldMk cId="0" sldId="258"/>
            <ac:spMk id="530" creationId="{00000000-0000-0000-0000-000000000000}"/>
          </ac:spMkLst>
        </pc:spChg>
        <pc:spChg chg="mod">
          <ac:chgData name="Pouria Forouzesh" userId="475bbfa581636a77" providerId="LiveId" clId="{D6E01385-014D-4CC1-9F37-2D0CBC4808A1}" dt="2023-04-09T07:35:05.253" v="5796" actId="20577"/>
          <ac:spMkLst>
            <pc:docMk/>
            <pc:sldMk cId="0" sldId="258"/>
            <ac:spMk id="533" creationId="{00000000-0000-0000-0000-000000000000}"/>
          </ac:spMkLst>
        </pc:spChg>
        <pc:spChg chg="mod">
          <ac:chgData name="Pouria Forouzesh" userId="475bbfa581636a77" providerId="LiveId" clId="{D6E01385-014D-4CC1-9F37-2D0CBC4808A1}" dt="2023-04-09T07:34:51.927" v="5791"/>
          <ac:spMkLst>
            <pc:docMk/>
            <pc:sldMk cId="0" sldId="258"/>
            <ac:spMk id="535" creationId="{00000000-0000-0000-0000-000000000000}"/>
          </ac:spMkLst>
        </pc:spChg>
        <pc:spChg chg="del mod">
          <ac:chgData name="Pouria Forouzesh" userId="475bbfa581636a77" providerId="LiveId" clId="{D6E01385-014D-4CC1-9F37-2D0CBC4808A1}" dt="2023-04-07T11:51:27.983" v="5175" actId="478"/>
          <ac:spMkLst>
            <pc:docMk/>
            <pc:sldMk cId="0" sldId="258"/>
            <ac:spMk id="536" creationId="{00000000-0000-0000-0000-000000000000}"/>
          </ac:spMkLst>
        </pc:spChg>
        <pc:spChg chg="del">
          <ac:chgData name="Pouria Forouzesh" userId="475bbfa581636a77" providerId="LiveId" clId="{D6E01385-014D-4CC1-9F37-2D0CBC4808A1}" dt="2023-04-07T11:51:27.035" v="5174" actId="478"/>
          <ac:spMkLst>
            <pc:docMk/>
            <pc:sldMk cId="0" sldId="258"/>
            <ac:spMk id="538" creationId="{00000000-0000-0000-0000-000000000000}"/>
          </ac:spMkLst>
        </pc:spChg>
      </pc:sldChg>
      <pc:sldChg chg="modSp mod setBg">
        <pc:chgData name="Pouria Forouzesh" userId="475bbfa581636a77" providerId="LiveId" clId="{D6E01385-014D-4CC1-9F37-2D0CBC4808A1}" dt="2023-04-04T08:08:34.133" v="1836"/>
        <pc:sldMkLst>
          <pc:docMk/>
          <pc:sldMk cId="0" sldId="260"/>
        </pc:sldMkLst>
        <pc:spChg chg="mod">
          <ac:chgData name="Pouria Forouzesh" userId="475bbfa581636a77" providerId="LiveId" clId="{D6E01385-014D-4CC1-9F37-2D0CBC4808A1}" dt="2023-04-03T15:07:50.118" v="7" actId="6549"/>
          <ac:spMkLst>
            <pc:docMk/>
            <pc:sldMk cId="0" sldId="260"/>
            <ac:spMk id="552" creationId="{00000000-0000-0000-0000-000000000000}"/>
          </ac:spMkLst>
        </pc:spChg>
      </pc:sldChg>
      <pc:sldChg chg="addSp delSp modSp mod setBg delAnim modAnim">
        <pc:chgData name="Pouria Forouzesh" userId="475bbfa581636a77" providerId="LiveId" clId="{D6E01385-014D-4CC1-9F37-2D0CBC4808A1}" dt="2023-04-09T07:54:42.193" v="5953" actId="404"/>
        <pc:sldMkLst>
          <pc:docMk/>
          <pc:sldMk cId="0" sldId="261"/>
        </pc:sldMkLst>
        <pc:spChg chg="add mod">
          <ac:chgData name="Pouria Forouzesh" userId="475bbfa581636a77" providerId="LiveId" clId="{D6E01385-014D-4CC1-9F37-2D0CBC4808A1}" dt="2023-04-09T07:53:59.575" v="5952" actId="14100"/>
          <ac:spMkLst>
            <pc:docMk/>
            <pc:sldMk cId="0" sldId="261"/>
            <ac:spMk id="3" creationId="{FD841879-BBF8-DF97-5794-F2E192EA3A1B}"/>
          </ac:spMkLst>
        </pc:spChg>
        <pc:spChg chg="add del mod">
          <ac:chgData name="Pouria Forouzesh" userId="475bbfa581636a77" providerId="LiveId" clId="{D6E01385-014D-4CC1-9F37-2D0CBC4808A1}" dt="2023-04-09T07:53:51.363" v="5951"/>
          <ac:spMkLst>
            <pc:docMk/>
            <pc:sldMk cId="0" sldId="261"/>
            <ac:spMk id="4" creationId="{EFE35E88-71E1-E511-A8A4-5F1B2A37A7F8}"/>
          </ac:spMkLst>
        </pc:spChg>
        <pc:spChg chg="mod">
          <ac:chgData name="Pouria Forouzesh" userId="475bbfa581636a77" providerId="LiveId" clId="{D6E01385-014D-4CC1-9F37-2D0CBC4808A1}" dt="2023-04-03T15:22:10.775" v="125" actId="14100"/>
          <ac:spMkLst>
            <pc:docMk/>
            <pc:sldMk cId="0" sldId="261"/>
            <ac:spMk id="6" creationId="{B2E4C515-DA77-8399-B4CD-2855BBC8FDD0}"/>
          </ac:spMkLst>
        </pc:spChg>
        <pc:spChg chg="add mod">
          <ac:chgData name="Pouria Forouzesh" userId="475bbfa581636a77" providerId="LiveId" clId="{D6E01385-014D-4CC1-9F37-2D0CBC4808A1}" dt="2023-04-03T15:27:50.715" v="202" actId="20577"/>
          <ac:spMkLst>
            <pc:docMk/>
            <pc:sldMk cId="0" sldId="261"/>
            <ac:spMk id="8" creationId="{E2715CCA-E3BE-2C8B-9B0F-4D7023DDA2C5}"/>
          </ac:spMkLst>
        </pc:spChg>
        <pc:spChg chg="add mod">
          <ac:chgData name="Pouria Forouzesh" userId="475bbfa581636a77" providerId="LiveId" clId="{D6E01385-014D-4CC1-9F37-2D0CBC4808A1}" dt="2023-04-09T07:54:42.193" v="5953" actId="404"/>
          <ac:spMkLst>
            <pc:docMk/>
            <pc:sldMk cId="0" sldId="261"/>
            <ac:spMk id="10" creationId="{BDA26374-6433-2737-4207-015F5FB1F8C5}"/>
          </ac:spMkLst>
        </pc:spChg>
        <pc:spChg chg="mod">
          <ac:chgData name="Pouria Forouzesh" userId="475bbfa581636a77" providerId="LiveId" clId="{D6E01385-014D-4CC1-9F37-2D0CBC4808A1}" dt="2023-04-09T07:53:06.469" v="5942" actId="14100"/>
          <ac:spMkLst>
            <pc:docMk/>
            <pc:sldMk cId="0" sldId="261"/>
            <ac:spMk id="14" creationId="{AFE7AD68-2006-6891-1332-000633D15F77}"/>
          </ac:spMkLst>
        </pc:spChg>
        <pc:spChg chg="del">
          <ac:chgData name="Pouria Forouzesh" userId="475bbfa581636a77" providerId="LiveId" clId="{D6E01385-014D-4CC1-9F37-2D0CBC4808A1}" dt="2023-04-03T15:22:17.524" v="127" actId="478"/>
          <ac:spMkLst>
            <pc:docMk/>
            <pc:sldMk cId="0" sldId="261"/>
            <ac:spMk id="15" creationId="{1405D070-22E9-87D5-6BE4-4DEDFEB0B3F7}"/>
          </ac:spMkLst>
        </pc:spChg>
        <pc:picChg chg="add mod">
          <ac:chgData name="Pouria Forouzesh" userId="475bbfa581636a77" providerId="LiveId" clId="{D6E01385-014D-4CC1-9F37-2D0CBC4808A1}" dt="2023-04-03T15:39:34.819" v="224" actId="1037"/>
          <ac:picMkLst>
            <pc:docMk/>
            <pc:sldMk cId="0" sldId="261"/>
            <ac:picMk id="5" creationId="{DE53F93A-C555-2848-F987-99CCE327F50E}"/>
          </ac:picMkLst>
        </pc:picChg>
        <pc:picChg chg="del">
          <ac:chgData name="Pouria Forouzesh" userId="475bbfa581636a77" providerId="LiveId" clId="{D6E01385-014D-4CC1-9F37-2D0CBC4808A1}" dt="2023-04-03T15:22:15.441" v="126" actId="478"/>
          <ac:picMkLst>
            <pc:docMk/>
            <pc:sldMk cId="0" sldId="261"/>
            <ac:picMk id="13" creationId="{0E0889FE-21C2-2F82-259C-FDDC0691B2EB}"/>
          </ac:picMkLst>
        </pc:picChg>
      </pc:sldChg>
      <pc:sldChg chg="del ord">
        <pc:chgData name="Pouria Forouzesh" userId="475bbfa581636a77" providerId="LiveId" clId="{D6E01385-014D-4CC1-9F37-2D0CBC4808A1}" dt="2023-04-05T09:14:11.855" v="3737" actId="47"/>
        <pc:sldMkLst>
          <pc:docMk/>
          <pc:sldMk cId="0" sldId="267"/>
        </pc:sldMkLst>
      </pc:sldChg>
      <pc:sldChg chg="addSp delSp modSp mod addAnim delAnim modAnim">
        <pc:chgData name="Pouria Forouzesh" userId="475bbfa581636a77" providerId="LiveId" clId="{D6E01385-014D-4CC1-9F37-2D0CBC4808A1}" dt="2023-04-09T07:56:37.209" v="5965"/>
        <pc:sldMkLst>
          <pc:docMk/>
          <pc:sldMk cId="0" sldId="269"/>
        </pc:sldMkLst>
        <pc:spChg chg="mod">
          <ac:chgData name="Pouria Forouzesh" userId="475bbfa581636a77" providerId="LiveId" clId="{D6E01385-014D-4CC1-9F37-2D0CBC4808A1}" dt="2023-04-03T15:46:37.462" v="310" actId="14100"/>
          <ac:spMkLst>
            <pc:docMk/>
            <pc:sldMk cId="0" sldId="269"/>
            <ac:spMk id="2" creationId="{85D6E401-BCEB-2E72-D4DE-158353592913}"/>
          </ac:spMkLst>
        </pc:spChg>
        <pc:spChg chg="add del mod">
          <ac:chgData name="Pouria Forouzesh" userId="475bbfa581636a77" providerId="LiveId" clId="{D6E01385-014D-4CC1-9F37-2D0CBC4808A1}" dt="2023-04-09T07:55:39.258" v="5957" actId="478"/>
          <ac:spMkLst>
            <pc:docMk/>
            <pc:sldMk cId="0" sldId="269"/>
            <ac:spMk id="3" creationId="{9ECE99A1-556A-CCE9-63EB-891DEED11C69}"/>
          </ac:spMkLst>
        </pc:spChg>
        <pc:spChg chg="add mod">
          <ac:chgData name="Pouria Forouzesh" userId="475bbfa581636a77" providerId="LiveId" clId="{D6E01385-014D-4CC1-9F37-2D0CBC4808A1}" dt="2023-04-03T16:03:18.199" v="749" actId="1038"/>
          <ac:spMkLst>
            <pc:docMk/>
            <pc:sldMk cId="0" sldId="269"/>
            <ac:spMk id="4" creationId="{541C0D80-24B0-53BC-1D98-C3E5F059AC93}"/>
          </ac:spMkLst>
        </pc:spChg>
        <pc:spChg chg="add mod">
          <ac:chgData name="Pouria Forouzesh" userId="475bbfa581636a77" providerId="LiveId" clId="{D6E01385-014D-4CC1-9F37-2D0CBC4808A1}" dt="2023-04-03T16:03:21.695" v="755" actId="1038"/>
          <ac:spMkLst>
            <pc:docMk/>
            <pc:sldMk cId="0" sldId="269"/>
            <ac:spMk id="6" creationId="{D81652EB-F7B0-2C3D-003B-A256C0F656B1}"/>
          </ac:spMkLst>
        </pc:spChg>
        <pc:spChg chg="add mod">
          <ac:chgData name="Pouria Forouzesh" userId="475bbfa581636a77" providerId="LiveId" clId="{D6E01385-014D-4CC1-9F37-2D0CBC4808A1}" dt="2023-04-03T16:02:45.446" v="737" actId="1036"/>
          <ac:spMkLst>
            <pc:docMk/>
            <pc:sldMk cId="0" sldId="269"/>
            <ac:spMk id="7" creationId="{DFF4FD11-9640-03C4-AB34-9426ED31F57F}"/>
          </ac:spMkLst>
        </pc:spChg>
        <pc:spChg chg="add mod">
          <ac:chgData name="Pouria Forouzesh" userId="475bbfa581636a77" providerId="LiveId" clId="{D6E01385-014D-4CC1-9F37-2D0CBC4808A1}" dt="2023-04-03T16:02:54.608" v="738" actId="14100"/>
          <ac:spMkLst>
            <pc:docMk/>
            <pc:sldMk cId="0" sldId="269"/>
            <ac:spMk id="8" creationId="{C745A24C-F283-3570-685C-BA506109AAB0}"/>
          </ac:spMkLst>
        </pc:spChg>
        <pc:spChg chg="del mod">
          <ac:chgData name="Pouria Forouzesh" userId="475bbfa581636a77" providerId="LiveId" clId="{D6E01385-014D-4CC1-9F37-2D0CBC4808A1}" dt="2023-04-03T16:00:26.184" v="692" actId="478"/>
          <ac:spMkLst>
            <pc:docMk/>
            <pc:sldMk cId="0" sldId="269"/>
            <ac:spMk id="11" creationId="{02BE007B-C5B0-EB8D-9A75-C26090002D02}"/>
          </ac:spMkLst>
        </pc:spChg>
        <pc:spChg chg="del">
          <ac:chgData name="Pouria Forouzesh" userId="475bbfa581636a77" providerId="LiveId" clId="{D6E01385-014D-4CC1-9F37-2D0CBC4808A1}" dt="2023-04-03T15:46:53.495" v="316" actId="478"/>
          <ac:spMkLst>
            <pc:docMk/>
            <pc:sldMk cId="0" sldId="269"/>
            <ac:spMk id="12" creationId="{7F7D092B-E00E-DA77-93C1-419680588202}"/>
          </ac:spMkLst>
        </pc:spChg>
        <pc:spChg chg="del">
          <ac:chgData name="Pouria Forouzesh" userId="475bbfa581636a77" providerId="LiveId" clId="{D6E01385-014D-4CC1-9F37-2D0CBC4808A1}" dt="2023-04-03T15:46:52.322" v="315" actId="478"/>
          <ac:spMkLst>
            <pc:docMk/>
            <pc:sldMk cId="0" sldId="269"/>
            <ac:spMk id="13" creationId="{7B3E7241-A014-D9D8-8C5C-203377FC8258}"/>
          </ac:spMkLst>
        </pc:spChg>
        <pc:spChg chg="del">
          <ac:chgData name="Pouria Forouzesh" userId="475bbfa581636a77" providerId="LiveId" clId="{D6E01385-014D-4CC1-9F37-2D0CBC4808A1}" dt="2023-04-03T15:46:52.322" v="315" actId="478"/>
          <ac:spMkLst>
            <pc:docMk/>
            <pc:sldMk cId="0" sldId="269"/>
            <ac:spMk id="14" creationId="{42F7F6F9-4883-F73D-057D-2C8E6E22D774}"/>
          </ac:spMkLst>
        </pc:spChg>
        <pc:spChg chg="add del mod">
          <ac:chgData name="Pouria Forouzesh" userId="475bbfa581636a77" providerId="LiveId" clId="{D6E01385-014D-4CC1-9F37-2D0CBC4808A1}" dt="2023-04-03T16:02:45.446" v="737" actId="1036"/>
          <ac:spMkLst>
            <pc:docMk/>
            <pc:sldMk cId="0" sldId="269"/>
            <ac:spMk id="17" creationId="{96DF8B13-4214-5631-A976-9B1BFB5866F4}"/>
          </ac:spMkLst>
        </pc:spChg>
        <pc:spChg chg="del">
          <ac:chgData name="Pouria Forouzesh" userId="475bbfa581636a77" providerId="LiveId" clId="{D6E01385-014D-4CC1-9F37-2D0CBC4808A1}" dt="2023-04-03T15:49:51.062" v="318" actId="478"/>
          <ac:spMkLst>
            <pc:docMk/>
            <pc:sldMk cId="0" sldId="269"/>
            <ac:spMk id="21" creationId="{D6E888DD-7E16-FCCD-47DD-F2DAEEEB4732}"/>
          </ac:spMkLst>
        </pc:spChg>
        <pc:spChg chg="del mod">
          <ac:chgData name="Pouria Forouzesh" userId="475bbfa581636a77" providerId="LiveId" clId="{D6E01385-014D-4CC1-9F37-2D0CBC4808A1}" dt="2023-04-03T16:03:26.098" v="756" actId="478"/>
          <ac:spMkLst>
            <pc:docMk/>
            <pc:sldMk cId="0" sldId="269"/>
            <ac:spMk id="22" creationId="{A4F6D0C0-46FB-FBA7-47D6-6F9EED817DCB}"/>
          </ac:spMkLst>
        </pc:spChg>
        <pc:spChg chg="add mod">
          <ac:chgData name="Pouria Forouzesh" userId="475bbfa581636a77" providerId="LiveId" clId="{D6E01385-014D-4CC1-9F37-2D0CBC4808A1}" dt="2023-04-03T15:56:21.293" v="401" actId="571"/>
          <ac:spMkLst>
            <pc:docMk/>
            <pc:sldMk cId="0" sldId="269"/>
            <ac:spMk id="23" creationId="{2CF6F0FD-033B-F581-195E-7C422A9225CB}"/>
          </ac:spMkLst>
        </pc:spChg>
        <pc:spChg chg="del">
          <ac:chgData name="Pouria Forouzesh" userId="475bbfa581636a77" providerId="LiveId" clId="{D6E01385-014D-4CC1-9F37-2D0CBC4808A1}" dt="2023-04-03T15:49:52.616" v="319" actId="478"/>
          <ac:spMkLst>
            <pc:docMk/>
            <pc:sldMk cId="0" sldId="269"/>
            <ac:spMk id="25" creationId="{7EDD7594-3B2D-D7A8-B8FD-DE2391FD9253}"/>
          </ac:spMkLst>
        </pc:spChg>
        <pc:spChg chg="add del mod">
          <ac:chgData name="Pouria Forouzesh" userId="475bbfa581636a77" providerId="LiveId" clId="{D6E01385-014D-4CC1-9F37-2D0CBC4808A1}" dt="2023-04-03T16:00:26.184" v="692" actId="478"/>
          <ac:spMkLst>
            <pc:docMk/>
            <pc:sldMk cId="0" sldId="269"/>
            <ac:spMk id="27" creationId="{13E90838-5772-3166-084E-6B300326F60C}"/>
          </ac:spMkLst>
        </pc:spChg>
        <pc:spChg chg="add mod">
          <ac:chgData name="Pouria Forouzesh" userId="475bbfa581636a77" providerId="LiveId" clId="{D6E01385-014D-4CC1-9F37-2D0CBC4808A1}" dt="2023-04-03T16:02:45.446" v="737" actId="1036"/>
          <ac:spMkLst>
            <pc:docMk/>
            <pc:sldMk cId="0" sldId="269"/>
            <ac:spMk id="28" creationId="{FAE7B4B2-021A-DADB-C120-BD99A6A81864}"/>
          </ac:spMkLst>
        </pc:spChg>
        <pc:spChg chg="add mod">
          <ac:chgData name="Pouria Forouzesh" userId="475bbfa581636a77" providerId="LiveId" clId="{D6E01385-014D-4CC1-9F37-2D0CBC4808A1}" dt="2023-04-03T16:02:45.446" v="737" actId="1036"/>
          <ac:spMkLst>
            <pc:docMk/>
            <pc:sldMk cId="0" sldId="269"/>
            <ac:spMk id="30" creationId="{63C2098C-8F1E-48A6-183C-8C105275186B}"/>
          </ac:spMkLst>
        </pc:spChg>
        <pc:spChg chg="add del mod">
          <ac:chgData name="Pouria Forouzesh" userId="475bbfa581636a77" providerId="LiveId" clId="{D6E01385-014D-4CC1-9F37-2D0CBC4808A1}" dt="2023-04-03T16:01:27.867" v="706"/>
          <ac:spMkLst>
            <pc:docMk/>
            <pc:sldMk cId="0" sldId="269"/>
            <ac:spMk id="32" creationId="{099EADE7-BD8F-DC80-BF23-811BC0F43B0C}"/>
          </ac:spMkLst>
        </pc:spChg>
        <pc:spChg chg="add del mod">
          <ac:chgData name="Pouria Forouzesh" userId="475bbfa581636a77" providerId="LiveId" clId="{D6E01385-014D-4CC1-9F37-2D0CBC4808A1}" dt="2023-04-03T16:02:30.118" v="736"/>
          <ac:spMkLst>
            <pc:docMk/>
            <pc:sldMk cId="0" sldId="269"/>
            <ac:spMk id="34" creationId="{6BCF1230-F620-905E-49E0-66299553C1D4}"/>
          </ac:spMkLst>
        </pc:spChg>
        <pc:spChg chg="add del mod">
          <ac:chgData name="Pouria Forouzesh" userId="475bbfa581636a77" providerId="LiveId" clId="{D6E01385-014D-4CC1-9F37-2D0CBC4808A1}" dt="2023-04-03T16:03:27.590" v="757" actId="478"/>
          <ac:spMkLst>
            <pc:docMk/>
            <pc:sldMk cId="0" sldId="269"/>
            <ac:spMk id="35" creationId="{2AC54D6E-99CB-6376-77BA-F9B014411566}"/>
          </ac:spMkLst>
        </pc:spChg>
        <pc:spChg chg="add mod">
          <ac:chgData name="Pouria Forouzesh" userId="475bbfa581636a77" providerId="LiveId" clId="{D6E01385-014D-4CC1-9F37-2D0CBC4808A1}" dt="2023-04-03T16:02:45.446" v="737" actId="1036"/>
          <ac:spMkLst>
            <pc:docMk/>
            <pc:sldMk cId="0" sldId="269"/>
            <ac:spMk id="36" creationId="{AEAC4125-66FC-D2D0-9E71-B3F21939D38C}"/>
          </ac:spMkLst>
        </pc:spChg>
        <pc:picChg chg="del">
          <ac:chgData name="Pouria Forouzesh" userId="475bbfa581636a77" providerId="LiveId" clId="{D6E01385-014D-4CC1-9F37-2D0CBC4808A1}" dt="2023-04-03T15:46:43.473" v="314" actId="478"/>
          <ac:picMkLst>
            <pc:docMk/>
            <pc:sldMk cId="0" sldId="269"/>
            <ac:picMk id="10" creationId="{9E536B39-1DA6-6B94-23D5-C52A6C26E6EE}"/>
          </ac:picMkLst>
        </pc:picChg>
        <pc:picChg chg="add mod">
          <ac:chgData name="Pouria Forouzesh" userId="475bbfa581636a77" providerId="LiveId" clId="{D6E01385-014D-4CC1-9F37-2D0CBC4808A1}" dt="2023-04-03T16:02:45.446" v="737" actId="1036"/>
          <ac:picMkLst>
            <pc:docMk/>
            <pc:sldMk cId="0" sldId="269"/>
            <ac:picMk id="15" creationId="{C76B51F5-DA1F-95E5-9156-6E9ADB9E917E}"/>
          </ac:picMkLst>
        </pc:picChg>
        <pc:picChg chg="del">
          <ac:chgData name="Pouria Forouzesh" userId="475bbfa581636a77" providerId="LiveId" clId="{D6E01385-014D-4CC1-9F37-2D0CBC4808A1}" dt="2023-04-03T15:46:39.686" v="311" actId="478"/>
          <ac:picMkLst>
            <pc:docMk/>
            <pc:sldMk cId="0" sldId="269"/>
            <ac:picMk id="16" creationId="{57E8AB4B-F4F9-8E2A-6AC2-F1B51A63B7F8}"/>
          </ac:picMkLst>
        </pc:picChg>
        <pc:picChg chg="del mod">
          <ac:chgData name="Pouria Forouzesh" userId="475bbfa581636a77" providerId="LiveId" clId="{D6E01385-014D-4CC1-9F37-2D0CBC4808A1}" dt="2023-04-03T15:46:41.787" v="313" actId="478"/>
          <ac:picMkLst>
            <pc:docMk/>
            <pc:sldMk cId="0" sldId="269"/>
            <ac:picMk id="18" creationId="{CF74DE18-A447-6846-67F2-7ED58F133FA0}"/>
          </ac:picMkLst>
        </pc:picChg>
        <pc:picChg chg="add mod">
          <ac:chgData name="Pouria Forouzesh" userId="475bbfa581636a77" providerId="LiveId" clId="{D6E01385-014D-4CC1-9F37-2D0CBC4808A1}" dt="2023-04-03T16:02:45.446" v="737" actId="1036"/>
          <ac:picMkLst>
            <pc:docMk/>
            <pc:sldMk cId="0" sldId="269"/>
            <ac:picMk id="20" creationId="{92275E34-1436-42E5-EEEF-40F3A5874012}"/>
          </ac:picMkLst>
        </pc:picChg>
        <pc:picChg chg="del">
          <ac:chgData name="Pouria Forouzesh" userId="475bbfa581636a77" providerId="LiveId" clId="{D6E01385-014D-4CC1-9F37-2D0CBC4808A1}" dt="2023-04-03T15:46:55.914" v="317" actId="478"/>
          <ac:picMkLst>
            <pc:docMk/>
            <pc:sldMk cId="0" sldId="269"/>
            <ac:picMk id="24" creationId="{137BC4F7-0AFE-7DA9-8615-E8EC131281F7}"/>
          </ac:picMkLst>
        </pc:picChg>
        <pc:picChg chg="add mod">
          <ac:chgData name="Pouria Forouzesh" userId="475bbfa581636a77" providerId="LiveId" clId="{D6E01385-014D-4CC1-9F37-2D0CBC4808A1}" dt="2023-04-03T15:56:21.293" v="401" actId="571"/>
          <ac:picMkLst>
            <pc:docMk/>
            <pc:sldMk cId="0" sldId="269"/>
            <ac:picMk id="26" creationId="{A5E5EE9A-AAA3-D334-18CC-21936B0CAA29}"/>
          </ac:picMkLst>
        </pc:picChg>
      </pc:sldChg>
      <pc:sldChg chg="addSp delSp modSp mod delAnim modAnim">
        <pc:chgData name="Pouria Forouzesh" userId="475bbfa581636a77" providerId="LiveId" clId="{D6E01385-014D-4CC1-9F37-2D0CBC4808A1}" dt="2023-04-07T11:28:39.700" v="5122"/>
        <pc:sldMkLst>
          <pc:docMk/>
          <pc:sldMk cId="0" sldId="271"/>
        </pc:sldMkLst>
        <pc:spChg chg="del">
          <ac:chgData name="Pouria Forouzesh" userId="475bbfa581636a77" providerId="LiveId" clId="{D6E01385-014D-4CC1-9F37-2D0CBC4808A1}" dt="2023-04-03T16:52:15.421" v="910" actId="478"/>
          <ac:spMkLst>
            <pc:docMk/>
            <pc:sldMk cId="0" sldId="271"/>
            <ac:spMk id="2" creationId="{AD7DF43B-34AE-86AE-CE77-A4CDB697F3E9}"/>
          </ac:spMkLst>
        </pc:spChg>
        <pc:spChg chg="mod">
          <ac:chgData name="Pouria Forouzesh" userId="475bbfa581636a77" providerId="LiveId" clId="{D6E01385-014D-4CC1-9F37-2D0CBC4808A1}" dt="2023-04-03T16:56:18.321" v="944"/>
          <ac:spMkLst>
            <pc:docMk/>
            <pc:sldMk cId="0" sldId="271"/>
            <ac:spMk id="6" creationId="{25AFE152-C7A4-096C-3A1B-3E6A9BE072F7}"/>
          </ac:spMkLst>
        </pc:spChg>
        <pc:spChg chg="del">
          <ac:chgData name="Pouria Forouzesh" userId="475bbfa581636a77" providerId="LiveId" clId="{D6E01385-014D-4CC1-9F37-2D0CBC4808A1}" dt="2023-04-03T16:52:15.421" v="910" actId="478"/>
          <ac:spMkLst>
            <pc:docMk/>
            <pc:sldMk cId="0" sldId="271"/>
            <ac:spMk id="10" creationId="{0E8071E9-EEB5-F4E5-376B-AE3F5E9D79F7}"/>
          </ac:spMkLst>
        </pc:spChg>
        <pc:spChg chg="del">
          <ac:chgData name="Pouria Forouzesh" userId="475bbfa581636a77" providerId="LiveId" clId="{D6E01385-014D-4CC1-9F37-2D0CBC4808A1}" dt="2023-04-03T16:52:17.113" v="913" actId="478"/>
          <ac:spMkLst>
            <pc:docMk/>
            <pc:sldMk cId="0" sldId="271"/>
            <ac:spMk id="12" creationId="{142D47C9-2A14-71A7-8F6D-A2193848937A}"/>
          </ac:spMkLst>
        </pc:spChg>
        <pc:spChg chg="del">
          <ac:chgData name="Pouria Forouzesh" userId="475bbfa581636a77" providerId="LiveId" clId="{D6E01385-014D-4CC1-9F37-2D0CBC4808A1}" dt="2023-04-03T16:52:15.421" v="910" actId="478"/>
          <ac:spMkLst>
            <pc:docMk/>
            <pc:sldMk cId="0" sldId="271"/>
            <ac:spMk id="13" creationId="{206C9595-C8B2-6D84-2D6A-DC69FA8D824B}"/>
          </ac:spMkLst>
        </pc:spChg>
        <pc:spChg chg="mod">
          <ac:chgData name="Pouria Forouzesh" userId="475bbfa581636a77" providerId="LiveId" clId="{D6E01385-014D-4CC1-9F37-2D0CBC4808A1}" dt="2023-04-03T17:00:06.071" v="1106" actId="208"/>
          <ac:spMkLst>
            <pc:docMk/>
            <pc:sldMk cId="0" sldId="271"/>
            <ac:spMk id="16" creationId="{1CEEBAF6-A442-110F-EB77-B767E6883D69}"/>
          </ac:spMkLst>
        </pc:spChg>
        <pc:spChg chg="del">
          <ac:chgData name="Pouria Forouzesh" userId="475bbfa581636a77" providerId="LiveId" clId="{D6E01385-014D-4CC1-9F37-2D0CBC4808A1}" dt="2023-04-03T16:52:15.421" v="910" actId="478"/>
          <ac:spMkLst>
            <pc:docMk/>
            <pc:sldMk cId="0" sldId="271"/>
            <ac:spMk id="17" creationId="{CAF6B68D-F0D3-A58F-221B-AE7AC4F8CBCA}"/>
          </ac:spMkLst>
        </pc:spChg>
        <pc:picChg chg="del">
          <ac:chgData name="Pouria Forouzesh" userId="475bbfa581636a77" providerId="LiveId" clId="{D6E01385-014D-4CC1-9F37-2D0CBC4808A1}" dt="2023-04-03T16:52:15.421" v="910" actId="478"/>
          <ac:picMkLst>
            <pc:docMk/>
            <pc:sldMk cId="0" sldId="271"/>
            <ac:picMk id="4" creationId="{058C6D91-459C-1817-A5AA-2200599E91F6}"/>
          </ac:picMkLst>
        </pc:picChg>
        <pc:picChg chg="add mod">
          <ac:chgData name="Pouria Forouzesh" userId="475bbfa581636a77" providerId="LiveId" clId="{D6E01385-014D-4CC1-9F37-2D0CBC4808A1}" dt="2023-04-03T16:53:07.730" v="918" actId="1076"/>
          <ac:picMkLst>
            <pc:docMk/>
            <pc:sldMk cId="0" sldId="271"/>
            <ac:picMk id="5" creationId="{60FAC532-2393-5953-17B7-5B60CB5D3D92}"/>
          </ac:picMkLst>
        </pc:picChg>
        <pc:picChg chg="del">
          <ac:chgData name="Pouria Forouzesh" userId="475bbfa581636a77" providerId="LiveId" clId="{D6E01385-014D-4CC1-9F37-2D0CBC4808A1}" dt="2023-04-03T16:52:15.421" v="910" actId="478"/>
          <ac:picMkLst>
            <pc:docMk/>
            <pc:sldMk cId="0" sldId="271"/>
            <ac:picMk id="8" creationId="{484BE132-F4B5-5EA2-ED0E-AFCB50870A51}"/>
          </ac:picMkLst>
        </pc:picChg>
        <pc:picChg chg="del mod">
          <ac:chgData name="Pouria Forouzesh" userId="475bbfa581636a77" providerId="LiveId" clId="{D6E01385-014D-4CC1-9F37-2D0CBC4808A1}" dt="2023-04-03T16:52:16.135" v="912" actId="478"/>
          <ac:picMkLst>
            <pc:docMk/>
            <pc:sldMk cId="0" sldId="271"/>
            <ac:picMk id="15" creationId="{36CB6BDE-8D66-C42F-7443-62C26A86CA0C}"/>
          </ac:picMkLst>
        </pc:picChg>
      </pc:sldChg>
      <pc:sldChg chg="addSp delSp modSp mod setBg">
        <pc:chgData name="Pouria Forouzesh" userId="475bbfa581636a77" providerId="LiveId" clId="{D6E01385-014D-4CC1-9F37-2D0CBC4808A1}" dt="2023-04-09T07:41:43.141" v="5841" actId="6549"/>
        <pc:sldMkLst>
          <pc:docMk/>
          <pc:sldMk cId="0" sldId="273"/>
        </pc:sldMkLst>
        <pc:spChg chg="add mod">
          <ac:chgData name="Pouria Forouzesh" userId="475bbfa581636a77" providerId="LiveId" clId="{D6E01385-014D-4CC1-9F37-2D0CBC4808A1}" dt="2023-04-09T07:41:43.141" v="5841" actId="6549"/>
          <ac:spMkLst>
            <pc:docMk/>
            <pc:sldMk cId="0" sldId="273"/>
            <ac:spMk id="2" creationId="{0F79EDB8-7AD4-EC60-8395-8BD740C2CBAE}"/>
          </ac:spMkLst>
        </pc:spChg>
        <pc:spChg chg="mod">
          <ac:chgData name="Pouria Forouzesh" userId="475bbfa581636a77" providerId="LiveId" clId="{D6E01385-014D-4CC1-9F37-2D0CBC4808A1}" dt="2023-04-03T17:52:02.719" v="1528"/>
          <ac:spMkLst>
            <pc:docMk/>
            <pc:sldMk cId="0" sldId="273"/>
            <ac:spMk id="5" creationId="{ADF5A413-0B50-24CC-100F-FC27834631E3}"/>
          </ac:spMkLst>
        </pc:spChg>
        <pc:spChg chg="mod">
          <ac:chgData name="Pouria Forouzesh" userId="475bbfa581636a77" providerId="LiveId" clId="{D6E01385-014D-4CC1-9F37-2D0CBC4808A1}" dt="2023-04-03T17:52:02.719" v="1528"/>
          <ac:spMkLst>
            <pc:docMk/>
            <pc:sldMk cId="0" sldId="273"/>
            <ac:spMk id="6" creationId="{84AC6661-BB38-A34F-126C-87B9C0CDF621}"/>
          </ac:spMkLst>
        </pc:spChg>
        <pc:spChg chg="mod">
          <ac:chgData name="Pouria Forouzesh" userId="475bbfa581636a77" providerId="LiveId" clId="{D6E01385-014D-4CC1-9F37-2D0CBC4808A1}" dt="2023-04-03T17:52:02.719" v="1528"/>
          <ac:spMkLst>
            <pc:docMk/>
            <pc:sldMk cId="0" sldId="273"/>
            <ac:spMk id="7" creationId="{1413516D-E34A-3965-A962-57BD304FA272}"/>
          </ac:spMkLst>
        </pc:spChg>
        <pc:spChg chg="mod">
          <ac:chgData name="Pouria Forouzesh" userId="475bbfa581636a77" providerId="LiveId" clId="{D6E01385-014D-4CC1-9F37-2D0CBC4808A1}" dt="2023-04-03T17:52:02.719" v="1528"/>
          <ac:spMkLst>
            <pc:docMk/>
            <pc:sldMk cId="0" sldId="273"/>
            <ac:spMk id="8" creationId="{49CEB947-D2FF-2445-9EE6-E2E21E06B0B6}"/>
          </ac:spMkLst>
        </pc:spChg>
        <pc:spChg chg="mod">
          <ac:chgData name="Pouria Forouzesh" userId="475bbfa581636a77" providerId="LiveId" clId="{D6E01385-014D-4CC1-9F37-2D0CBC4808A1}" dt="2023-04-03T17:50:50.557" v="1525" actId="6549"/>
          <ac:spMkLst>
            <pc:docMk/>
            <pc:sldMk cId="0" sldId="273"/>
            <ac:spMk id="932" creationId="{00000000-0000-0000-0000-000000000000}"/>
          </ac:spMkLst>
        </pc:spChg>
        <pc:grpChg chg="add mod">
          <ac:chgData name="Pouria Forouzesh" userId="475bbfa581636a77" providerId="LiveId" clId="{D6E01385-014D-4CC1-9F37-2D0CBC4808A1}" dt="2023-04-03T17:52:25.842" v="1539" actId="1037"/>
          <ac:grpSpMkLst>
            <pc:docMk/>
            <pc:sldMk cId="0" sldId="273"/>
            <ac:grpSpMk id="4" creationId="{0656840C-34B5-8432-DA9A-EE9E9E843ECA}"/>
          </ac:grpSpMkLst>
        </pc:grpChg>
        <pc:picChg chg="add del mod">
          <ac:chgData name="Pouria Forouzesh" userId="475bbfa581636a77" providerId="LiveId" clId="{D6E01385-014D-4CC1-9F37-2D0CBC4808A1}" dt="2023-04-03T17:52:22.332" v="1538" actId="478"/>
          <ac:picMkLst>
            <pc:docMk/>
            <pc:sldMk cId="0" sldId="273"/>
            <ac:picMk id="3" creationId="{AAD4897C-65E2-023C-5AD0-8BB56679F9E3}"/>
          </ac:picMkLst>
        </pc:picChg>
      </pc:sldChg>
      <pc:sldChg chg="addSp delSp modSp mod delAnim">
        <pc:chgData name="Pouria Forouzesh" userId="475bbfa581636a77" providerId="LiveId" clId="{D6E01385-014D-4CC1-9F37-2D0CBC4808A1}" dt="2023-04-03T16:36:02.094" v="871"/>
        <pc:sldMkLst>
          <pc:docMk/>
          <pc:sldMk cId="0" sldId="274"/>
        </pc:sldMkLst>
        <pc:spChg chg="mod">
          <ac:chgData name="Pouria Forouzesh" userId="475bbfa581636a77" providerId="LiveId" clId="{D6E01385-014D-4CC1-9F37-2D0CBC4808A1}" dt="2023-04-03T16:36:02.094" v="871"/>
          <ac:spMkLst>
            <pc:docMk/>
            <pc:sldMk cId="0" sldId="274"/>
            <ac:spMk id="2" creationId="{1BFAECB0-76E1-E793-96EC-B3BBA1DD6A45}"/>
          </ac:spMkLst>
        </pc:spChg>
        <pc:spChg chg="add mod">
          <ac:chgData name="Pouria Forouzesh" userId="475bbfa581636a77" providerId="LiveId" clId="{D6E01385-014D-4CC1-9F37-2D0CBC4808A1}" dt="2023-04-03T16:28:00.841" v="801" actId="20577"/>
          <ac:spMkLst>
            <pc:docMk/>
            <pc:sldMk cId="0" sldId="274"/>
            <ac:spMk id="7" creationId="{A30AB6D1-A7AD-ABD8-A39F-19E1EEF479B9}"/>
          </ac:spMkLst>
        </pc:spChg>
        <pc:spChg chg="del mod">
          <ac:chgData name="Pouria Forouzesh" userId="475bbfa581636a77" providerId="LiveId" clId="{D6E01385-014D-4CC1-9F37-2D0CBC4808A1}" dt="2023-04-03T16:29:54.953" v="825" actId="21"/>
          <ac:spMkLst>
            <pc:docMk/>
            <pc:sldMk cId="0" sldId="274"/>
            <ac:spMk id="9" creationId="{672A16B8-67D4-61FC-B6FC-759578346FB6}"/>
          </ac:spMkLst>
        </pc:spChg>
        <pc:spChg chg="del mod">
          <ac:chgData name="Pouria Forouzesh" userId="475bbfa581636a77" providerId="LiveId" clId="{D6E01385-014D-4CC1-9F37-2D0CBC4808A1}" dt="2023-04-03T16:29:54.953" v="825" actId="21"/>
          <ac:spMkLst>
            <pc:docMk/>
            <pc:sldMk cId="0" sldId="274"/>
            <ac:spMk id="10" creationId="{8762FBC7-BCA5-0E66-0C40-35583FA7A567}"/>
          </ac:spMkLst>
        </pc:spChg>
        <pc:spChg chg="del mod">
          <ac:chgData name="Pouria Forouzesh" userId="475bbfa581636a77" providerId="LiveId" clId="{D6E01385-014D-4CC1-9F37-2D0CBC4808A1}" dt="2023-04-03T16:29:54.953" v="825" actId="21"/>
          <ac:spMkLst>
            <pc:docMk/>
            <pc:sldMk cId="0" sldId="274"/>
            <ac:spMk id="11" creationId="{2086D5D0-4021-2010-AB6B-FF8D22B81B85}"/>
          </ac:spMkLst>
        </pc:spChg>
        <pc:spChg chg="del">
          <ac:chgData name="Pouria Forouzesh" userId="475bbfa581636a77" providerId="LiveId" clId="{D6E01385-014D-4CC1-9F37-2D0CBC4808A1}" dt="2023-04-03T16:23:45.299" v="779" actId="478"/>
          <ac:spMkLst>
            <pc:docMk/>
            <pc:sldMk cId="0" sldId="274"/>
            <ac:spMk id="13" creationId="{AFD0852F-B192-2A43-D9DF-52C8D6EDCF10}"/>
          </ac:spMkLst>
        </pc:spChg>
        <pc:spChg chg="add mod">
          <ac:chgData name="Pouria Forouzesh" userId="475bbfa581636a77" providerId="LiveId" clId="{D6E01385-014D-4CC1-9F37-2D0CBC4808A1}" dt="2023-04-03T16:32:03.298" v="841" actId="6549"/>
          <ac:spMkLst>
            <pc:docMk/>
            <pc:sldMk cId="0" sldId="274"/>
            <ac:spMk id="16" creationId="{BD66E2F3-3F79-ED23-1A28-C1C8EEE0114D}"/>
          </ac:spMkLst>
        </pc:spChg>
        <pc:spChg chg="add mod">
          <ac:chgData name="Pouria Forouzesh" userId="475bbfa581636a77" providerId="LiveId" clId="{D6E01385-014D-4CC1-9F37-2D0CBC4808A1}" dt="2023-04-03T16:29:26.326" v="819" actId="1076"/>
          <ac:spMkLst>
            <pc:docMk/>
            <pc:sldMk cId="0" sldId="274"/>
            <ac:spMk id="18" creationId="{AB4AE657-AD40-6A0E-0A61-8A4246CB7C15}"/>
          </ac:spMkLst>
        </pc:spChg>
        <pc:spChg chg="add mod">
          <ac:chgData name="Pouria Forouzesh" userId="475bbfa581636a77" providerId="LiveId" clId="{D6E01385-014D-4CC1-9F37-2D0CBC4808A1}" dt="2023-04-03T16:32:18.518" v="842" actId="14100"/>
          <ac:spMkLst>
            <pc:docMk/>
            <pc:sldMk cId="0" sldId="274"/>
            <ac:spMk id="19" creationId="{A6B4992A-782B-10B5-A92E-107076ACCC2A}"/>
          </ac:spMkLst>
        </pc:spChg>
        <pc:spChg chg="add mod">
          <ac:chgData name="Pouria Forouzesh" userId="475bbfa581636a77" providerId="LiveId" clId="{D6E01385-014D-4CC1-9F37-2D0CBC4808A1}" dt="2023-04-03T16:31:28.408" v="838" actId="1035"/>
          <ac:spMkLst>
            <pc:docMk/>
            <pc:sldMk cId="0" sldId="274"/>
            <ac:spMk id="20" creationId="{E5D8BA94-556E-98B7-AE0C-DDEC35FC3BB1}"/>
          </ac:spMkLst>
        </pc:spChg>
        <pc:spChg chg="add mod">
          <ac:chgData name="Pouria Forouzesh" userId="475bbfa581636a77" providerId="LiveId" clId="{D6E01385-014D-4CC1-9F37-2D0CBC4808A1}" dt="2023-04-03T16:32:22.589" v="843" actId="14100"/>
          <ac:spMkLst>
            <pc:docMk/>
            <pc:sldMk cId="0" sldId="274"/>
            <ac:spMk id="21" creationId="{2E566E65-35D9-2F2B-E68B-F69732E1268C}"/>
          </ac:spMkLst>
        </pc:spChg>
        <pc:picChg chg="del">
          <ac:chgData name="Pouria Forouzesh" userId="475bbfa581636a77" providerId="LiveId" clId="{D6E01385-014D-4CC1-9F37-2D0CBC4808A1}" dt="2023-04-03T16:23:44.443" v="778" actId="478"/>
          <ac:picMkLst>
            <pc:docMk/>
            <pc:sldMk cId="0" sldId="274"/>
            <ac:picMk id="3" creationId="{31144001-095B-1638-1711-800AE8BAC641}"/>
          </ac:picMkLst>
        </pc:picChg>
        <pc:picChg chg="del">
          <ac:chgData name="Pouria Forouzesh" userId="475bbfa581636a77" providerId="LiveId" clId="{D6E01385-014D-4CC1-9F37-2D0CBC4808A1}" dt="2023-04-03T16:23:47.598" v="782" actId="478"/>
          <ac:picMkLst>
            <pc:docMk/>
            <pc:sldMk cId="0" sldId="274"/>
            <ac:picMk id="4" creationId="{19F8C68C-44E1-D217-9C1A-5010C560C47B}"/>
          </ac:picMkLst>
        </pc:picChg>
        <pc:picChg chg="del">
          <ac:chgData name="Pouria Forouzesh" userId="475bbfa581636a77" providerId="LiveId" clId="{D6E01385-014D-4CC1-9F37-2D0CBC4808A1}" dt="2023-04-03T16:23:46.937" v="781" actId="478"/>
          <ac:picMkLst>
            <pc:docMk/>
            <pc:sldMk cId="0" sldId="274"/>
            <ac:picMk id="6" creationId="{13893E34-BF2E-4D56-B59E-299DA5A40DF6}"/>
          </ac:picMkLst>
        </pc:picChg>
        <pc:picChg chg="del">
          <ac:chgData name="Pouria Forouzesh" userId="475bbfa581636a77" providerId="LiveId" clId="{D6E01385-014D-4CC1-9F37-2D0CBC4808A1}" dt="2023-04-03T16:23:45.888" v="780" actId="478"/>
          <ac:picMkLst>
            <pc:docMk/>
            <pc:sldMk cId="0" sldId="274"/>
            <ac:picMk id="8" creationId="{FA052602-BB94-A01C-365E-4EFC9B6CA7CC}"/>
          </ac:picMkLst>
        </pc:picChg>
        <pc:picChg chg="add mod">
          <ac:chgData name="Pouria Forouzesh" userId="475bbfa581636a77" providerId="LiveId" clId="{D6E01385-014D-4CC1-9F37-2D0CBC4808A1}" dt="2023-04-03T16:28:52.100" v="810" actId="1076"/>
          <ac:picMkLst>
            <pc:docMk/>
            <pc:sldMk cId="0" sldId="274"/>
            <ac:picMk id="14" creationId="{CA1E02A7-7A13-D79E-3ACA-6CE4209E18FA}"/>
          </ac:picMkLst>
        </pc:picChg>
        <pc:picChg chg="add mod">
          <ac:chgData name="Pouria Forouzesh" userId="475bbfa581636a77" providerId="LiveId" clId="{D6E01385-014D-4CC1-9F37-2D0CBC4808A1}" dt="2023-04-03T16:28:54.784" v="811" actId="1076"/>
          <ac:picMkLst>
            <pc:docMk/>
            <pc:sldMk cId="0" sldId="274"/>
            <ac:picMk id="1026" creationId="{1EFB5EBC-7950-09A9-190E-781182ADD8B4}"/>
          </ac:picMkLst>
        </pc:picChg>
        <pc:picChg chg="add mod">
          <ac:chgData name="Pouria Forouzesh" userId="475bbfa581636a77" providerId="LiveId" clId="{D6E01385-014D-4CC1-9F37-2D0CBC4808A1}" dt="2023-04-03T16:29:49.900" v="824" actId="1076"/>
          <ac:picMkLst>
            <pc:docMk/>
            <pc:sldMk cId="0" sldId="274"/>
            <ac:picMk id="1028" creationId="{D7EDFAF1-FA34-F88E-8217-332C6CFD95D3}"/>
          </ac:picMkLst>
        </pc:picChg>
      </pc:sldChg>
      <pc:sldChg chg="addSp delSp modSp mod modAnim">
        <pc:chgData name="Pouria Forouzesh" userId="475bbfa581636a77" providerId="LiveId" clId="{D6E01385-014D-4CC1-9F37-2D0CBC4808A1}" dt="2023-04-07T11:29:40.438" v="5124"/>
        <pc:sldMkLst>
          <pc:docMk/>
          <pc:sldMk cId="0" sldId="277"/>
        </pc:sldMkLst>
        <pc:spChg chg="add mod">
          <ac:chgData name="Pouria Forouzesh" userId="475bbfa581636a77" providerId="LiveId" clId="{D6E01385-014D-4CC1-9F37-2D0CBC4808A1}" dt="2023-04-03T16:55:32.554" v="928" actId="207"/>
          <ac:spMkLst>
            <pc:docMk/>
            <pc:sldMk cId="0" sldId="277"/>
            <ac:spMk id="5" creationId="{F15FF0B1-BC41-6719-2627-9BC611766607}"/>
          </ac:spMkLst>
        </pc:spChg>
        <pc:spChg chg="add del">
          <ac:chgData name="Pouria Forouzesh" userId="475bbfa581636a77" providerId="LiveId" clId="{D6E01385-014D-4CC1-9F37-2D0CBC4808A1}" dt="2023-04-03T16:55:51.953" v="930" actId="478"/>
          <ac:spMkLst>
            <pc:docMk/>
            <pc:sldMk cId="0" sldId="277"/>
            <ac:spMk id="6" creationId="{4AD87BC7-1A61-E451-EC58-3558FD073DB0}"/>
          </ac:spMkLst>
        </pc:spChg>
        <pc:spChg chg="add mod">
          <ac:chgData name="Pouria Forouzesh" userId="475bbfa581636a77" providerId="LiveId" clId="{D6E01385-014D-4CC1-9F37-2D0CBC4808A1}" dt="2023-04-03T16:56:00.053" v="942" actId="1035"/>
          <ac:spMkLst>
            <pc:docMk/>
            <pc:sldMk cId="0" sldId="277"/>
            <ac:spMk id="7" creationId="{F083FD59-4171-4713-48A1-DB6F57F7E762}"/>
          </ac:spMkLst>
        </pc:spChg>
        <pc:spChg chg="add del">
          <ac:chgData name="Pouria Forouzesh" userId="475bbfa581636a77" providerId="LiveId" clId="{D6E01385-014D-4CC1-9F37-2D0CBC4808A1}" dt="2023-04-03T16:56:22.686" v="946" actId="22"/>
          <ac:spMkLst>
            <pc:docMk/>
            <pc:sldMk cId="0" sldId="277"/>
            <ac:spMk id="9" creationId="{FF19498D-7283-6983-2BBA-A995B06121E0}"/>
          </ac:spMkLst>
        </pc:spChg>
        <pc:spChg chg="add mod">
          <ac:chgData name="Pouria Forouzesh" userId="475bbfa581636a77" providerId="LiveId" clId="{D6E01385-014D-4CC1-9F37-2D0CBC4808A1}" dt="2023-04-03T17:01:41.067" v="1117"/>
          <ac:spMkLst>
            <pc:docMk/>
            <pc:sldMk cId="0" sldId="277"/>
            <ac:spMk id="14" creationId="{FF953ED0-F76F-9B3B-A748-A18FAD5B64CE}"/>
          </ac:spMkLst>
        </pc:spChg>
        <pc:picChg chg="add mod">
          <ac:chgData name="Pouria Forouzesh" userId="475bbfa581636a77" providerId="LiveId" clId="{D6E01385-014D-4CC1-9F37-2D0CBC4808A1}" dt="2023-04-03T16:56:05.938" v="943" actId="14100"/>
          <ac:picMkLst>
            <pc:docMk/>
            <pc:sldMk cId="0" sldId="277"/>
            <ac:picMk id="3" creationId="{075FCE56-DC87-F1E3-B6B9-21FCF0FD987C}"/>
          </ac:picMkLst>
        </pc:picChg>
        <pc:picChg chg="del">
          <ac:chgData name="Pouria Forouzesh" userId="475bbfa581636a77" providerId="LiveId" clId="{D6E01385-014D-4CC1-9F37-2D0CBC4808A1}" dt="2023-04-03T16:54:58.297" v="922" actId="478"/>
          <ac:picMkLst>
            <pc:docMk/>
            <pc:sldMk cId="0" sldId="277"/>
            <ac:picMk id="4" creationId="{E5AB99C5-F9F0-A42C-F300-FA7BADCEBEC2}"/>
          </ac:picMkLst>
        </pc:picChg>
        <pc:picChg chg="add del mod">
          <ac:chgData name="Pouria Forouzesh" userId="475bbfa581636a77" providerId="LiveId" clId="{D6E01385-014D-4CC1-9F37-2D0CBC4808A1}" dt="2023-04-03T17:01:39.892" v="1116" actId="478"/>
          <ac:picMkLst>
            <pc:docMk/>
            <pc:sldMk cId="0" sldId="277"/>
            <ac:picMk id="11" creationId="{57DA1180-184D-B2FA-98A4-A7BED895BDD0}"/>
          </ac:picMkLst>
        </pc:picChg>
        <pc:picChg chg="add mod">
          <ac:chgData name="Pouria Forouzesh" userId="475bbfa581636a77" providerId="LiveId" clId="{D6E01385-014D-4CC1-9F37-2D0CBC4808A1}" dt="2023-04-03T16:58:40.281" v="1094" actId="1036"/>
          <ac:picMkLst>
            <pc:docMk/>
            <pc:sldMk cId="0" sldId="277"/>
            <ac:picMk id="13" creationId="{89DEB576-9719-F460-8275-71B1F5A91E5D}"/>
          </ac:picMkLst>
        </pc:picChg>
      </pc:sldChg>
      <pc:sldChg chg="addSp modSp mod ord">
        <pc:chgData name="Pouria Forouzesh" userId="475bbfa581636a77" providerId="LiveId" clId="{D6E01385-014D-4CC1-9F37-2D0CBC4808A1}" dt="2023-04-09T07:35:24.251" v="5797"/>
        <pc:sldMkLst>
          <pc:docMk/>
          <pc:sldMk cId="0" sldId="280"/>
        </pc:sldMkLst>
        <pc:spChg chg="add mod">
          <ac:chgData name="Pouria Forouzesh" userId="475bbfa581636a77" providerId="LiveId" clId="{D6E01385-014D-4CC1-9F37-2D0CBC4808A1}" dt="2023-04-09T07:35:24.251" v="5797"/>
          <ac:spMkLst>
            <pc:docMk/>
            <pc:sldMk cId="0" sldId="280"/>
            <ac:spMk id="2" creationId="{B133914D-D4D9-7022-1888-9515D1672047}"/>
          </ac:spMkLst>
        </pc:spChg>
        <pc:spChg chg="mod">
          <ac:chgData name="Pouria Forouzesh" userId="475bbfa581636a77" providerId="LiveId" clId="{D6E01385-014D-4CC1-9F37-2D0CBC4808A1}" dt="2023-04-05T09:11:34.376" v="3716"/>
          <ac:spMkLst>
            <pc:docMk/>
            <pc:sldMk cId="0" sldId="280"/>
            <ac:spMk id="4" creationId="{88780C02-BB42-BA55-E025-4C279B5C4E6C}"/>
          </ac:spMkLst>
        </pc:spChg>
        <pc:spChg chg="mod">
          <ac:chgData name="Pouria Forouzesh" userId="475bbfa581636a77" providerId="LiveId" clId="{D6E01385-014D-4CC1-9F37-2D0CBC4808A1}" dt="2023-04-05T09:11:34.376" v="3716"/>
          <ac:spMkLst>
            <pc:docMk/>
            <pc:sldMk cId="0" sldId="280"/>
            <ac:spMk id="5" creationId="{3A07303C-E685-3BF6-81DD-AA621F8E9FA3}"/>
          </ac:spMkLst>
        </pc:spChg>
        <pc:spChg chg="mod">
          <ac:chgData name="Pouria Forouzesh" userId="475bbfa581636a77" providerId="LiveId" clId="{D6E01385-014D-4CC1-9F37-2D0CBC4808A1}" dt="2023-04-05T09:11:34.376" v="3716"/>
          <ac:spMkLst>
            <pc:docMk/>
            <pc:sldMk cId="0" sldId="280"/>
            <ac:spMk id="6" creationId="{491C7C6C-36B6-9CAF-E30E-35A3DFD56217}"/>
          </ac:spMkLst>
        </pc:spChg>
        <pc:spChg chg="mod">
          <ac:chgData name="Pouria Forouzesh" userId="475bbfa581636a77" providerId="LiveId" clId="{D6E01385-014D-4CC1-9F37-2D0CBC4808A1}" dt="2023-04-05T09:11:34.376" v="3716"/>
          <ac:spMkLst>
            <pc:docMk/>
            <pc:sldMk cId="0" sldId="280"/>
            <ac:spMk id="7" creationId="{5CA56608-898A-9FFF-F98C-390227A7141C}"/>
          </ac:spMkLst>
        </pc:spChg>
        <pc:spChg chg="mod">
          <ac:chgData name="Pouria Forouzesh" userId="475bbfa581636a77" providerId="LiveId" clId="{D6E01385-014D-4CC1-9F37-2D0CBC4808A1}" dt="2023-04-05T09:09:27.362" v="3674" actId="1076"/>
          <ac:spMkLst>
            <pc:docMk/>
            <pc:sldMk cId="0" sldId="280"/>
            <ac:spMk id="1150" creationId="{00000000-0000-0000-0000-000000000000}"/>
          </ac:spMkLst>
        </pc:spChg>
        <pc:grpChg chg="add mod">
          <ac:chgData name="Pouria Forouzesh" userId="475bbfa581636a77" providerId="LiveId" clId="{D6E01385-014D-4CC1-9F37-2D0CBC4808A1}" dt="2023-04-05T09:11:49.263" v="3723" actId="1038"/>
          <ac:grpSpMkLst>
            <pc:docMk/>
            <pc:sldMk cId="0" sldId="280"/>
            <ac:grpSpMk id="3" creationId="{E4FD7154-F8C9-BFCE-5290-9BE58B6BB507}"/>
          </ac:grpSpMkLst>
        </pc:grpChg>
      </pc:sldChg>
      <pc:sldChg chg="addSp delSp modSp mod ord delAnim">
        <pc:chgData name="Pouria Forouzesh" userId="475bbfa581636a77" providerId="LiveId" clId="{D6E01385-014D-4CC1-9F37-2D0CBC4808A1}" dt="2023-04-04T08:24:53.023" v="2616" actId="1037"/>
        <pc:sldMkLst>
          <pc:docMk/>
          <pc:sldMk cId="0" sldId="281"/>
        </pc:sldMkLst>
        <pc:spChg chg="add mod">
          <ac:chgData name="Pouria Forouzesh" userId="475bbfa581636a77" providerId="LiveId" clId="{D6E01385-014D-4CC1-9F37-2D0CBC4808A1}" dt="2023-04-04T08:24:53.023" v="2616" actId="1037"/>
          <ac:spMkLst>
            <pc:docMk/>
            <pc:sldMk cId="0" sldId="281"/>
            <ac:spMk id="2" creationId="{D525D964-DEFF-B5B6-114C-07422EBF8918}"/>
          </ac:spMkLst>
        </pc:spChg>
        <pc:spChg chg="add mod">
          <ac:chgData name="Pouria Forouzesh" userId="475bbfa581636a77" providerId="LiveId" clId="{D6E01385-014D-4CC1-9F37-2D0CBC4808A1}" dt="2023-04-04T08:24:53.023" v="2616" actId="1037"/>
          <ac:spMkLst>
            <pc:docMk/>
            <pc:sldMk cId="0" sldId="281"/>
            <ac:spMk id="3" creationId="{F419B96F-68CB-4BE3-CA8C-3B4AB67085CC}"/>
          </ac:spMkLst>
        </pc:spChg>
        <pc:spChg chg="del">
          <ac:chgData name="Pouria Forouzesh" userId="475bbfa581636a77" providerId="LiveId" clId="{D6E01385-014D-4CC1-9F37-2D0CBC4808A1}" dt="2023-04-04T08:14:56.825" v="2458" actId="478"/>
          <ac:spMkLst>
            <pc:docMk/>
            <pc:sldMk cId="0" sldId="281"/>
            <ac:spMk id="4" creationId="{85552356-7437-7328-33D9-6BE4097367F0}"/>
          </ac:spMkLst>
        </pc:spChg>
        <pc:spChg chg="del">
          <ac:chgData name="Pouria Forouzesh" userId="475bbfa581636a77" providerId="LiveId" clId="{D6E01385-014D-4CC1-9F37-2D0CBC4808A1}" dt="2023-04-04T08:14:56.825" v="2458" actId="478"/>
          <ac:spMkLst>
            <pc:docMk/>
            <pc:sldMk cId="0" sldId="281"/>
            <ac:spMk id="8" creationId="{68D76D3C-2DE2-01F5-0401-FBD7813342D0}"/>
          </ac:spMkLst>
        </pc:spChg>
        <pc:spChg chg="del">
          <ac:chgData name="Pouria Forouzesh" userId="475bbfa581636a77" providerId="LiveId" clId="{D6E01385-014D-4CC1-9F37-2D0CBC4808A1}" dt="2023-04-04T08:14:56.825" v="2458" actId="478"/>
          <ac:spMkLst>
            <pc:docMk/>
            <pc:sldMk cId="0" sldId="281"/>
            <ac:spMk id="9" creationId="{25673A14-36B4-7F2D-BC4F-F9831AD16FFB}"/>
          </ac:spMkLst>
        </pc:spChg>
        <pc:spChg chg="del">
          <ac:chgData name="Pouria Forouzesh" userId="475bbfa581636a77" providerId="LiveId" clId="{D6E01385-014D-4CC1-9F37-2D0CBC4808A1}" dt="2023-04-04T08:14:56.825" v="2458" actId="478"/>
          <ac:spMkLst>
            <pc:docMk/>
            <pc:sldMk cId="0" sldId="281"/>
            <ac:spMk id="14" creationId="{1367A74D-E718-CCDF-B7B5-4AD013F2ADFC}"/>
          </ac:spMkLst>
        </pc:spChg>
        <pc:spChg chg="del">
          <ac:chgData name="Pouria Forouzesh" userId="475bbfa581636a77" providerId="LiveId" clId="{D6E01385-014D-4CC1-9F37-2D0CBC4808A1}" dt="2023-04-04T08:14:56.825" v="2458" actId="478"/>
          <ac:spMkLst>
            <pc:docMk/>
            <pc:sldMk cId="0" sldId="281"/>
            <ac:spMk id="15" creationId="{D669F048-44B1-B642-6AEB-F8D4D805C287}"/>
          </ac:spMkLst>
        </pc:spChg>
        <pc:spChg chg="del">
          <ac:chgData name="Pouria Forouzesh" userId="475bbfa581636a77" providerId="LiveId" clId="{D6E01385-014D-4CC1-9F37-2D0CBC4808A1}" dt="2023-04-04T08:14:56.825" v="2458" actId="478"/>
          <ac:spMkLst>
            <pc:docMk/>
            <pc:sldMk cId="0" sldId="281"/>
            <ac:spMk id="18" creationId="{9F109FD3-82FA-EE55-2E69-DC9D2F6FC500}"/>
          </ac:spMkLst>
        </pc:spChg>
        <pc:spChg chg="del">
          <ac:chgData name="Pouria Forouzesh" userId="475bbfa581636a77" providerId="LiveId" clId="{D6E01385-014D-4CC1-9F37-2D0CBC4808A1}" dt="2023-04-04T08:14:56.825" v="2458" actId="478"/>
          <ac:spMkLst>
            <pc:docMk/>
            <pc:sldMk cId="0" sldId="281"/>
            <ac:spMk id="19" creationId="{56AD9048-A63A-7780-3194-A372CC39B110}"/>
          </ac:spMkLst>
        </pc:spChg>
        <pc:spChg chg="del">
          <ac:chgData name="Pouria Forouzesh" userId="475bbfa581636a77" providerId="LiveId" clId="{D6E01385-014D-4CC1-9F37-2D0CBC4808A1}" dt="2023-04-04T08:14:56.825" v="2458" actId="478"/>
          <ac:spMkLst>
            <pc:docMk/>
            <pc:sldMk cId="0" sldId="281"/>
            <ac:spMk id="20" creationId="{E8E6D0B5-0E16-BB39-FAB7-E0DB77847D02}"/>
          </ac:spMkLst>
        </pc:spChg>
        <pc:picChg chg="del">
          <ac:chgData name="Pouria Forouzesh" userId="475bbfa581636a77" providerId="LiveId" clId="{D6E01385-014D-4CC1-9F37-2D0CBC4808A1}" dt="2023-04-04T08:14:56.825" v="2458" actId="478"/>
          <ac:picMkLst>
            <pc:docMk/>
            <pc:sldMk cId="0" sldId="281"/>
            <ac:picMk id="7" creationId="{093648BB-0320-526D-F3FD-F254CBEF9AD8}"/>
          </ac:picMkLst>
        </pc:picChg>
        <pc:picChg chg="del">
          <ac:chgData name="Pouria Forouzesh" userId="475bbfa581636a77" providerId="LiveId" clId="{D6E01385-014D-4CC1-9F37-2D0CBC4808A1}" dt="2023-04-04T08:14:56.825" v="2458" actId="478"/>
          <ac:picMkLst>
            <pc:docMk/>
            <pc:sldMk cId="0" sldId="281"/>
            <ac:picMk id="11" creationId="{7DC4D41B-AEFB-C5C1-FD22-3EABF562AB85}"/>
          </ac:picMkLst>
        </pc:picChg>
        <pc:picChg chg="del">
          <ac:chgData name="Pouria Forouzesh" userId="475bbfa581636a77" providerId="LiveId" clId="{D6E01385-014D-4CC1-9F37-2D0CBC4808A1}" dt="2023-04-04T08:14:56.825" v="2458" actId="478"/>
          <ac:picMkLst>
            <pc:docMk/>
            <pc:sldMk cId="0" sldId="281"/>
            <ac:picMk id="13" creationId="{05482961-03C9-6B5B-B513-4686C5C2BACE}"/>
          </ac:picMkLst>
        </pc:picChg>
        <pc:picChg chg="del">
          <ac:chgData name="Pouria Forouzesh" userId="475bbfa581636a77" providerId="LiveId" clId="{D6E01385-014D-4CC1-9F37-2D0CBC4808A1}" dt="2023-04-04T08:14:56.825" v="2458" actId="478"/>
          <ac:picMkLst>
            <pc:docMk/>
            <pc:sldMk cId="0" sldId="281"/>
            <ac:picMk id="17" creationId="{3C42A064-7109-3B8C-D5FB-99CFD970A8F6}"/>
          </ac:picMkLst>
        </pc:picChg>
        <pc:picChg chg="add mod">
          <ac:chgData name="Pouria Forouzesh" userId="475bbfa581636a77" providerId="LiveId" clId="{D6E01385-014D-4CC1-9F37-2D0CBC4808A1}" dt="2023-04-04T08:23:48.944" v="2566" actId="1035"/>
          <ac:picMkLst>
            <pc:docMk/>
            <pc:sldMk cId="0" sldId="281"/>
            <ac:picMk id="2050" creationId="{D89F1DE1-D3D7-9C28-F158-D58934402281}"/>
          </ac:picMkLst>
        </pc:picChg>
        <pc:picChg chg="add mod">
          <ac:chgData name="Pouria Forouzesh" userId="475bbfa581636a77" providerId="LiveId" clId="{D6E01385-014D-4CC1-9F37-2D0CBC4808A1}" dt="2023-04-04T08:23:57.509" v="2572" actId="1035"/>
          <ac:picMkLst>
            <pc:docMk/>
            <pc:sldMk cId="0" sldId="281"/>
            <ac:picMk id="2052" creationId="{4D121D6C-F299-3777-F793-149F25DBD5BF}"/>
          </ac:picMkLst>
        </pc:picChg>
        <pc:picChg chg="add mod">
          <ac:chgData name="Pouria Forouzesh" userId="475bbfa581636a77" providerId="LiveId" clId="{D6E01385-014D-4CC1-9F37-2D0CBC4808A1}" dt="2023-04-04T08:23:52.324" v="2568" actId="1035"/>
          <ac:picMkLst>
            <pc:docMk/>
            <pc:sldMk cId="0" sldId="281"/>
            <ac:picMk id="2054" creationId="{E79C4750-211C-FF74-A55B-BED69A01C971}"/>
          </ac:picMkLst>
        </pc:picChg>
        <pc:picChg chg="add mod">
          <ac:chgData name="Pouria Forouzesh" userId="475bbfa581636a77" providerId="LiveId" clId="{D6E01385-014D-4CC1-9F37-2D0CBC4808A1}" dt="2023-04-04T08:23:55.066" v="2570" actId="1035"/>
          <ac:picMkLst>
            <pc:docMk/>
            <pc:sldMk cId="0" sldId="281"/>
            <ac:picMk id="2056" creationId="{90D1A129-598B-D332-B1D4-ADFDDBC1EDF6}"/>
          </ac:picMkLst>
        </pc:picChg>
      </pc:sldChg>
      <pc:sldChg chg="addSp delSp modSp del mod ord delAnim">
        <pc:chgData name="Pouria Forouzesh" userId="475bbfa581636a77" providerId="LiveId" clId="{D6E01385-014D-4CC1-9F37-2D0CBC4808A1}" dt="2023-04-08T10:02:14.774" v="5509" actId="47"/>
        <pc:sldMkLst>
          <pc:docMk/>
          <pc:sldMk cId="0" sldId="282"/>
        </pc:sldMkLst>
        <pc:spChg chg="del mod">
          <ac:chgData name="Pouria Forouzesh" userId="475bbfa581636a77" providerId="LiveId" clId="{D6E01385-014D-4CC1-9F37-2D0CBC4808A1}" dt="2023-04-04T08:30:52.085" v="2620" actId="478"/>
          <ac:spMkLst>
            <pc:docMk/>
            <pc:sldMk cId="0" sldId="282"/>
            <ac:spMk id="2" creationId="{3D3C61BD-1E1D-0E41-96E5-57F5C0BCCB81}"/>
          </ac:spMkLst>
        </pc:spChg>
        <pc:spChg chg="del">
          <ac:chgData name="Pouria Forouzesh" userId="475bbfa581636a77" providerId="LiveId" clId="{D6E01385-014D-4CC1-9F37-2D0CBC4808A1}" dt="2023-04-04T08:30:55.193" v="2621" actId="478"/>
          <ac:spMkLst>
            <pc:docMk/>
            <pc:sldMk cId="0" sldId="282"/>
            <ac:spMk id="3" creationId="{5B6C132F-A856-CD72-28B8-65E32A45AC8F}"/>
          </ac:spMkLst>
        </pc:spChg>
        <pc:spChg chg="del">
          <ac:chgData name="Pouria Forouzesh" userId="475bbfa581636a77" providerId="LiveId" clId="{D6E01385-014D-4CC1-9F37-2D0CBC4808A1}" dt="2023-04-04T08:30:55.193" v="2621" actId="478"/>
          <ac:spMkLst>
            <pc:docMk/>
            <pc:sldMk cId="0" sldId="282"/>
            <ac:spMk id="8" creationId="{E6ED511C-79A1-E7E0-B385-FF1BD6F50EBD}"/>
          </ac:spMkLst>
        </pc:spChg>
        <pc:spChg chg="del">
          <ac:chgData name="Pouria Forouzesh" userId="475bbfa581636a77" providerId="LiveId" clId="{D6E01385-014D-4CC1-9F37-2D0CBC4808A1}" dt="2023-04-04T08:30:55.193" v="2621" actId="478"/>
          <ac:spMkLst>
            <pc:docMk/>
            <pc:sldMk cId="0" sldId="282"/>
            <ac:spMk id="9" creationId="{2792C938-4B03-0CCB-BD91-69C2DC55EEB7}"/>
          </ac:spMkLst>
        </pc:spChg>
        <pc:spChg chg="del">
          <ac:chgData name="Pouria Forouzesh" userId="475bbfa581636a77" providerId="LiveId" clId="{D6E01385-014D-4CC1-9F37-2D0CBC4808A1}" dt="2023-04-04T08:30:55.193" v="2621" actId="478"/>
          <ac:spMkLst>
            <pc:docMk/>
            <pc:sldMk cId="0" sldId="282"/>
            <ac:spMk id="10" creationId="{9291DCFC-35BF-1CEA-3BCF-0FF650C71591}"/>
          </ac:spMkLst>
        </pc:spChg>
        <pc:spChg chg="del">
          <ac:chgData name="Pouria Forouzesh" userId="475bbfa581636a77" providerId="LiveId" clId="{D6E01385-014D-4CC1-9F37-2D0CBC4808A1}" dt="2023-04-04T08:30:55.193" v="2621" actId="478"/>
          <ac:spMkLst>
            <pc:docMk/>
            <pc:sldMk cId="0" sldId="282"/>
            <ac:spMk id="11" creationId="{FE6672E6-7B92-1515-7161-33C12F7C8DB0}"/>
          </ac:spMkLst>
        </pc:spChg>
        <pc:spChg chg="add mod">
          <ac:chgData name="Pouria Forouzesh" userId="475bbfa581636a77" providerId="LiveId" clId="{D6E01385-014D-4CC1-9F37-2D0CBC4808A1}" dt="2023-04-04T08:31:10.813" v="2623"/>
          <ac:spMkLst>
            <pc:docMk/>
            <pc:sldMk cId="0" sldId="282"/>
            <ac:spMk id="12" creationId="{4734D7ED-5A05-8539-E80C-B5D856D0E758}"/>
          </ac:spMkLst>
        </pc:spChg>
        <pc:picChg chg="del">
          <ac:chgData name="Pouria Forouzesh" userId="475bbfa581636a77" providerId="LiveId" clId="{D6E01385-014D-4CC1-9F37-2D0CBC4808A1}" dt="2023-04-04T08:30:55.193" v="2621" actId="478"/>
          <ac:picMkLst>
            <pc:docMk/>
            <pc:sldMk cId="0" sldId="282"/>
            <ac:picMk id="4" creationId="{FF478497-EC6A-359E-AEA8-24307AD123FB}"/>
          </ac:picMkLst>
        </pc:picChg>
        <pc:picChg chg="add mod">
          <ac:chgData name="Pouria Forouzesh" userId="475bbfa581636a77" providerId="LiveId" clId="{D6E01385-014D-4CC1-9F37-2D0CBC4808A1}" dt="2023-04-04T08:31:25.220" v="2624" actId="1076"/>
          <ac:picMkLst>
            <pc:docMk/>
            <pc:sldMk cId="0" sldId="282"/>
            <ac:picMk id="6" creationId="{CC314129-FEB2-9C81-9446-601890A7F149}"/>
          </ac:picMkLst>
        </pc:picChg>
        <pc:picChg chg="del">
          <ac:chgData name="Pouria Forouzesh" userId="475bbfa581636a77" providerId="LiveId" clId="{D6E01385-014D-4CC1-9F37-2D0CBC4808A1}" dt="2023-04-04T08:30:55.193" v="2621" actId="478"/>
          <ac:picMkLst>
            <pc:docMk/>
            <pc:sldMk cId="0" sldId="282"/>
            <ac:picMk id="7" creationId="{D2589358-98A7-D042-1AFB-F0BD18E25A73}"/>
          </ac:picMkLst>
        </pc:picChg>
        <pc:picChg chg="add mod">
          <ac:chgData name="Pouria Forouzesh" userId="475bbfa581636a77" providerId="LiveId" clId="{D6E01385-014D-4CC1-9F37-2D0CBC4808A1}" dt="2023-04-04T08:34:35.651" v="2646" actId="14100"/>
          <ac:picMkLst>
            <pc:docMk/>
            <pc:sldMk cId="0" sldId="282"/>
            <ac:picMk id="14" creationId="{9F9FEA01-FAF7-AEE8-B635-861A975D18B1}"/>
          </ac:picMkLst>
        </pc:picChg>
        <pc:picChg chg="add mod">
          <ac:chgData name="Pouria Forouzesh" userId="475bbfa581636a77" providerId="LiveId" clId="{D6E01385-014D-4CC1-9F37-2D0CBC4808A1}" dt="2023-04-08T08:51:15.963" v="5182" actId="14861"/>
          <ac:picMkLst>
            <pc:docMk/>
            <pc:sldMk cId="0" sldId="282"/>
            <ac:picMk id="3074" creationId="{E606F02D-0D82-7F7F-3019-CCB60D7170E5}"/>
          </ac:picMkLst>
        </pc:picChg>
        <pc:picChg chg="add mod">
          <ac:chgData name="Pouria Forouzesh" userId="475bbfa581636a77" providerId="LiveId" clId="{D6E01385-014D-4CC1-9F37-2D0CBC4808A1}" dt="2023-04-08T08:51:21.039" v="5184" actId="14861"/>
          <ac:picMkLst>
            <pc:docMk/>
            <pc:sldMk cId="0" sldId="282"/>
            <ac:picMk id="3076" creationId="{96202251-6CE5-5F66-A07B-5F97531848C3}"/>
          </ac:picMkLst>
        </pc:picChg>
      </pc:sldChg>
      <pc:sldChg chg="addSp delSp modSp mod ord">
        <pc:chgData name="Pouria Forouzesh" userId="475bbfa581636a77" providerId="LiveId" clId="{D6E01385-014D-4CC1-9F37-2D0CBC4808A1}" dt="2023-04-08T09:29:16.014" v="5404" actId="14861"/>
        <pc:sldMkLst>
          <pc:docMk/>
          <pc:sldMk cId="0" sldId="283"/>
        </pc:sldMkLst>
        <pc:spChg chg="del">
          <ac:chgData name="Pouria Forouzesh" userId="475bbfa581636a77" providerId="LiveId" clId="{D6E01385-014D-4CC1-9F37-2D0CBC4808A1}" dt="2023-04-04T09:18:15.610" v="3187" actId="478"/>
          <ac:spMkLst>
            <pc:docMk/>
            <pc:sldMk cId="0" sldId="283"/>
            <ac:spMk id="2" creationId="{BD854CDF-DB8A-9B19-EF69-014C31FE48F4}"/>
          </ac:spMkLst>
        </pc:spChg>
        <pc:spChg chg="add mod">
          <ac:chgData name="Pouria Forouzesh" userId="475bbfa581636a77" providerId="LiveId" clId="{D6E01385-014D-4CC1-9F37-2D0CBC4808A1}" dt="2023-04-04T09:49:38.181" v="3211"/>
          <ac:spMkLst>
            <pc:docMk/>
            <pc:sldMk cId="0" sldId="283"/>
            <ac:spMk id="3" creationId="{CA07173F-9340-16AD-EA4C-625AD76B1FA1}"/>
          </ac:spMkLst>
        </pc:spChg>
        <pc:spChg chg="del">
          <ac:chgData name="Pouria Forouzesh" userId="475bbfa581636a77" providerId="LiveId" clId="{D6E01385-014D-4CC1-9F37-2D0CBC4808A1}" dt="2023-04-04T09:18:15.610" v="3187" actId="478"/>
          <ac:spMkLst>
            <pc:docMk/>
            <pc:sldMk cId="0" sldId="283"/>
            <ac:spMk id="7" creationId="{50A279EB-D79E-206F-D057-9E1FE0BFA1D3}"/>
          </ac:spMkLst>
        </pc:spChg>
        <pc:spChg chg="del">
          <ac:chgData name="Pouria Forouzesh" userId="475bbfa581636a77" providerId="LiveId" clId="{D6E01385-014D-4CC1-9F37-2D0CBC4808A1}" dt="2023-04-04T09:18:15.610" v="3187" actId="478"/>
          <ac:spMkLst>
            <pc:docMk/>
            <pc:sldMk cId="0" sldId="283"/>
            <ac:spMk id="8" creationId="{038233BA-CFE7-1EF8-EF7C-958CC377BF69}"/>
          </ac:spMkLst>
        </pc:spChg>
        <pc:spChg chg="add mod">
          <ac:chgData name="Pouria Forouzesh" userId="475bbfa581636a77" providerId="LiveId" clId="{D6E01385-014D-4CC1-9F37-2D0CBC4808A1}" dt="2023-04-04T09:50:02.887" v="3213" actId="1076"/>
          <ac:spMkLst>
            <pc:docMk/>
            <pc:sldMk cId="0" sldId="283"/>
            <ac:spMk id="9" creationId="{D424CF5C-314F-178C-EDD7-83A479AD4739}"/>
          </ac:spMkLst>
        </pc:spChg>
        <pc:spChg chg="add mod">
          <ac:chgData name="Pouria Forouzesh" userId="475bbfa581636a77" providerId="LiveId" clId="{D6E01385-014D-4CC1-9F37-2D0CBC4808A1}" dt="2023-04-08T09:28:41.993" v="5400" actId="5793"/>
          <ac:spMkLst>
            <pc:docMk/>
            <pc:sldMk cId="0" sldId="283"/>
            <ac:spMk id="11" creationId="{433155C6-7CBA-52CC-2964-C5F1D74885A5}"/>
          </ac:spMkLst>
        </pc:spChg>
        <pc:picChg chg="del">
          <ac:chgData name="Pouria Forouzesh" userId="475bbfa581636a77" providerId="LiveId" clId="{D6E01385-014D-4CC1-9F37-2D0CBC4808A1}" dt="2023-04-04T09:18:15.610" v="3187" actId="478"/>
          <ac:picMkLst>
            <pc:docMk/>
            <pc:sldMk cId="0" sldId="283"/>
            <ac:picMk id="4" creationId="{8A630C80-F5EB-9527-F02F-E181677AEF64}"/>
          </ac:picMkLst>
        </pc:picChg>
        <pc:picChg chg="del">
          <ac:chgData name="Pouria Forouzesh" userId="475bbfa581636a77" providerId="LiveId" clId="{D6E01385-014D-4CC1-9F37-2D0CBC4808A1}" dt="2023-04-04T09:18:15.610" v="3187" actId="478"/>
          <ac:picMkLst>
            <pc:docMk/>
            <pc:sldMk cId="0" sldId="283"/>
            <ac:picMk id="6" creationId="{F6AABAE6-BB9C-C509-BD7E-C80E0E0A9FBD}"/>
          </ac:picMkLst>
        </pc:picChg>
        <pc:picChg chg="del">
          <ac:chgData name="Pouria Forouzesh" userId="475bbfa581636a77" providerId="LiveId" clId="{D6E01385-014D-4CC1-9F37-2D0CBC4808A1}" dt="2023-04-04T09:18:15.610" v="3187" actId="478"/>
          <ac:picMkLst>
            <pc:docMk/>
            <pc:sldMk cId="0" sldId="283"/>
            <ac:picMk id="1026" creationId="{9CAD3731-ABC5-C46D-0530-E815524D2A20}"/>
          </ac:picMkLst>
        </pc:picChg>
        <pc:picChg chg="del">
          <ac:chgData name="Pouria Forouzesh" userId="475bbfa581636a77" providerId="LiveId" clId="{D6E01385-014D-4CC1-9F37-2D0CBC4808A1}" dt="2023-04-04T09:18:15.610" v="3187" actId="478"/>
          <ac:picMkLst>
            <pc:docMk/>
            <pc:sldMk cId="0" sldId="283"/>
            <ac:picMk id="1028" creationId="{71094896-C1EA-EE3D-A239-9B30768FA536}"/>
          </ac:picMkLst>
        </pc:picChg>
        <pc:picChg chg="add mod">
          <ac:chgData name="Pouria Forouzesh" userId="475bbfa581636a77" providerId="LiveId" clId="{D6E01385-014D-4CC1-9F37-2D0CBC4808A1}" dt="2023-04-08T09:29:16.014" v="5404" actId="14861"/>
          <ac:picMkLst>
            <pc:docMk/>
            <pc:sldMk cId="0" sldId="283"/>
            <ac:picMk id="7170" creationId="{878E6165-BD42-A430-F8C6-F150A5FD9199}"/>
          </ac:picMkLst>
        </pc:picChg>
      </pc:sldChg>
      <pc:sldChg chg="del ord">
        <pc:chgData name="Pouria Forouzesh" userId="475bbfa581636a77" providerId="LiveId" clId="{D6E01385-014D-4CC1-9F37-2D0CBC4808A1}" dt="2023-04-08T09:00:34.975" v="5187" actId="47"/>
        <pc:sldMkLst>
          <pc:docMk/>
          <pc:sldMk cId="0" sldId="287"/>
        </pc:sldMkLst>
      </pc:sldChg>
      <pc:sldChg chg="addSp delSp modSp mod delAnim modAnim">
        <pc:chgData name="Pouria Forouzesh" userId="475bbfa581636a77" providerId="LiveId" clId="{D6E01385-014D-4CC1-9F37-2D0CBC4808A1}" dt="2023-04-03T16:49:28.258" v="909" actId="14100"/>
        <pc:sldMkLst>
          <pc:docMk/>
          <pc:sldMk cId="2092108056" sldId="314"/>
        </pc:sldMkLst>
        <pc:spChg chg="mod">
          <ac:chgData name="Pouria Forouzesh" userId="475bbfa581636a77" providerId="LiveId" clId="{D6E01385-014D-4CC1-9F37-2D0CBC4808A1}" dt="2023-04-03T16:47:36.169" v="899"/>
          <ac:spMkLst>
            <pc:docMk/>
            <pc:sldMk cId="2092108056" sldId="314"/>
            <ac:spMk id="2" creationId="{EE5C1CF8-79A4-9AAA-5155-661C71B615FD}"/>
          </ac:spMkLst>
        </pc:spChg>
        <pc:spChg chg="mod">
          <ac:chgData name="Pouria Forouzesh" userId="475bbfa581636a77" providerId="LiveId" clId="{D6E01385-014D-4CC1-9F37-2D0CBC4808A1}" dt="2023-04-03T16:49:19.261" v="907" actId="14100"/>
          <ac:spMkLst>
            <pc:docMk/>
            <pc:sldMk cId="2092108056" sldId="314"/>
            <ac:spMk id="3" creationId="{2C753A68-02AE-0F62-2996-77A72701AFFD}"/>
          </ac:spMkLst>
        </pc:spChg>
        <pc:spChg chg="del">
          <ac:chgData name="Pouria Forouzesh" userId="475bbfa581636a77" providerId="LiveId" clId="{D6E01385-014D-4CC1-9F37-2D0CBC4808A1}" dt="2023-04-03T16:47:29.799" v="897" actId="478"/>
          <ac:spMkLst>
            <pc:docMk/>
            <pc:sldMk cId="2092108056" sldId="314"/>
            <ac:spMk id="5" creationId="{290CE3AF-4ADA-9597-56C2-750A3BEC6799}"/>
          </ac:spMkLst>
        </pc:spChg>
        <pc:spChg chg="del">
          <ac:chgData name="Pouria Forouzesh" userId="475bbfa581636a77" providerId="LiveId" clId="{D6E01385-014D-4CC1-9F37-2D0CBC4808A1}" dt="2023-04-03T16:47:30.936" v="898" actId="478"/>
          <ac:spMkLst>
            <pc:docMk/>
            <pc:sldMk cId="2092108056" sldId="314"/>
            <ac:spMk id="6" creationId="{B4C16B66-6308-C0CE-27D4-F09794ECBFD5}"/>
          </ac:spMkLst>
        </pc:spChg>
        <pc:spChg chg="del">
          <ac:chgData name="Pouria Forouzesh" userId="475bbfa581636a77" providerId="LiveId" clId="{D6E01385-014D-4CC1-9F37-2D0CBC4808A1}" dt="2023-04-03T16:47:27.309" v="895" actId="478"/>
          <ac:spMkLst>
            <pc:docMk/>
            <pc:sldMk cId="2092108056" sldId="314"/>
            <ac:spMk id="7" creationId="{865E176B-FB73-70F6-842A-D99621C1EC58}"/>
          </ac:spMkLst>
        </pc:spChg>
        <pc:picChg chg="del">
          <ac:chgData name="Pouria Forouzesh" userId="475bbfa581636a77" providerId="LiveId" clId="{D6E01385-014D-4CC1-9F37-2D0CBC4808A1}" dt="2023-04-03T16:47:27.806" v="896" actId="478"/>
          <ac:picMkLst>
            <pc:docMk/>
            <pc:sldMk cId="2092108056" sldId="314"/>
            <ac:picMk id="4" creationId="{3F84B5AD-FA09-8171-CBD3-0D7BCAD4A91F}"/>
          </ac:picMkLst>
        </pc:picChg>
        <pc:picChg chg="add mod">
          <ac:chgData name="Pouria Forouzesh" userId="475bbfa581636a77" providerId="LiveId" clId="{D6E01385-014D-4CC1-9F37-2D0CBC4808A1}" dt="2023-04-03T16:49:28.258" v="909" actId="14100"/>
          <ac:picMkLst>
            <pc:docMk/>
            <pc:sldMk cId="2092108056" sldId="314"/>
            <ac:picMk id="9" creationId="{AB13ABFE-EFF8-CC2F-1E49-D9078EAACBA5}"/>
          </ac:picMkLst>
        </pc:picChg>
        <pc:picChg chg="del">
          <ac:chgData name="Pouria Forouzesh" userId="475bbfa581636a77" providerId="LiveId" clId="{D6E01385-014D-4CC1-9F37-2D0CBC4808A1}" dt="2023-04-03T16:47:25.904" v="894" actId="478"/>
          <ac:picMkLst>
            <pc:docMk/>
            <pc:sldMk cId="2092108056" sldId="314"/>
            <ac:picMk id="4098" creationId="{792E3738-696F-C258-08B7-C2A7F614AF26}"/>
          </ac:picMkLst>
        </pc:picChg>
      </pc:sldChg>
      <pc:sldChg chg="addSp delSp modSp mod ord modAnim">
        <pc:chgData name="Pouria Forouzesh" userId="475bbfa581636a77" providerId="LiveId" clId="{D6E01385-014D-4CC1-9F37-2D0CBC4808A1}" dt="2023-04-08T09:27:27.041" v="5396" actId="20577"/>
        <pc:sldMkLst>
          <pc:docMk/>
          <pc:sldMk cId="3964466983" sldId="316"/>
        </pc:sldMkLst>
        <pc:spChg chg="add mod">
          <ac:chgData name="Pouria Forouzesh" userId="475bbfa581636a77" providerId="LiveId" clId="{D6E01385-014D-4CC1-9F37-2D0CBC4808A1}" dt="2023-04-08T09:25:18.736" v="5360"/>
          <ac:spMkLst>
            <pc:docMk/>
            <pc:sldMk cId="3964466983" sldId="316"/>
            <ac:spMk id="2" creationId="{FB5AA0E5-874A-86F8-1F75-AC67B0A5193D}"/>
          </ac:spMkLst>
        </pc:spChg>
        <pc:spChg chg="del">
          <ac:chgData name="Pouria Forouzesh" userId="475bbfa581636a77" providerId="LiveId" clId="{D6E01385-014D-4CC1-9F37-2D0CBC4808A1}" dt="2023-04-04T08:35:35.172" v="2682" actId="478"/>
          <ac:spMkLst>
            <pc:docMk/>
            <pc:sldMk cId="3964466983" sldId="316"/>
            <ac:spMk id="4" creationId="{D2CFE6A7-40D5-3AED-7571-EFE6191CAF8A}"/>
          </ac:spMkLst>
        </pc:spChg>
        <pc:spChg chg="add mod">
          <ac:chgData name="Pouria Forouzesh" userId="475bbfa581636a77" providerId="LiveId" clId="{D6E01385-014D-4CC1-9F37-2D0CBC4808A1}" dt="2023-04-08T09:26:52.881" v="5391" actId="1076"/>
          <ac:spMkLst>
            <pc:docMk/>
            <pc:sldMk cId="3964466983" sldId="316"/>
            <ac:spMk id="10" creationId="{5289D858-4D5E-CB59-1F32-311D9E9BD682}"/>
          </ac:spMkLst>
        </pc:spChg>
        <pc:spChg chg="add del mod">
          <ac:chgData name="Pouria Forouzesh" userId="475bbfa581636a77" providerId="LiveId" clId="{D6E01385-014D-4CC1-9F37-2D0CBC4808A1}" dt="2023-04-08T09:27:27.041" v="5396" actId="20577"/>
          <ac:spMkLst>
            <pc:docMk/>
            <pc:sldMk cId="3964466983" sldId="316"/>
            <ac:spMk id="12" creationId="{4E24D5FC-C7CC-7B5B-ADAB-AAE5CA3B01BD}"/>
          </ac:spMkLst>
        </pc:spChg>
        <pc:picChg chg="del">
          <ac:chgData name="Pouria Forouzesh" userId="475bbfa581636a77" providerId="LiveId" clId="{D6E01385-014D-4CC1-9F37-2D0CBC4808A1}" dt="2023-04-04T08:35:35.172" v="2682" actId="478"/>
          <ac:picMkLst>
            <pc:docMk/>
            <pc:sldMk cId="3964466983" sldId="316"/>
            <ac:picMk id="3" creationId="{4C9868AF-2D96-61A6-CA03-9B6A03FDA6A6}"/>
          </ac:picMkLst>
        </pc:picChg>
        <pc:picChg chg="del">
          <ac:chgData name="Pouria Forouzesh" userId="475bbfa581636a77" providerId="LiveId" clId="{D6E01385-014D-4CC1-9F37-2D0CBC4808A1}" dt="2023-04-04T08:35:35.172" v="2682" actId="478"/>
          <ac:picMkLst>
            <pc:docMk/>
            <pc:sldMk cId="3964466983" sldId="316"/>
            <ac:picMk id="5" creationId="{2F176C31-5AAE-EC2B-1F79-32382DC03371}"/>
          </ac:picMkLst>
        </pc:picChg>
        <pc:picChg chg="del">
          <ac:chgData name="Pouria Forouzesh" userId="475bbfa581636a77" providerId="LiveId" clId="{D6E01385-014D-4CC1-9F37-2D0CBC4808A1}" dt="2023-04-04T08:35:35.172" v="2682" actId="478"/>
          <ac:picMkLst>
            <pc:docMk/>
            <pc:sldMk cId="3964466983" sldId="316"/>
            <ac:picMk id="6" creationId="{80DC799D-948E-B3A0-B102-4F0967C6B391}"/>
          </ac:picMkLst>
        </pc:picChg>
        <pc:picChg chg="add mod">
          <ac:chgData name="Pouria Forouzesh" userId="475bbfa581636a77" providerId="LiveId" clId="{D6E01385-014D-4CC1-9F37-2D0CBC4808A1}" dt="2023-04-08T09:26:44.767" v="5388" actId="1076"/>
          <ac:picMkLst>
            <pc:docMk/>
            <pc:sldMk cId="3964466983" sldId="316"/>
            <ac:picMk id="8" creationId="{180BC728-4A5D-9E1C-977D-500DA8F3ACB7}"/>
          </ac:picMkLst>
        </pc:picChg>
        <pc:picChg chg="add mod">
          <ac:chgData name="Pouria Forouzesh" userId="475bbfa581636a77" providerId="LiveId" clId="{D6E01385-014D-4CC1-9F37-2D0CBC4808A1}" dt="2023-04-08T09:26:56.715" v="5393" actId="1076"/>
          <ac:picMkLst>
            <pc:docMk/>
            <pc:sldMk cId="3964466983" sldId="316"/>
            <ac:picMk id="5122" creationId="{FA12A32C-B206-3A1C-C968-E8DA7E1B7A7D}"/>
          </ac:picMkLst>
        </pc:picChg>
      </pc:sldChg>
      <pc:sldChg chg="addSp delSp modSp mod ord modAnim">
        <pc:chgData name="Pouria Forouzesh" userId="475bbfa581636a77" providerId="LiveId" clId="{D6E01385-014D-4CC1-9F37-2D0CBC4808A1}" dt="2023-04-08T09:51:52.019" v="5504" actId="14861"/>
        <pc:sldMkLst>
          <pc:docMk/>
          <pc:sldMk cId="3002781040" sldId="317"/>
        </pc:sldMkLst>
        <pc:spChg chg="add mod">
          <ac:chgData name="Pouria Forouzesh" userId="475bbfa581636a77" providerId="LiveId" clId="{D6E01385-014D-4CC1-9F37-2D0CBC4808A1}" dt="2023-04-04T08:40:59.544" v="3000"/>
          <ac:spMkLst>
            <pc:docMk/>
            <pc:sldMk cId="3002781040" sldId="317"/>
            <ac:spMk id="2" creationId="{6968AEB4-8A2A-9911-D577-08F7F8C25DF6}"/>
          </ac:spMkLst>
        </pc:spChg>
        <pc:spChg chg="add mod">
          <ac:chgData name="Pouria Forouzesh" userId="475bbfa581636a77" providerId="LiveId" clId="{D6E01385-014D-4CC1-9F37-2D0CBC4808A1}" dt="2023-04-04T08:56:42.691" v="3134" actId="20577"/>
          <ac:spMkLst>
            <pc:docMk/>
            <pc:sldMk cId="3002781040" sldId="317"/>
            <ac:spMk id="4" creationId="{EC272870-E501-2E6C-BAF7-25EAD00F7F3C}"/>
          </ac:spMkLst>
        </pc:spChg>
        <pc:picChg chg="add mod">
          <ac:chgData name="Pouria Forouzesh" userId="475bbfa581636a77" providerId="LiveId" clId="{D6E01385-014D-4CC1-9F37-2D0CBC4808A1}" dt="2023-04-08T09:51:42.784" v="5502" actId="14861"/>
          <ac:picMkLst>
            <pc:docMk/>
            <pc:sldMk cId="3002781040" sldId="317"/>
            <ac:picMk id="4098" creationId="{E7936B35-B714-A50A-3A40-AFD4381557FA}"/>
          </ac:picMkLst>
        </pc:picChg>
        <pc:picChg chg="add mod">
          <ac:chgData name="Pouria Forouzesh" userId="475bbfa581636a77" providerId="LiveId" clId="{D6E01385-014D-4CC1-9F37-2D0CBC4808A1}" dt="2023-04-08T09:51:52.019" v="5504" actId="14861"/>
          <ac:picMkLst>
            <pc:docMk/>
            <pc:sldMk cId="3002781040" sldId="317"/>
            <ac:picMk id="4100" creationId="{D44C4211-9882-C105-A0B9-EA0362A4C175}"/>
          </ac:picMkLst>
        </pc:picChg>
        <pc:picChg chg="del">
          <ac:chgData name="Pouria Forouzesh" userId="475bbfa581636a77" providerId="LiveId" clId="{D6E01385-014D-4CC1-9F37-2D0CBC4808A1}" dt="2023-04-04T08:40:45.670" v="2999" actId="478"/>
          <ac:picMkLst>
            <pc:docMk/>
            <pc:sldMk cId="3002781040" sldId="317"/>
            <ac:picMk id="17410" creationId="{68A50937-C33B-27AE-42C5-8264012D6A2D}"/>
          </ac:picMkLst>
        </pc:picChg>
        <pc:picChg chg="del">
          <ac:chgData name="Pouria Forouzesh" userId="475bbfa581636a77" providerId="LiveId" clId="{D6E01385-014D-4CC1-9F37-2D0CBC4808A1}" dt="2023-04-04T08:40:45.670" v="2999" actId="478"/>
          <ac:picMkLst>
            <pc:docMk/>
            <pc:sldMk cId="3002781040" sldId="317"/>
            <ac:picMk id="17412" creationId="{8F7CDF8C-BB26-0825-35B2-6BD87E6B946A}"/>
          </ac:picMkLst>
        </pc:picChg>
        <pc:picChg chg="del">
          <ac:chgData name="Pouria Forouzesh" userId="475bbfa581636a77" providerId="LiveId" clId="{D6E01385-014D-4CC1-9F37-2D0CBC4808A1}" dt="2023-04-04T08:40:45.670" v="2999" actId="478"/>
          <ac:picMkLst>
            <pc:docMk/>
            <pc:sldMk cId="3002781040" sldId="317"/>
            <ac:picMk id="17414" creationId="{42505932-0BA0-FC10-CD80-4C1610D4FA09}"/>
          </ac:picMkLst>
        </pc:picChg>
        <pc:picChg chg="del">
          <ac:chgData name="Pouria Forouzesh" userId="475bbfa581636a77" providerId="LiveId" clId="{D6E01385-014D-4CC1-9F37-2D0CBC4808A1}" dt="2023-04-04T08:40:45.670" v="2999" actId="478"/>
          <ac:picMkLst>
            <pc:docMk/>
            <pc:sldMk cId="3002781040" sldId="317"/>
            <ac:picMk id="17416" creationId="{DFA9421F-96BE-69C5-39A0-E3709E506B80}"/>
          </ac:picMkLst>
        </pc:picChg>
      </pc:sldChg>
      <pc:sldChg chg="addSp delSp modSp ord modAnim">
        <pc:chgData name="Pouria Forouzesh" userId="475bbfa581636a77" providerId="LiveId" clId="{D6E01385-014D-4CC1-9F37-2D0CBC4808A1}" dt="2023-04-04T09:11:30.097" v="3182" actId="1076"/>
        <pc:sldMkLst>
          <pc:docMk/>
          <pc:sldMk cId="64829136" sldId="318"/>
        </pc:sldMkLst>
        <pc:spChg chg="add mod">
          <ac:chgData name="Pouria Forouzesh" userId="475bbfa581636a77" providerId="LiveId" clId="{D6E01385-014D-4CC1-9F37-2D0CBC4808A1}" dt="2023-04-04T09:05:09.186" v="3149"/>
          <ac:spMkLst>
            <pc:docMk/>
            <pc:sldMk cId="64829136" sldId="318"/>
            <ac:spMk id="2" creationId="{2A524ADE-065E-4BAF-0404-3001F9DF7488}"/>
          </ac:spMkLst>
        </pc:spChg>
        <pc:spChg chg="del">
          <ac:chgData name="Pouria Forouzesh" userId="475bbfa581636a77" providerId="LiveId" clId="{D6E01385-014D-4CC1-9F37-2D0CBC4808A1}" dt="2023-04-04T08:59:28.789" v="3145" actId="478"/>
          <ac:spMkLst>
            <pc:docMk/>
            <pc:sldMk cId="64829136" sldId="318"/>
            <ac:spMk id="3" creationId="{9A4648A4-4A10-C7A2-B6A4-DEFEBCBF6D0F}"/>
          </ac:spMkLst>
        </pc:spChg>
        <pc:spChg chg="del">
          <ac:chgData name="Pouria Forouzesh" userId="475bbfa581636a77" providerId="LiveId" clId="{D6E01385-014D-4CC1-9F37-2D0CBC4808A1}" dt="2023-04-04T08:59:28.789" v="3145" actId="478"/>
          <ac:spMkLst>
            <pc:docMk/>
            <pc:sldMk cId="64829136" sldId="318"/>
            <ac:spMk id="5" creationId="{B768DF5D-CAEA-6C61-6677-5D76FA966B38}"/>
          </ac:spMkLst>
        </pc:spChg>
        <pc:picChg chg="del">
          <ac:chgData name="Pouria Forouzesh" userId="475bbfa581636a77" providerId="LiveId" clId="{D6E01385-014D-4CC1-9F37-2D0CBC4808A1}" dt="2023-04-04T08:59:28.789" v="3145" actId="478"/>
          <ac:picMkLst>
            <pc:docMk/>
            <pc:sldMk cId="64829136" sldId="318"/>
            <ac:picMk id="4" creationId="{969BC844-403D-C087-5B03-C9C3520F27FC}"/>
          </ac:picMkLst>
        </pc:picChg>
        <pc:picChg chg="add del mod">
          <ac:chgData name="Pouria Forouzesh" userId="475bbfa581636a77" providerId="LiveId" clId="{D6E01385-014D-4CC1-9F37-2D0CBC4808A1}" dt="2023-04-04T09:07:31.503" v="3155" actId="478"/>
          <ac:picMkLst>
            <pc:docMk/>
            <pc:sldMk cId="64829136" sldId="318"/>
            <ac:picMk id="6146" creationId="{CBE22DCA-364E-0A79-1A3D-796392857F6B}"/>
          </ac:picMkLst>
        </pc:picChg>
        <pc:picChg chg="add mod">
          <ac:chgData name="Pouria Forouzesh" userId="475bbfa581636a77" providerId="LiveId" clId="{D6E01385-014D-4CC1-9F37-2D0CBC4808A1}" dt="2023-04-04T09:10:03.359" v="3170" actId="14100"/>
          <ac:picMkLst>
            <pc:docMk/>
            <pc:sldMk cId="64829136" sldId="318"/>
            <ac:picMk id="6148" creationId="{C4F0E650-D74F-F996-45FF-B77549EA430A}"/>
          </ac:picMkLst>
        </pc:picChg>
        <pc:picChg chg="add mod">
          <ac:chgData name="Pouria Forouzesh" userId="475bbfa581636a77" providerId="LiveId" clId="{D6E01385-014D-4CC1-9F37-2D0CBC4808A1}" dt="2023-04-04T09:10:12.214" v="3172" actId="14100"/>
          <ac:picMkLst>
            <pc:docMk/>
            <pc:sldMk cId="64829136" sldId="318"/>
            <ac:picMk id="6150" creationId="{DBE53485-6C28-C40F-468D-DFC1D3E314EF}"/>
          </ac:picMkLst>
        </pc:picChg>
        <pc:picChg chg="add del mod">
          <ac:chgData name="Pouria Forouzesh" userId="475bbfa581636a77" providerId="LiveId" clId="{D6E01385-014D-4CC1-9F37-2D0CBC4808A1}" dt="2023-04-04T09:10:36.700" v="3174" actId="478"/>
          <ac:picMkLst>
            <pc:docMk/>
            <pc:sldMk cId="64829136" sldId="318"/>
            <ac:picMk id="6152" creationId="{0EC1B56A-6030-62F0-8E32-B3F053826EE7}"/>
          </ac:picMkLst>
        </pc:picChg>
        <pc:picChg chg="add mod">
          <ac:chgData name="Pouria Forouzesh" userId="475bbfa581636a77" providerId="LiveId" clId="{D6E01385-014D-4CC1-9F37-2D0CBC4808A1}" dt="2023-04-04T09:10:49.119" v="3178" actId="1076"/>
          <ac:picMkLst>
            <pc:docMk/>
            <pc:sldMk cId="64829136" sldId="318"/>
            <ac:picMk id="6154" creationId="{29EF992D-84D3-9D90-3B8A-1A25B0A24D19}"/>
          </ac:picMkLst>
        </pc:picChg>
        <pc:picChg chg="add mod">
          <ac:chgData name="Pouria Forouzesh" userId="475bbfa581636a77" providerId="LiveId" clId="{D6E01385-014D-4CC1-9F37-2D0CBC4808A1}" dt="2023-04-04T09:11:30.097" v="3182" actId="1076"/>
          <ac:picMkLst>
            <pc:docMk/>
            <pc:sldMk cId="64829136" sldId="318"/>
            <ac:picMk id="6156" creationId="{12D6F7C9-ABF2-6720-2647-C646A045B7FF}"/>
          </ac:picMkLst>
        </pc:picChg>
        <pc:picChg chg="del">
          <ac:chgData name="Pouria Forouzesh" userId="475bbfa581636a77" providerId="LiveId" clId="{D6E01385-014D-4CC1-9F37-2D0CBC4808A1}" dt="2023-04-04T08:59:28.789" v="3145" actId="478"/>
          <ac:picMkLst>
            <pc:docMk/>
            <pc:sldMk cId="64829136" sldId="318"/>
            <ac:picMk id="18434" creationId="{04E7FD74-B3A9-9951-98C0-A3095FD3EA6E}"/>
          </ac:picMkLst>
        </pc:picChg>
        <pc:cxnChg chg="del">
          <ac:chgData name="Pouria Forouzesh" userId="475bbfa581636a77" providerId="LiveId" clId="{D6E01385-014D-4CC1-9F37-2D0CBC4808A1}" dt="2023-04-04T08:59:28.789" v="3145" actId="478"/>
          <ac:cxnSpMkLst>
            <pc:docMk/>
            <pc:sldMk cId="64829136" sldId="318"/>
            <ac:cxnSpMk id="6" creationId="{15BFF15B-03B3-8A0E-370C-81A66276045A}"/>
          </ac:cxnSpMkLst>
        </pc:cxnChg>
      </pc:sldChg>
      <pc:sldChg chg="addSp delSp modSp ord modAnim">
        <pc:chgData name="Pouria Forouzesh" userId="475bbfa581636a77" providerId="LiveId" clId="{D6E01385-014D-4CC1-9F37-2D0CBC4808A1}" dt="2023-04-04T18:34:18.860" v="3268" actId="1076"/>
        <pc:sldMkLst>
          <pc:docMk/>
          <pc:sldMk cId="4036412443" sldId="319"/>
        </pc:sldMkLst>
        <pc:spChg chg="add mod">
          <ac:chgData name="Pouria Forouzesh" userId="475bbfa581636a77" providerId="LiveId" clId="{D6E01385-014D-4CC1-9F37-2D0CBC4808A1}" dt="2023-04-04T09:54:59.156" v="3265"/>
          <ac:spMkLst>
            <pc:docMk/>
            <pc:sldMk cId="4036412443" sldId="319"/>
            <ac:spMk id="3" creationId="{F485D0B4-2A74-6415-36A0-8E47BB43C509}"/>
          </ac:spMkLst>
        </pc:spChg>
        <pc:spChg chg="add mod">
          <ac:chgData name="Pouria Forouzesh" userId="475bbfa581636a77" providerId="LiveId" clId="{D6E01385-014D-4CC1-9F37-2D0CBC4808A1}" dt="2023-04-04T09:54:59.156" v="3265"/>
          <ac:spMkLst>
            <pc:docMk/>
            <pc:sldMk cId="4036412443" sldId="319"/>
            <ac:spMk id="4" creationId="{37D60EE2-0BBE-20FF-E488-9FC10F92E284}"/>
          </ac:spMkLst>
        </pc:spChg>
        <pc:picChg chg="del">
          <ac:chgData name="Pouria Forouzesh" userId="475bbfa581636a77" providerId="LiveId" clId="{D6E01385-014D-4CC1-9F37-2D0CBC4808A1}" dt="2023-04-04T09:54:09.584" v="3227" actId="478"/>
          <ac:picMkLst>
            <pc:docMk/>
            <pc:sldMk cId="4036412443" sldId="319"/>
            <ac:picMk id="2" creationId="{5C2D4C73-199C-40F3-5BC3-076BA1D42163}"/>
          </ac:picMkLst>
        </pc:picChg>
        <pc:picChg chg="del">
          <ac:chgData name="Pouria Forouzesh" userId="475bbfa581636a77" providerId="LiveId" clId="{D6E01385-014D-4CC1-9F37-2D0CBC4808A1}" dt="2023-04-04T09:54:09.584" v="3227" actId="478"/>
          <ac:picMkLst>
            <pc:docMk/>
            <pc:sldMk cId="4036412443" sldId="319"/>
            <ac:picMk id="2050" creationId="{C3A78FE5-32AE-D81F-07E0-E4ACED041627}"/>
          </ac:picMkLst>
        </pc:picChg>
        <pc:picChg chg="add mod">
          <ac:chgData name="Pouria Forouzesh" userId="475bbfa581636a77" providerId="LiveId" clId="{D6E01385-014D-4CC1-9F37-2D0CBC4808A1}" dt="2023-04-04T18:34:18.860" v="3268" actId="1076"/>
          <ac:picMkLst>
            <pc:docMk/>
            <pc:sldMk cId="4036412443" sldId="319"/>
            <ac:picMk id="8194" creationId="{676C6FCB-963B-2326-ED91-5C07F3B02E16}"/>
          </ac:picMkLst>
        </pc:picChg>
      </pc:sldChg>
      <pc:sldChg chg="addSp delSp modSp del mod ord">
        <pc:chgData name="Pouria Forouzesh" userId="475bbfa581636a77" providerId="LiveId" clId="{D6E01385-014D-4CC1-9F37-2D0CBC4808A1}" dt="2023-04-08T09:34:43.944" v="5472" actId="47"/>
        <pc:sldMkLst>
          <pc:docMk/>
          <pc:sldMk cId="1154301887" sldId="320"/>
        </pc:sldMkLst>
        <pc:spChg chg="add mod">
          <ac:chgData name="Pouria Forouzesh" userId="475bbfa581636a77" providerId="LiveId" clId="{D6E01385-014D-4CC1-9F37-2D0CBC4808A1}" dt="2023-04-05T08:48:57.663" v="3529" actId="14100"/>
          <ac:spMkLst>
            <pc:docMk/>
            <pc:sldMk cId="1154301887" sldId="320"/>
            <ac:spMk id="2" creationId="{9633020A-24CC-D537-49AD-EFE2536FD6C7}"/>
          </ac:spMkLst>
        </pc:spChg>
        <pc:spChg chg="del">
          <ac:chgData name="Pouria Forouzesh" userId="475bbfa581636a77" providerId="LiveId" clId="{D6E01385-014D-4CC1-9F37-2D0CBC4808A1}" dt="2023-04-05T08:45:08.811" v="3416" actId="478"/>
          <ac:spMkLst>
            <pc:docMk/>
            <pc:sldMk cId="1154301887" sldId="320"/>
            <ac:spMk id="4" creationId="{D255BD95-9E54-4135-F970-A43B8E0635A7}"/>
          </ac:spMkLst>
        </pc:spChg>
        <pc:spChg chg="add del mod">
          <ac:chgData name="Pouria Forouzesh" userId="475bbfa581636a77" providerId="LiveId" clId="{D6E01385-014D-4CC1-9F37-2D0CBC4808A1}" dt="2023-04-08T09:32:07.267" v="5437" actId="21"/>
          <ac:spMkLst>
            <pc:docMk/>
            <pc:sldMk cId="1154301887" sldId="320"/>
            <ac:spMk id="5" creationId="{346FF9C3-F485-1CF0-F280-34BF784F124E}"/>
          </ac:spMkLst>
        </pc:spChg>
        <pc:spChg chg="add del mod">
          <ac:chgData name="Pouria Forouzesh" userId="475bbfa581636a77" providerId="LiveId" clId="{D6E01385-014D-4CC1-9F37-2D0CBC4808A1}" dt="2023-04-08T09:32:07.267" v="5437" actId="21"/>
          <ac:spMkLst>
            <pc:docMk/>
            <pc:sldMk cId="1154301887" sldId="320"/>
            <ac:spMk id="8" creationId="{89FCF833-01BB-B852-0D59-6BEB99130314}"/>
          </ac:spMkLst>
        </pc:spChg>
        <pc:picChg chg="del">
          <ac:chgData name="Pouria Forouzesh" userId="475bbfa581636a77" providerId="LiveId" clId="{D6E01385-014D-4CC1-9F37-2D0CBC4808A1}" dt="2023-04-05T08:45:06.637" v="3415" actId="478"/>
          <ac:picMkLst>
            <pc:docMk/>
            <pc:sldMk cId="1154301887" sldId="320"/>
            <ac:picMk id="3" creationId="{5F1B4D5B-C9DD-246E-5FA8-4E5B0C64A8CC}"/>
          </ac:picMkLst>
        </pc:picChg>
        <pc:picChg chg="add del mod">
          <ac:chgData name="Pouria Forouzesh" userId="475bbfa581636a77" providerId="LiveId" clId="{D6E01385-014D-4CC1-9F37-2D0CBC4808A1}" dt="2023-04-08T09:32:07.267" v="5437" actId="21"/>
          <ac:picMkLst>
            <pc:docMk/>
            <pc:sldMk cId="1154301887" sldId="320"/>
            <ac:picMk id="6" creationId="{7E16A0F6-482E-49AF-1048-BACFF6B4F855}"/>
          </ac:picMkLst>
        </pc:picChg>
      </pc:sldChg>
      <pc:sldChg chg="addSp delSp modSp mod modAnim">
        <pc:chgData name="Pouria Forouzesh" userId="475bbfa581636a77" providerId="LiveId" clId="{D6E01385-014D-4CC1-9F37-2D0CBC4808A1}" dt="2023-04-09T13:05:51.274" v="6009" actId="1038"/>
        <pc:sldMkLst>
          <pc:docMk/>
          <pc:sldMk cId="1521616188" sldId="321"/>
        </pc:sldMkLst>
        <pc:spChg chg="del">
          <ac:chgData name="Pouria Forouzesh" userId="475bbfa581636a77" providerId="LiveId" clId="{D6E01385-014D-4CC1-9F37-2D0CBC4808A1}" dt="2023-04-04T18:37:05.979" v="3271" actId="478"/>
          <ac:spMkLst>
            <pc:docMk/>
            <pc:sldMk cId="1521616188" sldId="321"/>
            <ac:spMk id="2" creationId="{8A0EB2BB-3736-541A-7EB5-95AC126B1060}"/>
          </ac:spMkLst>
        </pc:spChg>
        <pc:spChg chg="add mod">
          <ac:chgData name="Pouria Forouzesh" userId="475bbfa581636a77" providerId="LiveId" clId="{D6E01385-014D-4CC1-9F37-2D0CBC4808A1}" dt="2023-04-04T18:37:12.854" v="3272"/>
          <ac:spMkLst>
            <pc:docMk/>
            <pc:sldMk cId="1521616188" sldId="321"/>
            <ac:spMk id="3" creationId="{34C6882D-4B2A-C5AF-994C-3E9B6789EB2F}"/>
          </ac:spMkLst>
        </pc:spChg>
        <pc:spChg chg="del">
          <ac:chgData name="Pouria Forouzesh" userId="475bbfa581636a77" providerId="LiveId" clId="{D6E01385-014D-4CC1-9F37-2D0CBC4808A1}" dt="2023-04-04T18:37:05.979" v="3271" actId="478"/>
          <ac:spMkLst>
            <pc:docMk/>
            <pc:sldMk cId="1521616188" sldId="321"/>
            <ac:spMk id="5" creationId="{AACA4A96-B888-3194-8FE8-107507FA801B}"/>
          </ac:spMkLst>
        </pc:spChg>
        <pc:spChg chg="del">
          <ac:chgData name="Pouria Forouzesh" userId="475bbfa581636a77" providerId="LiveId" clId="{D6E01385-014D-4CC1-9F37-2D0CBC4808A1}" dt="2023-04-04T18:37:05.979" v="3271" actId="478"/>
          <ac:spMkLst>
            <pc:docMk/>
            <pc:sldMk cId="1521616188" sldId="321"/>
            <ac:spMk id="6" creationId="{486BA64F-002E-62B0-77F7-EFE17EF5F847}"/>
          </ac:spMkLst>
        </pc:spChg>
        <pc:spChg chg="add del mod">
          <ac:chgData name="Pouria Forouzesh" userId="475bbfa581636a77" providerId="LiveId" clId="{D6E01385-014D-4CC1-9F37-2D0CBC4808A1}" dt="2023-04-09T13:05:17.934" v="5967" actId="478"/>
          <ac:spMkLst>
            <pc:docMk/>
            <pc:sldMk cId="1521616188" sldId="321"/>
            <ac:spMk id="8" creationId="{8A3647A7-9C72-D70A-7608-B3E4E06038B3}"/>
          </ac:spMkLst>
        </pc:spChg>
        <pc:spChg chg="add mod">
          <ac:chgData name="Pouria Forouzesh" userId="475bbfa581636a77" providerId="LiveId" clId="{D6E01385-014D-4CC1-9F37-2D0CBC4808A1}" dt="2023-04-09T13:05:28.700" v="5995" actId="1037"/>
          <ac:spMkLst>
            <pc:docMk/>
            <pc:sldMk cId="1521616188" sldId="321"/>
            <ac:spMk id="12" creationId="{B8F3DFF1-8A31-BC54-C38E-571D238525CE}"/>
          </ac:spMkLst>
        </pc:spChg>
        <pc:spChg chg="add mod">
          <ac:chgData name="Pouria Forouzesh" userId="475bbfa581636a77" providerId="LiveId" clId="{D6E01385-014D-4CC1-9F37-2D0CBC4808A1}" dt="2023-04-09T13:05:51.274" v="6009" actId="1038"/>
          <ac:spMkLst>
            <pc:docMk/>
            <pc:sldMk cId="1521616188" sldId="321"/>
            <ac:spMk id="18" creationId="{A1CFED0B-08F0-7D91-129B-E9DDE37FC30E}"/>
          </ac:spMkLst>
        </pc:spChg>
        <pc:picChg chg="del">
          <ac:chgData name="Pouria Forouzesh" userId="475bbfa581636a77" providerId="LiveId" clId="{D6E01385-014D-4CC1-9F37-2D0CBC4808A1}" dt="2023-04-04T18:37:05.979" v="3271" actId="478"/>
          <ac:picMkLst>
            <pc:docMk/>
            <pc:sldMk cId="1521616188" sldId="321"/>
            <ac:picMk id="4" creationId="{8B9334FF-FB46-3F05-7B6E-A8F34CA8E341}"/>
          </ac:picMkLst>
        </pc:picChg>
        <pc:picChg chg="add del mod">
          <ac:chgData name="Pouria Forouzesh" userId="475bbfa581636a77" providerId="LiveId" clId="{D6E01385-014D-4CC1-9F37-2D0CBC4808A1}" dt="2023-04-09T13:05:16.329" v="5966" actId="478"/>
          <ac:picMkLst>
            <pc:docMk/>
            <pc:sldMk cId="1521616188" sldId="321"/>
            <ac:picMk id="10" creationId="{DDF8722E-0417-2909-2D41-365F6BE600F4}"/>
          </ac:picMkLst>
        </pc:picChg>
        <pc:picChg chg="add del mod">
          <ac:chgData name="Pouria Forouzesh" userId="475bbfa581636a77" providerId="LiveId" clId="{D6E01385-014D-4CC1-9F37-2D0CBC4808A1}" dt="2023-04-04T18:42:46.213" v="3301" actId="478"/>
          <ac:picMkLst>
            <pc:docMk/>
            <pc:sldMk cId="1521616188" sldId="321"/>
            <ac:picMk id="14" creationId="{DD58294B-A8D4-4627-7A95-36873D2D0B3B}"/>
          </ac:picMkLst>
        </pc:picChg>
        <pc:picChg chg="add mod">
          <ac:chgData name="Pouria Forouzesh" userId="475bbfa581636a77" providerId="LiveId" clId="{D6E01385-014D-4CC1-9F37-2D0CBC4808A1}" dt="2023-04-09T13:05:28.700" v="5995" actId="1037"/>
          <ac:picMkLst>
            <pc:docMk/>
            <pc:sldMk cId="1521616188" sldId="321"/>
            <ac:picMk id="16" creationId="{24011E5F-F102-E708-2359-FE0B2EBA0980}"/>
          </ac:picMkLst>
        </pc:picChg>
        <pc:picChg chg="add mod">
          <ac:chgData name="Pouria Forouzesh" userId="475bbfa581636a77" providerId="LiveId" clId="{D6E01385-014D-4CC1-9F37-2D0CBC4808A1}" dt="2023-04-09T13:05:51.274" v="6009" actId="1038"/>
          <ac:picMkLst>
            <pc:docMk/>
            <pc:sldMk cId="1521616188" sldId="321"/>
            <ac:picMk id="20" creationId="{68ED47F3-90C3-B741-CF66-B9CB577061CB}"/>
          </ac:picMkLst>
        </pc:picChg>
        <pc:picChg chg="del">
          <ac:chgData name="Pouria Forouzesh" userId="475bbfa581636a77" providerId="LiveId" clId="{D6E01385-014D-4CC1-9F37-2D0CBC4808A1}" dt="2023-04-04T18:37:05.979" v="3271" actId="478"/>
          <ac:picMkLst>
            <pc:docMk/>
            <pc:sldMk cId="1521616188" sldId="321"/>
            <ac:picMk id="3076" creationId="{79F74F6E-07F8-F18C-84FA-9115F08F4C23}"/>
          </ac:picMkLst>
        </pc:picChg>
        <pc:picChg chg="del">
          <ac:chgData name="Pouria Forouzesh" userId="475bbfa581636a77" providerId="LiveId" clId="{D6E01385-014D-4CC1-9F37-2D0CBC4808A1}" dt="2023-04-04T18:37:05.979" v="3271" actId="478"/>
          <ac:picMkLst>
            <pc:docMk/>
            <pc:sldMk cId="1521616188" sldId="321"/>
            <ac:picMk id="3078" creationId="{E2DC8BEF-58D2-640B-E20D-C42C5FE593E1}"/>
          </ac:picMkLst>
        </pc:picChg>
      </pc:sldChg>
      <pc:sldChg chg="addSp delSp modSp mod ord">
        <pc:chgData name="Pouria Forouzesh" userId="475bbfa581636a77" providerId="LiveId" clId="{D6E01385-014D-4CC1-9F37-2D0CBC4808A1}" dt="2023-04-08T09:38:24.396" v="5482" actId="6549"/>
        <pc:sldMkLst>
          <pc:docMk/>
          <pc:sldMk cId="1466526980" sldId="322"/>
        </pc:sldMkLst>
        <pc:spChg chg="add mod">
          <ac:chgData name="Pouria Forouzesh" userId="475bbfa581636a77" providerId="LiveId" clId="{D6E01385-014D-4CC1-9F37-2D0CBC4808A1}" dt="2023-04-05T08:48:48.720" v="3526"/>
          <ac:spMkLst>
            <pc:docMk/>
            <pc:sldMk cId="1466526980" sldId="322"/>
            <ac:spMk id="2" creationId="{D6CB2613-B9E9-6C1B-522F-1B6C8332DE87}"/>
          </ac:spMkLst>
        </pc:spChg>
        <pc:spChg chg="del">
          <ac:chgData name="Pouria Forouzesh" userId="475bbfa581636a77" providerId="LiveId" clId="{D6E01385-014D-4CC1-9F37-2D0CBC4808A1}" dt="2023-04-05T08:48:43.003" v="3525" actId="478"/>
          <ac:spMkLst>
            <pc:docMk/>
            <pc:sldMk cId="1466526980" sldId="322"/>
            <ac:spMk id="6" creationId="{F5562C45-97E2-A5C9-F234-22E23907513C}"/>
          </ac:spMkLst>
        </pc:spChg>
        <pc:spChg chg="add mod">
          <ac:chgData name="Pouria Forouzesh" userId="475bbfa581636a77" providerId="LiveId" clId="{D6E01385-014D-4CC1-9F37-2D0CBC4808A1}" dt="2023-04-05T08:49:33.623" v="3541" actId="404"/>
          <ac:spMkLst>
            <pc:docMk/>
            <pc:sldMk cId="1466526980" sldId="322"/>
            <ac:spMk id="7" creationId="{4AC065B4-7799-0F40-FF72-2BC21BDF3259}"/>
          </ac:spMkLst>
        </pc:spChg>
        <pc:spChg chg="add mod">
          <ac:chgData name="Pouria Forouzesh" userId="475bbfa581636a77" providerId="LiveId" clId="{D6E01385-014D-4CC1-9F37-2D0CBC4808A1}" dt="2023-04-08T09:38:24.396" v="5482" actId="6549"/>
          <ac:spMkLst>
            <pc:docMk/>
            <pc:sldMk cId="1466526980" sldId="322"/>
            <ac:spMk id="9" creationId="{61CEC3DC-57B5-524A-0D6C-E8D2702958EA}"/>
          </ac:spMkLst>
        </pc:spChg>
        <pc:spChg chg="add mod">
          <ac:chgData name="Pouria Forouzesh" userId="475bbfa581636a77" providerId="LiveId" clId="{D6E01385-014D-4CC1-9F37-2D0CBC4808A1}" dt="2023-04-05T08:54:51.241" v="3586" actId="208"/>
          <ac:spMkLst>
            <pc:docMk/>
            <pc:sldMk cId="1466526980" sldId="322"/>
            <ac:spMk id="10" creationId="{97A7CCDA-A3EC-F081-7CA6-E56EBD38E28B}"/>
          </ac:spMkLst>
        </pc:spChg>
        <pc:spChg chg="add del">
          <ac:chgData name="Pouria Forouzesh" userId="475bbfa581636a77" providerId="LiveId" clId="{D6E01385-014D-4CC1-9F37-2D0CBC4808A1}" dt="2023-04-05T08:55:49.197" v="3593"/>
          <ac:spMkLst>
            <pc:docMk/>
            <pc:sldMk cId="1466526980" sldId="322"/>
            <ac:spMk id="11" creationId="{2834C93C-3FA4-C2F5-4D29-83B8C5A2237F}"/>
          </ac:spMkLst>
        </pc:spChg>
        <pc:spChg chg="add mod">
          <ac:chgData name="Pouria Forouzesh" userId="475bbfa581636a77" providerId="LiveId" clId="{D6E01385-014D-4CC1-9F37-2D0CBC4808A1}" dt="2023-04-05T08:59:00.612" v="3607" actId="208"/>
          <ac:spMkLst>
            <pc:docMk/>
            <pc:sldMk cId="1466526980" sldId="322"/>
            <ac:spMk id="12" creationId="{E0FD9CEC-C2D7-C1DD-584A-833E5AD1E502}"/>
          </ac:spMkLst>
        </pc:spChg>
        <pc:spChg chg="add mod">
          <ac:chgData name="Pouria Forouzesh" userId="475bbfa581636a77" providerId="LiveId" clId="{D6E01385-014D-4CC1-9F37-2D0CBC4808A1}" dt="2023-04-05T09:00:54.120" v="3616" actId="208"/>
          <ac:spMkLst>
            <pc:docMk/>
            <pc:sldMk cId="1466526980" sldId="322"/>
            <ac:spMk id="13" creationId="{E961768F-5D47-E082-3DA9-7D75693CDA82}"/>
          </ac:spMkLst>
        </pc:spChg>
        <pc:spChg chg="add del">
          <ac:chgData name="Pouria Forouzesh" userId="475bbfa581636a77" providerId="LiveId" clId="{D6E01385-014D-4CC1-9F37-2D0CBC4808A1}" dt="2023-04-05T09:02:14.453" v="3618"/>
          <ac:spMkLst>
            <pc:docMk/>
            <pc:sldMk cId="1466526980" sldId="322"/>
            <ac:spMk id="14" creationId="{E3A88D14-1D2B-E825-C11C-6EFD2B647BE6}"/>
          </ac:spMkLst>
        </pc:spChg>
        <pc:spChg chg="add del">
          <ac:chgData name="Pouria Forouzesh" userId="475bbfa581636a77" providerId="LiveId" clId="{D6E01385-014D-4CC1-9F37-2D0CBC4808A1}" dt="2023-04-05T09:02:18.474" v="3621"/>
          <ac:spMkLst>
            <pc:docMk/>
            <pc:sldMk cId="1466526980" sldId="322"/>
            <ac:spMk id="15" creationId="{0BBA2F5D-D35F-3D68-0EF9-D1F7C7C8070B}"/>
          </ac:spMkLst>
        </pc:spChg>
        <pc:spChg chg="add mod">
          <ac:chgData name="Pouria Forouzesh" userId="475bbfa581636a77" providerId="LiveId" clId="{D6E01385-014D-4CC1-9F37-2D0CBC4808A1}" dt="2023-04-05T09:03:11.901" v="3637" actId="208"/>
          <ac:spMkLst>
            <pc:docMk/>
            <pc:sldMk cId="1466526980" sldId="322"/>
            <ac:spMk id="16" creationId="{C9303C95-6496-F031-C97F-7B0CCE54EDDB}"/>
          </ac:spMkLst>
        </pc:spChg>
        <pc:picChg chg="del">
          <ac:chgData name="Pouria Forouzesh" userId="475bbfa581636a77" providerId="LiveId" clId="{D6E01385-014D-4CC1-9F37-2D0CBC4808A1}" dt="2023-04-05T08:48:43.003" v="3525" actId="478"/>
          <ac:picMkLst>
            <pc:docMk/>
            <pc:sldMk cId="1466526980" sldId="322"/>
            <ac:picMk id="3" creationId="{BDEB70C7-18DF-E2EF-CEA2-C33C6F114624}"/>
          </ac:picMkLst>
        </pc:picChg>
        <pc:picChg chg="add del mod">
          <ac:chgData name="Pouria Forouzesh" userId="475bbfa581636a77" providerId="LiveId" clId="{D6E01385-014D-4CC1-9F37-2D0CBC4808A1}" dt="2023-04-08T09:04:16.546" v="5212" actId="478"/>
          <ac:picMkLst>
            <pc:docMk/>
            <pc:sldMk cId="1466526980" sldId="322"/>
            <ac:picMk id="3" creationId="{CA712ACC-8C94-C3AA-F3B3-5B4C3B2E6271}"/>
          </ac:picMkLst>
        </pc:picChg>
        <pc:picChg chg="del">
          <ac:chgData name="Pouria Forouzesh" userId="475bbfa581636a77" providerId="LiveId" clId="{D6E01385-014D-4CC1-9F37-2D0CBC4808A1}" dt="2023-04-05T08:48:43.003" v="3525" actId="478"/>
          <ac:picMkLst>
            <pc:docMk/>
            <pc:sldMk cId="1466526980" sldId="322"/>
            <ac:picMk id="5" creationId="{60A0C479-1511-3454-3F37-061915D3A472}"/>
          </ac:picMkLst>
        </pc:picChg>
        <pc:picChg chg="add mod">
          <ac:chgData name="Pouria Forouzesh" userId="475bbfa581636a77" providerId="LiveId" clId="{D6E01385-014D-4CC1-9F37-2D0CBC4808A1}" dt="2023-04-08T09:04:07.734" v="5211" actId="14100"/>
          <ac:picMkLst>
            <pc:docMk/>
            <pc:sldMk cId="1466526980" sldId="322"/>
            <ac:picMk id="2050" creationId="{54A8055B-CF1A-AFF2-BD7D-00502DAE601A}"/>
          </ac:picMkLst>
        </pc:picChg>
      </pc:sldChg>
      <pc:sldChg chg="modSp mod ord">
        <pc:chgData name="Pouria Forouzesh" userId="475bbfa581636a77" providerId="LiveId" clId="{D6E01385-014D-4CC1-9F37-2D0CBC4808A1}" dt="2023-04-08T19:25:26.990" v="5757" actId="20577"/>
        <pc:sldMkLst>
          <pc:docMk/>
          <pc:sldMk cId="2811367570" sldId="333"/>
        </pc:sldMkLst>
        <pc:spChg chg="mod">
          <ac:chgData name="Pouria Forouzesh" userId="475bbfa581636a77" providerId="LiveId" clId="{D6E01385-014D-4CC1-9F37-2D0CBC4808A1}" dt="2023-04-08T19:25:26.990" v="5757" actId="20577"/>
          <ac:spMkLst>
            <pc:docMk/>
            <pc:sldMk cId="2811367570" sldId="333"/>
            <ac:spMk id="8" creationId="{00000000-0000-0000-0000-000000000000}"/>
          </ac:spMkLst>
        </pc:spChg>
      </pc:sldChg>
      <pc:sldChg chg="addSp delSp modSp mod delAnim">
        <pc:chgData name="Pouria Forouzesh" userId="475bbfa581636a77" providerId="LiveId" clId="{D6E01385-014D-4CC1-9F37-2D0CBC4808A1}" dt="2023-04-08T09:35:20.107" v="5474" actId="20577"/>
        <pc:sldMkLst>
          <pc:docMk/>
          <pc:sldMk cId="1068891729" sldId="335"/>
        </pc:sldMkLst>
        <pc:spChg chg="del">
          <ac:chgData name="Pouria Forouzesh" userId="475bbfa581636a77" providerId="LiveId" clId="{D6E01385-014D-4CC1-9F37-2D0CBC4808A1}" dt="2023-04-05T08:32:50.435" v="3337" actId="478"/>
          <ac:spMkLst>
            <pc:docMk/>
            <pc:sldMk cId="1068891729" sldId="335"/>
            <ac:spMk id="2" creationId="{6EA00E8A-A598-CC47-5B48-C8E93598F277}"/>
          </ac:spMkLst>
        </pc:spChg>
        <pc:spChg chg="add mod">
          <ac:chgData name="Pouria Forouzesh" userId="475bbfa581636a77" providerId="LiveId" clId="{D6E01385-014D-4CC1-9F37-2D0CBC4808A1}" dt="2023-04-08T09:35:04" v="5473" actId="1076"/>
          <ac:spMkLst>
            <pc:docMk/>
            <pc:sldMk cId="1068891729" sldId="335"/>
            <ac:spMk id="2" creationId="{F988A51F-5A98-CBDA-6CE9-72A667898629}"/>
          </ac:spMkLst>
        </pc:spChg>
        <pc:spChg chg="del">
          <ac:chgData name="Pouria Forouzesh" userId="475bbfa581636a77" providerId="LiveId" clId="{D6E01385-014D-4CC1-9F37-2D0CBC4808A1}" dt="2023-04-05T08:32:50.435" v="3337" actId="478"/>
          <ac:spMkLst>
            <pc:docMk/>
            <pc:sldMk cId="1068891729" sldId="335"/>
            <ac:spMk id="3" creationId="{07231469-1CC7-F6AC-D0CB-0E45223FF62E}"/>
          </ac:spMkLst>
        </pc:spChg>
        <pc:spChg chg="del">
          <ac:chgData name="Pouria Forouzesh" userId="475bbfa581636a77" providerId="LiveId" clId="{D6E01385-014D-4CC1-9F37-2D0CBC4808A1}" dt="2023-04-05T08:32:50.435" v="3337" actId="478"/>
          <ac:spMkLst>
            <pc:docMk/>
            <pc:sldMk cId="1068891729" sldId="335"/>
            <ac:spMk id="4" creationId="{0EF82F71-18C2-82BA-3024-2E7D1416E0DB}"/>
          </ac:spMkLst>
        </pc:spChg>
        <pc:spChg chg="add mod">
          <ac:chgData name="Pouria Forouzesh" userId="475bbfa581636a77" providerId="LiveId" clId="{D6E01385-014D-4CC1-9F37-2D0CBC4808A1}" dt="2023-04-08T09:34:35.957" v="5471" actId="1076"/>
          <ac:spMkLst>
            <pc:docMk/>
            <pc:sldMk cId="1068891729" sldId="335"/>
            <ac:spMk id="4" creationId="{7D7A1D28-D10D-D185-55F0-136C79141AFF}"/>
          </ac:spMkLst>
        </pc:spChg>
        <pc:spChg chg="add mod">
          <ac:chgData name="Pouria Forouzesh" userId="475bbfa581636a77" providerId="LiveId" clId="{D6E01385-014D-4CC1-9F37-2D0CBC4808A1}" dt="2023-04-05T08:33:00.153" v="3340"/>
          <ac:spMkLst>
            <pc:docMk/>
            <pc:sldMk cId="1068891729" sldId="335"/>
            <ac:spMk id="6" creationId="{6C9007F7-40C7-1822-1999-A2E3EB7F0FA9}"/>
          </ac:spMkLst>
        </pc:spChg>
        <pc:spChg chg="add mod">
          <ac:chgData name="Pouria Forouzesh" userId="475bbfa581636a77" providerId="LiveId" clId="{D6E01385-014D-4CC1-9F37-2D0CBC4808A1}" dt="2023-04-05T08:33:48.694" v="3345" actId="404"/>
          <ac:spMkLst>
            <pc:docMk/>
            <pc:sldMk cId="1068891729" sldId="335"/>
            <ac:spMk id="11" creationId="{91FFC3D4-59D8-E242-2EBD-D75B166504B2}"/>
          </ac:spMkLst>
        </pc:spChg>
        <pc:spChg chg="add del mod">
          <ac:chgData name="Pouria Forouzesh" userId="475bbfa581636a77" providerId="LiveId" clId="{D6E01385-014D-4CC1-9F37-2D0CBC4808A1}" dt="2023-04-08T09:31:21.429" v="5406" actId="478"/>
          <ac:spMkLst>
            <pc:docMk/>
            <pc:sldMk cId="1068891729" sldId="335"/>
            <ac:spMk id="13" creationId="{29E06308-5E17-027A-923A-B3E0FF141EE9}"/>
          </ac:spMkLst>
        </pc:spChg>
        <pc:spChg chg="add mod">
          <ac:chgData name="Pouria Forouzesh" userId="475bbfa581636a77" providerId="LiveId" clId="{D6E01385-014D-4CC1-9F37-2D0CBC4808A1}" dt="2023-04-08T09:31:28.694" v="5431" actId="1036"/>
          <ac:spMkLst>
            <pc:docMk/>
            <pc:sldMk cId="1068891729" sldId="335"/>
            <ac:spMk id="15" creationId="{ABFF9946-6D91-BD78-AA59-BE8AA217D896}"/>
          </ac:spMkLst>
        </pc:spChg>
        <pc:spChg chg="add del mod">
          <ac:chgData name="Pouria Forouzesh" userId="475bbfa581636a77" providerId="LiveId" clId="{D6E01385-014D-4CC1-9F37-2D0CBC4808A1}" dt="2023-04-05T08:45:28.225" v="3419" actId="21"/>
          <ac:spMkLst>
            <pc:docMk/>
            <pc:sldMk cId="1068891729" sldId="335"/>
            <ac:spMk id="17" creationId="{F46C1208-9821-8610-9433-82524D194CE3}"/>
          </ac:spMkLst>
        </pc:spChg>
        <pc:spChg chg="add mod">
          <ac:chgData name="Pouria Forouzesh" userId="475bbfa581636a77" providerId="LiveId" clId="{D6E01385-014D-4CC1-9F37-2D0CBC4808A1}" dt="2023-04-08T09:35:20.107" v="5474" actId="20577"/>
          <ac:spMkLst>
            <pc:docMk/>
            <pc:sldMk cId="1068891729" sldId="335"/>
            <ac:spMk id="19" creationId="{752CE3CF-2206-E25E-02FE-21A26A6CA1DE}"/>
          </ac:spMkLst>
        </pc:spChg>
        <pc:picChg chg="add mod">
          <ac:chgData name="Pouria Forouzesh" userId="475bbfa581636a77" providerId="LiveId" clId="{D6E01385-014D-4CC1-9F37-2D0CBC4808A1}" dt="2023-04-08T09:32:27.816" v="5461" actId="1076"/>
          <ac:picMkLst>
            <pc:docMk/>
            <pc:sldMk cId="1068891729" sldId="335"/>
            <ac:picMk id="3" creationId="{1E558979-6C05-7AA7-81E2-8D4BE8BE3E25}"/>
          </ac:picMkLst>
        </pc:picChg>
        <pc:picChg chg="del">
          <ac:chgData name="Pouria Forouzesh" userId="475bbfa581636a77" providerId="LiveId" clId="{D6E01385-014D-4CC1-9F37-2D0CBC4808A1}" dt="2023-04-05T08:32:50.435" v="3337" actId="478"/>
          <ac:picMkLst>
            <pc:docMk/>
            <pc:sldMk cId="1068891729" sldId="335"/>
            <ac:picMk id="5" creationId="{880847FC-7F23-9A22-8BB1-9244FE0BD4E0}"/>
          </ac:picMkLst>
        </pc:picChg>
        <pc:picChg chg="del">
          <ac:chgData name="Pouria Forouzesh" userId="475bbfa581636a77" providerId="LiveId" clId="{D6E01385-014D-4CC1-9F37-2D0CBC4808A1}" dt="2023-04-05T08:32:50.435" v="3337" actId="478"/>
          <ac:picMkLst>
            <pc:docMk/>
            <pc:sldMk cId="1068891729" sldId="335"/>
            <ac:picMk id="7" creationId="{F2CECF86-E82C-3EDE-533E-70D33569CF55}"/>
          </ac:picMkLst>
        </pc:picChg>
        <pc:picChg chg="add mod">
          <ac:chgData name="Pouria Forouzesh" userId="475bbfa581636a77" providerId="LiveId" clId="{D6E01385-014D-4CC1-9F37-2D0CBC4808A1}" dt="2023-04-08T09:32:48.916" v="5466" actId="1076"/>
          <ac:picMkLst>
            <pc:docMk/>
            <pc:sldMk cId="1068891729" sldId="335"/>
            <ac:picMk id="1026" creationId="{C0353183-027C-9CA0-DE44-2291132FC3BB}"/>
          </ac:picMkLst>
        </pc:picChg>
        <pc:picChg chg="add del mod">
          <ac:chgData name="Pouria Forouzesh" userId="475bbfa581636a77" providerId="LiveId" clId="{D6E01385-014D-4CC1-9F37-2D0CBC4808A1}" dt="2023-04-05T08:45:28.225" v="3419" actId="21"/>
          <ac:picMkLst>
            <pc:docMk/>
            <pc:sldMk cId="1068891729" sldId="335"/>
            <ac:picMk id="1028" creationId="{8163716C-D921-BD58-594A-5AC552613271}"/>
          </ac:picMkLst>
        </pc:picChg>
        <pc:picChg chg="del mod">
          <ac:chgData name="Pouria Forouzesh" userId="475bbfa581636a77" providerId="LiveId" clId="{D6E01385-014D-4CC1-9F37-2D0CBC4808A1}" dt="2023-04-05T08:32:52.864" v="3339" actId="478"/>
          <ac:picMkLst>
            <pc:docMk/>
            <pc:sldMk cId="1068891729" sldId="335"/>
            <ac:picMk id="4098" creationId="{B1BD5B45-FDCB-DBD5-FC6A-16E9A9037215}"/>
          </ac:picMkLst>
        </pc:picChg>
        <pc:cxnChg chg="del">
          <ac:chgData name="Pouria Forouzesh" userId="475bbfa581636a77" providerId="LiveId" clId="{D6E01385-014D-4CC1-9F37-2D0CBC4808A1}" dt="2023-04-05T08:32:50.435" v="3337" actId="478"/>
          <ac:cxnSpMkLst>
            <pc:docMk/>
            <pc:sldMk cId="1068891729" sldId="335"/>
            <ac:cxnSpMk id="8" creationId="{23F5DA4D-754B-8597-8067-7AAF008269E1}"/>
          </ac:cxnSpMkLst>
        </pc:cxnChg>
        <pc:cxnChg chg="del">
          <ac:chgData name="Pouria Forouzesh" userId="475bbfa581636a77" providerId="LiveId" clId="{D6E01385-014D-4CC1-9F37-2D0CBC4808A1}" dt="2023-04-05T08:32:50.435" v="3337" actId="478"/>
          <ac:cxnSpMkLst>
            <pc:docMk/>
            <pc:sldMk cId="1068891729" sldId="335"/>
            <ac:cxnSpMk id="10" creationId="{D799B7B8-93FE-159D-EA2A-CFB411D815CC}"/>
          </ac:cxnSpMkLst>
        </pc:cxnChg>
      </pc:sldChg>
      <pc:sldChg chg="addSp delSp modSp mod ord delAnim">
        <pc:chgData name="Pouria Forouzesh" userId="475bbfa581636a77" providerId="LiveId" clId="{D6E01385-014D-4CC1-9F37-2D0CBC4808A1}" dt="2023-04-03T16:59:41.174" v="1105" actId="208"/>
        <pc:sldMkLst>
          <pc:docMk/>
          <pc:sldMk cId="3696454244" sldId="336"/>
        </pc:sldMkLst>
        <pc:spChg chg="add mod">
          <ac:chgData name="Pouria Forouzesh" userId="475bbfa581636a77" providerId="LiveId" clId="{D6E01385-014D-4CC1-9F37-2D0CBC4808A1}" dt="2023-04-03T16:59:41.174" v="1105" actId="208"/>
          <ac:spMkLst>
            <pc:docMk/>
            <pc:sldMk cId="3696454244" sldId="336"/>
            <ac:spMk id="4" creationId="{BD28F286-1C5F-E21C-D0F0-28433982C950}"/>
          </ac:spMkLst>
        </pc:spChg>
        <pc:spChg chg="mod">
          <ac:chgData name="Pouria Forouzesh" userId="475bbfa581636a77" providerId="LiveId" clId="{D6E01385-014D-4CC1-9F37-2D0CBC4808A1}" dt="2023-04-03T16:57:21.306" v="1032"/>
          <ac:spMkLst>
            <pc:docMk/>
            <pc:sldMk cId="3696454244" sldId="336"/>
            <ac:spMk id="6" creationId="{BCEDECE5-1D58-1305-60C3-78843789FABF}"/>
          </ac:spMkLst>
        </pc:spChg>
        <pc:spChg chg="del mod">
          <ac:chgData name="Pouria Forouzesh" userId="475bbfa581636a77" providerId="LiveId" clId="{D6E01385-014D-4CC1-9F37-2D0CBC4808A1}" dt="2023-04-03T16:57:19.213" v="1031" actId="478"/>
          <ac:spMkLst>
            <pc:docMk/>
            <pc:sldMk cId="3696454244" sldId="336"/>
            <ac:spMk id="10" creationId="{2E046BA4-6020-00E6-21F0-1ACDADBC547F}"/>
          </ac:spMkLst>
        </pc:spChg>
        <pc:spChg chg="del">
          <ac:chgData name="Pouria Forouzesh" userId="475bbfa581636a77" providerId="LiveId" clId="{D6E01385-014D-4CC1-9F37-2D0CBC4808A1}" dt="2023-04-03T16:57:12.138" v="1026" actId="478"/>
          <ac:spMkLst>
            <pc:docMk/>
            <pc:sldMk cId="3696454244" sldId="336"/>
            <ac:spMk id="18" creationId="{D69242DD-3A28-CF87-51C3-4411AFBED042}"/>
          </ac:spMkLst>
        </pc:spChg>
        <pc:spChg chg="del">
          <ac:chgData name="Pouria Forouzesh" userId="475bbfa581636a77" providerId="LiveId" clId="{D6E01385-014D-4CC1-9F37-2D0CBC4808A1}" dt="2023-04-03T16:57:12.998" v="1027" actId="478"/>
          <ac:spMkLst>
            <pc:docMk/>
            <pc:sldMk cId="3696454244" sldId="336"/>
            <ac:spMk id="19" creationId="{033DBE52-4F2B-AB92-A9A9-D61995A84376}"/>
          </ac:spMkLst>
        </pc:spChg>
        <pc:spChg chg="del mod">
          <ac:chgData name="Pouria Forouzesh" userId="475bbfa581636a77" providerId="LiveId" clId="{D6E01385-014D-4CC1-9F37-2D0CBC4808A1}" dt="2023-04-03T16:57:18.375" v="1030" actId="478"/>
          <ac:spMkLst>
            <pc:docMk/>
            <pc:sldMk cId="3696454244" sldId="336"/>
            <ac:spMk id="20" creationId="{CDDB4621-12F2-039E-7C9E-76481C2856AD}"/>
          </ac:spMkLst>
        </pc:spChg>
        <pc:picChg chg="add mod">
          <ac:chgData name="Pouria Forouzesh" userId="475bbfa581636a77" providerId="LiveId" clId="{D6E01385-014D-4CC1-9F37-2D0CBC4808A1}" dt="2023-04-03T16:59:25.383" v="1102" actId="1036"/>
          <ac:picMkLst>
            <pc:docMk/>
            <pc:sldMk cId="3696454244" sldId="336"/>
            <ac:picMk id="3" creationId="{22145D97-2EAE-92AB-4E40-299F0C03AB9D}"/>
          </ac:picMkLst>
        </pc:picChg>
        <pc:picChg chg="del">
          <ac:chgData name="Pouria Forouzesh" userId="475bbfa581636a77" providerId="LiveId" clId="{D6E01385-014D-4CC1-9F37-2D0CBC4808A1}" dt="2023-04-03T16:57:08.832" v="1025" actId="478"/>
          <ac:picMkLst>
            <pc:docMk/>
            <pc:sldMk cId="3696454244" sldId="336"/>
            <ac:picMk id="15" creationId="{1BC532F0-F226-4C28-3EC5-21BE884FA449}"/>
          </ac:picMkLst>
        </pc:picChg>
        <pc:picChg chg="del">
          <ac:chgData name="Pouria Forouzesh" userId="475bbfa581636a77" providerId="LiveId" clId="{D6E01385-014D-4CC1-9F37-2D0CBC4808A1}" dt="2023-04-03T16:57:08.832" v="1025" actId="478"/>
          <ac:picMkLst>
            <pc:docMk/>
            <pc:sldMk cId="3696454244" sldId="336"/>
            <ac:picMk id="17" creationId="{A7AFC620-284D-E6D1-0F51-3B6E5B4E3F5E}"/>
          </ac:picMkLst>
        </pc:picChg>
      </pc:sldChg>
      <pc:sldChg chg="addSp delSp modSp mod ord">
        <pc:chgData name="Pouria Forouzesh" userId="475bbfa581636a77" providerId="LiveId" clId="{D6E01385-014D-4CC1-9F37-2D0CBC4808A1}" dt="2023-04-03T17:19:29.727" v="1334" actId="1037"/>
        <pc:sldMkLst>
          <pc:docMk/>
          <pc:sldMk cId="3302732022" sldId="337"/>
        </pc:sldMkLst>
        <pc:spChg chg="add mod">
          <ac:chgData name="Pouria Forouzesh" userId="475bbfa581636a77" providerId="LiveId" clId="{D6E01385-014D-4CC1-9F37-2D0CBC4808A1}" dt="2023-04-03T17:01:31.868" v="1115"/>
          <ac:spMkLst>
            <pc:docMk/>
            <pc:sldMk cId="3302732022" sldId="337"/>
            <ac:spMk id="5" creationId="{1F3269F4-48C9-D264-07C0-35D53428BAF6}"/>
          </ac:spMkLst>
        </pc:spChg>
        <pc:spChg chg="add mod">
          <ac:chgData name="Pouria Forouzesh" userId="475bbfa581636a77" providerId="LiveId" clId="{D6E01385-014D-4CC1-9F37-2D0CBC4808A1}" dt="2023-04-03T17:18:12.856" v="1288" actId="1036"/>
          <ac:spMkLst>
            <pc:docMk/>
            <pc:sldMk cId="3302732022" sldId="337"/>
            <ac:spMk id="6" creationId="{BB97C522-B447-D5B0-9497-C5AFE2F210BF}"/>
          </ac:spMkLst>
        </pc:spChg>
        <pc:spChg chg="add del mod">
          <ac:chgData name="Pouria Forouzesh" userId="475bbfa581636a77" providerId="LiveId" clId="{D6E01385-014D-4CC1-9F37-2D0CBC4808A1}" dt="2023-04-03T17:06:17.479" v="1160" actId="478"/>
          <ac:spMkLst>
            <pc:docMk/>
            <pc:sldMk cId="3302732022" sldId="337"/>
            <ac:spMk id="8" creationId="{601708BA-F798-F24F-0066-64A79B7F76CF}"/>
          </ac:spMkLst>
        </pc:spChg>
        <pc:spChg chg="add mod">
          <ac:chgData name="Pouria Forouzesh" userId="475bbfa581636a77" providerId="LiveId" clId="{D6E01385-014D-4CC1-9F37-2D0CBC4808A1}" dt="2023-04-03T17:19:24.025" v="1301" actId="208"/>
          <ac:spMkLst>
            <pc:docMk/>
            <pc:sldMk cId="3302732022" sldId="337"/>
            <ac:spMk id="8" creationId="{F076BF13-3CF9-86DA-0DA9-1E45417415BD}"/>
          </ac:spMkLst>
        </pc:spChg>
        <pc:spChg chg="add mod">
          <ac:chgData name="Pouria Forouzesh" userId="475bbfa581636a77" providerId="LiveId" clId="{D6E01385-014D-4CC1-9F37-2D0CBC4808A1}" dt="2023-04-03T17:19:29.727" v="1334" actId="1037"/>
          <ac:spMkLst>
            <pc:docMk/>
            <pc:sldMk cId="3302732022" sldId="337"/>
            <ac:spMk id="9" creationId="{7B5E07E0-4A32-0509-544C-1D8E250AA2C1}"/>
          </ac:spMkLst>
        </pc:spChg>
        <pc:spChg chg="add del mod">
          <ac:chgData name="Pouria Forouzesh" userId="475bbfa581636a77" providerId="LiveId" clId="{D6E01385-014D-4CC1-9F37-2D0CBC4808A1}" dt="2023-04-03T17:12:46.703" v="1200" actId="21"/>
          <ac:spMkLst>
            <pc:docMk/>
            <pc:sldMk cId="3302732022" sldId="337"/>
            <ac:spMk id="13" creationId="{9D6CD116-B0B5-957E-E266-03AFE977B62B}"/>
          </ac:spMkLst>
        </pc:spChg>
        <pc:spChg chg="add del mod">
          <ac:chgData name="Pouria Forouzesh" userId="475bbfa581636a77" providerId="LiveId" clId="{D6E01385-014D-4CC1-9F37-2D0CBC4808A1}" dt="2023-04-03T17:12:46.703" v="1200" actId="21"/>
          <ac:spMkLst>
            <pc:docMk/>
            <pc:sldMk cId="3302732022" sldId="337"/>
            <ac:spMk id="14" creationId="{9E5D39A4-0759-642E-7B74-953D04FA99A8}"/>
          </ac:spMkLst>
        </pc:spChg>
        <pc:picChg chg="del">
          <ac:chgData name="Pouria Forouzesh" userId="475bbfa581636a77" providerId="LiveId" clId="{D6E01385-014D-4CC1-9F37-2D0CBC4808A1}" dt="2023-04-03T17:01:12.312" v="1110" actId="478"/>
          <ac:picMkLst>
            <pc:docMk/>
            <pc:sldMk cId="3302732022" sldId="337"/>
            <ac:picMk id="3" creationId="{B22AC07E-AEC0-2A22-445C-713EF14B9C8E}"/>
          </ac:picMkLst>
        </pc:picChg>
        <pc:picChg chg="add mod">
          <ac:chgData name="Pouria Forouzesh" userId="475bbfa581636a77" providerId="LiveId" clId="{D6E01385-014D-4CC1-9F37-2D0CBC4808A1}" dt="2023-04-03T17:18:19.908" v="1292" actId="1076"/>
          <ac:picMkLst>
            <pc:docMk/>
            <pc:sldMk cId="3302732022" sldId="337"/>
            <ac:picMk id="3" creationId="{E817501B-64A0-2392-B9BF-BDD933BC5110}"/>
          </ac:picMkLst>
        </pc:picChg>
        <pc:picChg chg="add del mod">
          <ac:chgData name="Pouria Forouzesh" userId="475bbfa581636a77" providerId="LiveId" clId="{D6E01385-014D-4CC1-9F37-2D0CBC4808A1}" dt="2023-04-03T17:05:14.985" v="1156" actId="478"/>
          <ac:picMkLst>
            <pc:docMk/>
            <pc:sldMk cId="3302732022" sldId="337"/>
            <ac:picMk id="4" creationId="{C16F95CA-11D4-B36F-F98D-8C08A1E132B7}"/>
          </ac:picMkLst>
        </pc:picChg>
        <pc:picChg chg="add mod">
          <ac:chgData name="Pouria Forouzesh" userId="475bbfa581636a77" providerId="LiveId" clId="{D6E01385-014D-4CC1-9F37-2D0CBC4808A1}" dt="2023-04-03T17:19:03.362" v="1298" actId="14100"/>
          <ac:picMkLst>
            <pc:docMk/>
            <pc:sldMk cId="3302732022" sldId="337"/>
            <ac:picMk id="7" creationId="{40211AD2-81DD-8AD0-5299-26ABD2989DAA}"/>
          </ac:picMkLst>
        </pc:picChg>
        <pc:picChg chg="add del mod">
          <ac:chgData name="Pouria Forouzesh" userId="475bbfa581636a77" providerId="LiveId" clId="{D6E01385-014D-4CC1-9F37-2D0CBC4808A1}" dt="2023-04-03T17:06:17.479" v="1160" actId="478"/>
          <ac:picMkLst>
            <pc:docMk/>
            <pc:sldMk cId="3302732022" sldId="337"/>
            <ac:picMk id="7" creationId="{7ADFD704-183F-EDA4-89F2-4D2C5E5F804C}"/>
          </ac:picMkLst>
        </pc:picChg>
        <pc:picChg chg="add mod">
          <ac:chgData name="Pouria Forouzesh" userId="475bbfa581636a77" providerId="LiveId" clId="{D6E01385-014D-4CC1-9F37-2D0CBC4808A1}" dt="2023-04-03T17:18:12.856" v="1288" actId="1036"/>
          <ac:picMkLst>
            <pc:docMk/>
            <pc:sldMk cId="3302732022" sldId="337"/>
            <ac:picMk id="10" creationId="{9A2FF78E-D235-6E03-2316-E1CE0287BBD6}"/>
          </ac:picMkLst>
        </pc:picChg>
        <pc:picChg chg="add del mod">
          <ac:chgData name="Pouria Forouzesh" userId="475bbfa581636a77" providerId="LiveId" clId="{D6E01385-014D-4CC1-9F37-2D0CBC4808A1}" dt="2023-04-03T17:12:46.703" v="1200" actId="21"/>
          <ac:picMkLst>
            <pc:docMk/>
            <pc:sldMk cId="3302732022" sldId="337"/>
            <ac:picMk id="12" creationId="{484014FD-D20D-06C6-7356-0030B78CC3E2}"/>
          </ac:picMkLst>
        </pc:picChg>
        <pc:picChg chg="add del mod">
          <ac:chgData name="Pouria Forouzesh" userId="475bbfa581636a77" providerId="LiveId" clId="{D6E01385-014D-4CC1-9F37-2D0CBC4808A1}" dt="2023-04-03T17:12:46.703" v="1200" actId="21"/>
          <ac:picMkLst>
            <pc:docMk/>
            <pc:sldMk cId="3302732022" sldId="337"/>
            <ac:picMk id="5122" creationId="{92D1C772-E6DA-1A9D-9265-9129D57EC9E7}"/>
          </ac:picMkLst>
        </pc:picChg>
        <pc:picChg chg="add del mod">
          <ac:chgData name="Pouria Forouzesh" userId="475bbfa581636a77" providerId="LiveId" clId="{D6E01385-014D-4CC1-9F37-2D0CBC4808A1}" dt="2023-04-03T17:12:21.166" v="1195" actId="21"/>
          <ac:picMkLst>
            <pc:docMk/>
            <pc:sldMk cId="3302732022" sldId="337"/>
            <ac:picMk id="5124" creationId="{2F7FD3B7-753B-94F5-0FF0-EE20EBEEDDCA}"/>
          </ac:picMkLst>
        </pc:picChg>
        <pc:picChg chg="del">
          <ac:chgData name="Pouria Forouzesh" userId="475bbfa581636a77" providerId="LiveId" clId="{D6E01385-014D-4CC1-9F37-2D0CBC4808A1}" dt="2023-04-03T17:01:11.580" v="1109" actId="478"/>
          <ac:picMkLst>
            <pc:docMk/>
            <pc:sldMk cId="3302732022" sldId="337"/>
            <ac:picMk id="7170" creationId="{362C6E33-FE8E-D6E0-D303-EE19C6D9DC6A}"/>
          </ac:picMkLst>
        </pc:picChg>
      </pc:sldChg>
      <pc:sldChg chg="addSp delSp modSp mod ord modAnim">
        <pc:chgData name="Pouria Forouzesh" userId="475bbfa581636a77" providerId="LiveId" clId="{D6E01385-014D-4CC1-9F37-2D0CBC4808A1}" dt="2023-04-08T09:22:30.570" v="5335"/>
        <pc:sldMkLst>
          <pc:docMk/>
          <pc:sldMk cId="1547881233" sldId="338"/>
        </pc:sldMkLst>
        <pc:spChg chg="add mod">
          <ac:chgData name="Pouria Forouzesh" userId="475bbfa581636a77" providerId="LiveId" clId="{D6E01385-014D-4CC1-9F37-2D0CBC4808A1}" dt="2023-04-03T17:20:58.880" v="1342"/>
          <ac:spMkLst>
            <pc:docMk/>
            <pc:sldMk cId="1547881233" sldId="338"/>
            <ac:spMk id="2" creationId="{B1EF9CFB-9726-C111-CADF-86D9F1FE8340}"/>
          </ac:spMkLst>
        </pc:spChg>
        <pc:spChg chg="add del mod">
          <ac:chgData name="Pouria Forouzesh" userId="475bbfa581636a77" providerId="LiveId" clId="{D6E01385-014D-4CC1-9F37-2D0CBC4808A1}" dt="2023-04-08T09:21:53.002" v="5330" actId="478"/>
          <ac:spMkLst>
            <pc:docMk/>
            <pc:sldMk cId="1547881233" sldId="338"/>
            <ac:spMk id="3" creationId="{6265E852-2303-6BBE-BA2C-AA9125065081}"/>
          </ac:spMkLst>
        </pc:spChg>
        <pc:spChg chg="add mod">
          <ac:chgData name="Pouria Forouzesh" userId="475bbfa581636a77" providerId="LiveId" clId="{D6E01385-014D-4CC1-9F37-2D0CBC4808A1}" dt="2023-04-08T09:20:24.056" v="5316" actId="1035"/>
          <ac:spMkLst>
            <pc:docMk/>
            <pc:sldMk cId="1547881233" sldId="338"/>
            <ac:spMk id="5" creationId="{1F14D1C3-7684-5D6C-41CA-CFB17D627DA2}"/>
          </ac:spMkLst>
        </pc:spChg>
        <pc:spChg chg="add mod">
          <ac:chgData name="Pouria Forouzesh" userId="475bbfa581636a77" providerId="LiveId" clId="{D6E01385-014D-4CC1-9F37-2D0CBC4808A1}" dt="2023-04-08T09:22:15.637" v="5333" actId="208"/>
          <ac:spMkLst>
            <pc:docMk/>
            <pc:sldMk cId="1547881233" sldId="338"/>
            <ac:spMk id="6" creationId="{28A2A013-CC56-8451-7129-4C7FCAC89C83}"/>
          </ac:spMkLst>
        </pc:spChg>
        <pc:spChg chg="add mod">
          <ac:chgData name="Pouria Forouzesh" userId="475bbfa581636a77" providerId="LiveId" clId="{D6E01385-014D-4CC1-9F37-2D0CBC4808A1}" dt="2023-04-08T09:20:32.166" v="5318" actId="1076"/>
          <ac:spMkLst>
            <pc:docMk/>
            <pc:sldMk cId="1547881233" sldId="338"/>
            <ac:spMk id="7" creationId="{353333AD-C320-F166-6873-D63AFDEF12B2}"/>
          </ac:spMkLst>
        </pc:spChg>
        <pc:picChg chg="add mod">
          <ac:chgData name="Pouria Forouzesh" userId="475bbfa581636a77" providerId="LiveId" clId="{D6E01385-014D-4CC1-9F37-2D0CBC4808A1}" dt="2023-04-08T09:20:24.056" v="5316" actId="1035"/>
          <ac:picMkLst>
            <pc:docMk/>
            <pc:sldMk cId="1547881233" sldId="338"/>
            <ac:picMk id="4" creationId="{259F9659-271F-EEFF-7F0A-545839384F47}"/>
          </ac:picMkLst>
        </pc:picChg>
        <pc:picChg chg="del">
          <ac:chgData name="Pouria Forouzesh" userId="475bbfa581636a77" providerId="LiveId" clId="{D6E01385-014D-4CC1-9F37-2D0CBC4808A1}" dt="2023-04-03T17:19:55.224" v="1338" actId="478"/>
          <ac:picMkLst>
            <pc:docMk/>
            <pc:sldMk cId="1547881233" sldId="338"/>
            <ac:picMk id="6" creationId="{69A88304-C9E8-0A02-D763-D80FF8D54BE7}"/>
          </ac:picMkLst>
        </pc:picChg>
        <pc:picChg chg="add mod">
          <ac:chgData name="Pouria Forouzesh" userId="475bbfa581636a77" providerId="LiveId" clId="{D6E01385-014D-4CC1-9F37-2D0CBC4808A1}" dt="2023-04-08T09:20:28.621" v="5317" actId="1076"/>
          <ac:picMkLst>
            <pc:docMk/>
            <pc:sldMk cId="1547881233" sldId="338"/>
            <ac:picMk id="1026" creationId="{51E6CA5F-144B-1111-27B2-82B5B5A077C0}"/>
          </ac:picMkLst>
        </pc:picChg>
        <pc:picChg chg="add mod">
          <ac:chgData name="Pouria Forouzesh" userId="475bbfa581636a77" providerId="LiveId" clId="{D6E01385-014D-4CC1-9F37-2D0CBC4808A1}" dt="2023-04-08T09:20:17.689" v="5293" actId="1036"/>
          <ac:picMkLst>
            <pc:docMk/>
            <pc:sldMk cId="1547881233" sldId="338"/>
            <ac:picMk id="1028" creationId="{5B005420-CE61-C45E-3D90-6102896EB414}"/>
          </ac:picMkLst>
        </pc:picChg>
        <pc:picChg chg="del">
          <ac:chgData name="Pouria Forouzesh" userId="475bbfa581636a77" providerId="LiveId" clId="{D6E01385-014D-4CC1-9F37-2D0CBC4808A1}" dt="2023-04-03T17:19:54.723" v="1337" actId="478"/>
          <ac:picMkLst>
            <pc:docMk/>
            <pc:sldMk cId="1547881233" sldId="338"/>
            <ac:picMk id="9218" creationId="{BD38827A-2BC2-31EC-947E-6E814F5FCCE4}"/>
          </ac:picMkLst>
        </pc:picChg>
      </pc:sldChg>
      <pc:sldChg chg="addSp delSp modSp mod ord modAnim">
        <pc:chgData name="Pouria Forouzesh" userId="475bbfa581636a77" providerId="LiveId" clId="{D6E01385-014D-4CC1-9F37-2D0CBC4808A1}" dt="2023-04-08T09:47:42.536" v="5499" actId="14100"/>
        <pc:sldMkLst>
          <pc:docMk/>
          <pc:sldMk cId="4220924973" sldId="339"/>
        </pc:sldMkLst>
        <pc:spChg chg="add del mod">
          <ac:chgData name="Pouria Forouzesh" userId="475bbfa581636a77" providerId="LiveId" clId="{D6E01385-014D-4CC1-9F37-2D0CBC4808A1}" dt="2023-04-08T09:19:42.857" v="5224" actId="478"/>
          <ac:spMkLst>
            <pc:docMk/>
            <pc:sldMk cId="4220924973" sldId="339"/>
            <ac:spMk id="2" creationId="{09CF2766-B0C2-191B-7BDE-7114DC43F21D}"/>
          </ac:spMkLst>
        </pc:spChg>
        <pc:spChg chg="mod">
          <ac:chgData name="Pouria Forouzesh" userId="475bbfa581636a77" providerId="LiveId" clId="{D6E01385-014D-4CC1-9F37-2D0CBC4808A1}" dt="2023-04-03T17:12:17.949" v="1194"/>
          <ac:spMkLst>
            <pc:docMk/>
            <pc:sldMk cId="4220924973" sldId="339"/>
            <ac:spMk id="6" creationId="{A8CB414E-B4A4-D2F1-D21E-BCD20DA242C5}"/>
          </ac:spMkLst>
        </pc:spChg>
        <pc:spChg chg="del">
          <ac:chgData name="Pouria Forouzesh" userId="475bbfa581636a77" providerId="LiveId" clId="{D6E01385-014D-4CC1-9F37-2D0CBC4808A1}" dt="2023-04-03T17:03:26.839" v="1124" actId="478"/>
          <ac:spMkLst>
            <pc:docMk/>
            <pc:sldMk cId="4220924973" sldId="339"/>
            <ac:spMk id="7" creationId="{A9E2B8C1-A634-0811-998F-DE4D642E0B92}"/>
          </ac:spMkLst>
        </pc:spChg>
        <pc:spChg chg="add del mod">
          <ac:chgData name="Pouria Forouzesh" userId="475bbfa581636a77" providerId="LiveId" clId="{D6E01385-014D-4CC1-9F37-2D0CBC4808A1}" dt="2023-04-08T09:19:46.309" v="5225" actId="478"/>
          <ac:spMkLst>
            <pc:docMk/>
            <pc:sldMk cId="4220924973" sldId="339"/>
            <ac:spMk id="8" creationId="{69BDD807-C8DD-C1F2-340D-F1DCE1B0BCF7}"/>
          </ac:spMkLst>
        </pc:spChg>
        <pc:spChg chg="add del mod">
          <ac:chgData name="Pouria Forouzesh" userId="475bbfa581636a77" providerId="LiveId" clId="{D6E01385-014D-4CC1-9F37-2D0CBC4808A1}" dt="2023-04-03T17:13:11.436" v="1239" actId="478"/>
          <ac:spMkLst>
            <pc:docMk/>
            <pc:sldMk cId="4220924973" sldId="339"/>
            <ac:spMk id="8" creationId="{77B3A04F-B630-5E2B-A5BF-F39C3EE01B01}"/>
          </ac:spMkLst>
        </pc:spChg>
        <pc:spChg chg="add mod">
          <ac:chgData name="Pouria Forouzesh" userId="475bbfa581636a77" providerId="LiveId" clId="{D6E01385-014D-4CC1-9F37-2D0CBC4808A1}" dt="2023-04-03T17:12:53.786" v="1234" actId="1035"/>
          <ac:spMkLst>
            <pc:docMk/>
            <pc:sldMk cId="4220924973" sldId="339"/>
            <ac:spMk id="9" creationId="{08747D39-EBDB-1026-5516-54C7965D4364}"/>
          </ac:spMkLst>
        </pc:spChg>
        <pc:spChg chg="add mod">
          <ac:chgData name="Pouria Forouzesh" userId="475bbfa581636a77" providerId="LiveId" clId="{D6E01385-014D-4CC1-9F37-2D0CBC4808A1}" dt="2023-04-03T17:14:07.615" v="1249" actId="571"/>
          <ac:spMkLst>
            <pc:docMk/>
            <pc:sldMk cId="4220924973" sldId="339"/>
            <ac:spMk id="10" creationId="{744BA3D8-2627-5B20-68EA-C2F537399EEB}"/>
          </ac:spMkLst>
        </pc:spChg>
        <pc:spChg chg="add mod">
          <ac:chgData name="Pouria Forouzesh" userId="475bbfa581636a77" providerId="LiveId" clId="{D6E01385-014D-4CC1-9F37-2D0CBC4808A1}" dt="2023-04-03T17:14:37.733" v="1254" actId="1076"/>
          <ac:spMkLst>
            <pc:docMk/>
            <pc:sldMk cId="4220924973" sldId="339"/>
            <ac:spMk id="11" creationId="{DFD99D78-BAB8-662D-3F01-575F59973B45}"/>
          </ac:spMkLst>
        </pc:spChg>
        <pc:spChg chg="add mod">
          <ac:chgData name="Pouria Forouzesh" userId="475bbfa581636a77" providerId="LiveId" clId="{D6E01385-014D-4CC1-9F37-2D0CBC4808A1}" dt="2023-04-03T17:14:42.365" v="1256" actId="1076"/>
          <ac:spMkLst>
            <pc:docMk/>
            <pc:sldMk cId="4220924973" sldId="339"/>
            <ac:spMk id="12" creationId="{676B4501-3334-78E0-1718-CBEC11355955}"/>
          </ac:spMkLst>
        </pc:spChg>
        <pc:picChg chg="add mod">
          <ac:chgData name="Pouria Forouzesh" userId="475bbfa581636a77" providerId="LiveId" clId="{D6E01385-014D-4CC1-9F37-2D0CBC4808A1}" dt="2023-04-03T17:14:13.428" v="1251" actId="1038"/>
          <ac:picMkLst>
            <pc:docMk/>
            <pc:sldMk cId="4220924973" sldId="339"/>
            <ac:picMk id="3" creationId="{9F877916-39B3-6074-0D65-1AD4B2DCD56F}"/>
          </ac:picMkLst>
        </pc:picChg>
        <pc:picChg chg="add mod">
          <ac:chgData name="Pouria Forouzesh" userId="475bbfa581636a77" providerId="LiveId" clId="{D6E01385-014D-4CC1-9F37-2D0CBC4808A1}" dt="2023-04-08T09:47:39.361" v="5498" actId="14100"/>
          <ac:picMkLst>
            <pc:docMk/>
            <pc:sldMk cId="4220924973" sldId="339"/>
            <ac:picMk id="4" creationId="{F1638CF7-87E4-DB3B-42CD-A7F65E71BD1B}"/>
          </ac:picMkLst>
        </pc:picChg>
        <pc:picChg chg="add mod">
          <ac:chgData name="Pouria Forouzesh" userId="475bbfa581636a77" providerId="LiveId" clId="{D6E01385-014D-4CC1-9F37-2D0CBC4808A1}" dt="2023-04-08T09:47:42.536" v="5499" actId="14100"/>
          <ac:picMkLst>
            <pc:docMk/>
            <pc:sldMk cId="4220924973" sldId="339"/>
            <ac:picMk id="5" creationId="{A439A772-99D8-981E-45B9-16F5167E8B0F}"/>
          </ac:picMkLst>
        </pc:picChg>
        <pc:picChg chg="add mod">
          <ac:chgData name="Pouria Forouzesh" userId="475bbfa581636a77" providerId="LiveId" clId="{D6E01385-014D-4CC1-9F37-2D0CBC4808A1}" dt="2023-04-03T17:12:53.786" v="1234" actId="1035"/>
          <ac:picMkLst>
            <pc:docMk/>
            <pc:sldMk cId="4220924973" sldId="339"/>
            <ac:picMk id="7" creationId="{2CB477C2-2811-2C34-606C-BA3A6888FC48}"/>
          </ac:picMkLst>
        </pc:picChg>
        <pc:picChg chg="del">
          <ac:chgData name="Pouria Forouzesh" userId="475bbfa581636a77" providerId="LiveId" clId="{D6E01385-014D-4CC1-9F37-2D0CBC4808A1}" dt="2023-04-03T17:03:26.839" v="1124" actId="478"/>
          <ac:picMkLst>
            <pc:docMk/>
            <pc:sldMk cId="4220924973" sldId="339"/>
            <ac:picMk id="10" creationId="{2051416E-F1B2-BCCB-A943-C23774EBF80B}"/>
          </ac:picMkLst>
        </pc:picChg>
        <pc:picChg chg="del">
          <ac:chgData name="Pouria Forouzesh" userId="475bbfa581636a77" providerId="LiveId" clId="{D6E01385-014D-4CC1-9F37-2D0CBC4808A1}" dt="2023-04-03T17:03:26.839" v="1124" actId="478"/>
          <ac:picMkLst>
            <pc:docMk/>
            <pc:sldMk cId="4220924973" sldId="339"/>
            <ac:picMk id="13" creationId="{2E24DE3A-C6E5-81C7-2C60-ED6D9D7B7C4C}"/>
          </ac:picMkLst>
        </pc:picChg>
        <pc:picChg chg="add del mod">
          <ac:chgData name="Pouria Forouzesh" userId="475bbfa581636a77" providerId="LiveId" clId="{D6E01385-014D-4CC1-9F37-2D0CBC4808A1}" dt="2023-04-03T17:04:06.890" v="1141" actId="21"/>
          <ac:picMkLst>
            <pc:docMk/>
            <pc:sldMk cId="4220924973" sldId="339"/>
            <ac:picMk id="4098" creationId="{0ECDD38B-44F1-4776-7D4E-BACE717AF88C}"/>
          </ac:picMkLst>
        </pc:picChg>
      </pc:sldChg>
      <pc:sldChg chg="addSp delSp modSp mod setBg delAnim">
        <pc:chgData name="Pouria Forouzesh" userId="475bbfa581636a77" providerId="LiveId" clId="{D6E01385-014D-4CC1-9F37-2D0CBC4808A1}" dt="2023-04-04T08:13:57.376" v="2455" actId="1036"/>
        <pc:sldMkLst>
          <pc:docMk/>
          <pc:sldMk cId="3939729726" sldId="340"/>
        </pc:sldMkLst>
        <pc:spChg chg="del">
          <ac:chgData name="Pouria Forouzesh" userId="475bbfa581636a77" providerId="LiveId" clId="{D6E01385-014D-4CC1-9F37-2D0CBC4808A1}" dt="2023-04-04T07:36:15.477" v="1648" actId="478"/>
          <ac:spMkLst>
            <pc:docMk/>
            <pc:sldMk cId="3939729726" sldId="340"/>
            <ac:spMk id="2" creationId="{4F678ABB-1DC4-24AC-7C5F-904458D04C5B}"/>
          </ac:spMkLst>
        </pc:spChg>
        <pc:spChg chg="del">
          <ac:chgData name="Pouria Forouzesh" userId="475bbfa581636a77" providerId="LiveId" clId="{D6E01385-014D-4CC1-9F37-2D0CBC4808A1}" dt="2023-04-04T07:36:16.561" v="1649" actId="478"/>
          <ac:spMkLst>
            <pc:docMk/>
            <pc:sldMk cId="3939729726" sldId="340"/>
            <ac:spMk id="3" creationId="{9476921C-7F4C-49DD-42BA-2142638666B1}"/>
          </ac:spMkLst>
        </pc:spChg>
        <pc:spChg chg="add mod">
          <ac:chgData name="Pouria Forouzesh" userId="475bbfa581636a77" providerId="LiveId" clId="{D6E01385-014D-4CC1-9F37-2D0CBC4808A1}" dt="2023-04-04T08:12:02.891" v="2176" actId="404"/>
          <ac:spMkLst>
            <pc:docMk/>
            <pc:sldMk cId="3939729726" sldId="340"/>
            <ac:spMk id="5" creationId="{BA58C4A4-CDEF-4F1F-F53A-B303D56F93E6}"/>
          </ac:spMkLst>
        </pc:spChg>
        <pc:spChg chg="add mod">
          <ac:chgData name="Pouria Forouzesh" userId="475bbfa581636a77" providerId="LiveId" clId="{D6E01385-014D-4CC1-9F37-2D0CBC4808A1}" dt="2023-04-04T07:36:50.252" v="1696" actId="1038"/>
          <ac:spMkLst>
            <pc:docMk/>
            <pc:sldMk cId="3939729726" sldId="340"/>
            <ac:spMk id="6" creationId="{6BB24103-EF25-E212-1AA5-8BC330E0B651}"/>
          </ac:spMkLst>
        </pc:spChg>
        <pc:picChg chg="add del mod">
          <ac:chgData name="Pouria Forouzesh" userId="475bbfa581636a77" providerId="LiveId" clId="{D6E01385-014D-4CC1-9F37-2D0CBC4808A1}" dt="2023-04-04T08:03:48.318" v="1732" actId="478"/>
          <ac:picMkLst>
            <pc:docMk/>
            <pc:sldMk cId="3939729726" sldId="340"/>
            <ac:picMk id="1026" creationId="{9E49AA31-0303-29F0-BF2C-05238781EBCF}"/>
          </ac:picMkLst>
        </pc:picChg>
        <pc:picChg chg="add del mod">
          <ac:chgData name="Pouria Forouzesh" userId="475bbfa581636a77" providerId="LiveId" clId="{D6E01385-014D-4CC1-9F37-2D0CBC4808A1}" dt="2023-04-04T08:03:51.542" v="1733" actId="478"/>
          <ac:picMkLst>
            <pc:docMk/>
            <pc:sldMk cId="3939729726" sldId="340"/>
            <ac:picMk id="1028" creationId="{51D40E07-95D2-6648-A87D-49113F25A944}"/>
          </ac:picMkLst>
        </pc:picChg>
        <pc:picChg chg="add mod">
          <ac:chgData name="Pouria Forouzesh" userId="475bbfa581636a77" providerId="LiveId" clId="{D6E01385-014D-4CC1-9F37-2D0CBC4808A1}" dt="2023-04-04T08:11:11.226" v="2089" actId="1038"/>
          <ac:picMkLst>
            <pc:docMk/>
            <pc:sldMk cId="3939729726" sldId="340"/>
            <ac:picMk id="1030" creationId="{ABC668A1-1F2C-8E08-D694-8FFDD990F115}"/>
          </ac:picMkLst>
        </pc:picChg>
        <pc:picChg chg="add mod">
          <ac:chgData name="Pouria Forouzesh" userId="475bbfa581636a77" providerId="LiveId" clId="{D6E01385-014D-4CC1-9F37-2D0CBC4808A1}" dt="2023-04-04T08:11:18.355" v="2090" actId="1035"/>
          <ac:picMkLst>
            <pc:docMk/>
            <pc:sldMk cId="3939729726" sldId="340"/>
            <ac:picMk id="1032" creationId="{F02EB03E-95DA-F381-EA4D-D6CE00481DDF}"/>
          </ac:picMkLst>
        </pc:picChg>
        <pc:picChg chg="add del mod">
          <ac:chgData name="Pouria Forouzesh" userId="475bbfa581636a77" providerId="LiveId" clId="{D6E01385-014D-4CC1-9F37-2D0CBC4808A1}" dt="2023-04-04T08:13:19.619" v="2277" actId="478"/>
          <ac:picMkLst>
            <pc:docMk/>
            <pc:sldMk cId="3939729726" sldId="340"/>
            <ac:picMk id="1034" creationId="{2E87867E-481D-E53B-269B-EAF427EBC6D3}"/>
          </ac:picMkLst>
        </pc:picChg>
        <pc:picChg chg="add mod">
          <ac:chgData name="Pouria Forouzesh" userId="475bbfa581636a77" providerId="LiveId" clId="{D6E01385-014D-4CC1-9F37-2D0CBC4808A1}" dt="2023-04-04T08:11:02.746" v="2087" actId="1038"/>
          <ac:picMkLst>
            <pc:docMk/>
            <pc:sldMk cId="3939729726" sldId="340"/>
            <ac:picMk id="1036" creationId="{DEBA4EB8-491E-D61B-B2FA-247D782025E2}"/>
          </ac:picMkLst>
        </pc:picChg>
        <pc:picChg chg="add mod">
          <ac:chgData name="Pouria Forouzesh" userId="475bbfa581636a77" providerId="LiveId" clId="{D6E01385-014D-4CC1-9F37-2D0CBC4808A1}" dt="2023-04-04T08:11:49.519" v="2174" actId="1038"/>
          <ac:picMkLst>
            <pc:docMk/>
            <pc:sldMk cId="3939729726" sldId="340"/>
            <ac:picMk id="1038" creationId="{A41E418E-8694-3024-BED0-6E0DEDA29FCF}"/>
          </ac:picMkLst>
        </pc:picChg>
        <pc:picChg chg="add mod">
          <ac:chgData name="Pouria Forouzesh" userId="475bbfa581636a77" providerId="LiveId" clId="{D6E01385-014D-4CC1-9F37-2D0CBC4808A1}" dt="2023-04-04T08:13:35.936" v="2345" actId="1037"/>
          <ac:picMkLst>
            <pc:docMk/>
            <pc:sldMk cId="3939729726" sldId="340"/>
            <ac:picMk id="1040" creationId="{09EA681A-C71A-4B41-E1B7-9F244C98D1FE}"/>
          </ac:picMkLst>
        </pc:picChg>
        <pc:picChg chg="add mod">
          <ac:chgData name="Pouria Forouzesh" userId="475bbfa581636a77" providerId="LiveId" clId="{D6E01385-014D-4CC1-9F37-2D0CBC4808A1}" dt="2023-04-04T08:13:57.376" v="2455" actId="1036"/>
          <ac:picMkLst>
            <pc:docMk/>
            <pc:sldMk cId="3939729726" sldId="340"/>
            <ac:picMk id="1042" creationId="{7B488BD3-C3C6-DB35-9078-9142DF0B4BC7}"/>
          </ac:picMkLst>
        </pc:picChg>
        <pc:picChg chg="del">
          <ac:chgData name="Pouria Forouzesh" userId="475bbfa581636a77" providerId="LiveId" clId="{D6E01385-014D-4CC1-9F37-2D0CBC4808A1}" dt="2023-04-04T07:36:13.903" v="1646" actId="478"/>
          <ac:picMkLst>
            <pc:docMk/>
            <pc:sldMk cId="3939729726" sldId="340"/>
            <ac:picMk id="12290" creationId="{6F231AF7-CF29-4289-CE6D-B14CF6381945}"/>
          </ac:picMkLst>
        </pc:picChg>
        <pc:picChg chg="del">
          <ac:chgData name="Pouria Forouzesh" userId="475bbfa581636a77" providerId="LiveId" clId="{D6E01385-014D-4CC1-9F37-2D0CBC4808A1}" dt="2023-04-04T07:36:14.216" v="1647" actId="478"/>
          <ac:picMkLst>
            <pc:docMk/>
            <pc:sldMk cId="3939729726" sldId="340"/>
            <ac:picMk id="12292" creationId="{6B91429B-7064-A0FF-5D37-C7572795BE8C}"/>
          </ac:picMkLst>
        </pc:picChg>
      </pc:sldChg>
      <pc:sldChg chg="addSp modSp mod setBg">
        <pc:chgData name="Pouria Forouzesh" userId="475bbfa581636a77" providerId="LiveId" clId="{D6E01385-014D-4CC1-9F37-2D0CBC4808A1}" dt="2023-04-09T07:41:13.483" v="5835" actId="20577"/>
        <pc:sldMkLst>
          <pc:docMk/>
          <pc:sldMk cId="3662519932" sldId="341"/>
        </pc:sldMkLst>
        <pc:spChg chg="add mod">
          <ac:chgData name="Pouria Forouzesh" userId="475bbfa581636a77" providerId="LiveId" clId="{D6E01385-014D-4CC1-9F37-2D0CBC4808A1}" dt="2023-04-09T07:41:13.483" v="5835" actId="20577"/>
          <ac:spMkLst>
            <pc:docMk/>
            <pc:sldMk cId="3662519932" sldId="341"/>
            <ac:spMk id="3" creationId="{7930E066-1F1C-C2FB-FA52-FC641EF4754A}"/>
          </ac:spMkLst>
        </pc:spChg>
        <pc:spChg chg="mod">
          <ac:chgData name="Pouria Forouzesh" userId="475bbfa581636a77" providerId="LiveId" clId="{D6E01385-014D-4CC1-9F37-2D0CBC4808A1}" dt="2023-04-03T15:14:32.041" v="98"/>
          <ac:spMkLst>
            <pc:docMk/>
            <pc:sldMk cId="3662519932" sldId="341"/>
            <ac:spMk id="5" creationId="{B12D8DA5-4E66-2510-5145-D66B22D17A45}"/>
          </ac:spMkLst>
        </pc:spChg>
        <pc:spChg chg="mod">
          <ac:chgData name="Pouria Forouzesh" userId="475bbfa581636a77" providerId="LiveId" clId="{D6E01385-014D-4CC1-9F37-2D0CBC4808A1}" dt="2023-04-03T15:14:32.041" v="98"/>
          <ac:spMkLst>
            <pc:docMk/>
            <pc:sldMk cId="3662519932" sldId="341"/>
            <ac:spMk id="6" creationId="{8D61E694-7E3D-DC08-01C2-4B0E74282397}"/>
          </ac:spMkLst>
        </pc:spChg>
        <pc:spChg chg="mod">
          <ac:chgData name="Pouria Forouzesh" userId="475bbfa581636a77" providerId="LiveId" clId="{D6E01385-014D-4CC1-9F37-2D0CBC4808A1}" dt="2023-04-03T15:14:32.041" v="98"/>
          <ac:spMkLst>
            <pc:docMk/>
            <pc:sldMk cId="3662519932" sldId="341"/>
            <ac:spMk id="7" creationId="{23ADE819-9229-01A1-1867-E9C6DF4DE0B7}"/>
          </ac:spMkLst>
        </pc:spChg>
        <pc:spChg chg="mod">
          <ac:chgData name="Pouria Forouzesh" userId="475bbfa581636a77" providerId="LiveId" clId="{D6E01385-014D-4CC1-9F37-2D0CBC4808A1}" dt="2023-04-03T15:14:32.041" v="98"/>
          <ac:spMkLst>
            <pc:docMk/>
            <pc:sldMk cId="3662519932" sldId="341"/>
            <ac:spMk id="8" creationId="{66024DF2-A290-0C09-129A-B82102E74532}"/>
          </ac:spMkLst>
        </pc:spChg>
        <pc:spChg chg="mod">
          <ac:chgData name="Pouria Forouzesh" userId="475bbfa581636a77" providerId="LiveId" clId="{D6E01385-014D-4CC1-9F37-2D0CBC4808A1}" dt="2023-04-03T15:15:22.164" v="123" actId="6549"/>
          <ac:spMkLst>
            <pc:docMk/>
            <pc:sldMk cId="3662519932" sldId="341"/>
            <ac:spMk id="552" creationId="{00000000-0000-0000-0000-000000000000}"/>
          </ac:spMkLst>
        </pc:spChg>
        <pc:spChg chg="mod">
          <ac:chgData name="Pouria Forouzesh" userId="475bbfa581636a77" providerId="LiveId" clId="{D6E01385-014D-4CC1-9F37-2D0CBC4808A1}" dt="2023-04-03T15:13:50.582" v="81" actId="1035"/>
          <ac:spMkLst>
            <pc:docMk/>
            <pc:sldMk cId="3662519932" sldId="341"/>
            <ac:spMk id="553" creationId="{00000000-0000-0000-0000-000000000000}"/>
          </ac:spMkLst>
        </pc:spChg>
        <pc:grpChg chg="add mod">
          <ac:chgData name="Pouria Forouzesh" userId="475bbfa581636a77" providerId="LiveId" clId="{D6E01385-014D-4CC1-9F37-2D0CBC4808A1}" dt="2023-04-03T15:14:43.459" v="118" actId="1037"/>
          <ac:grpSpMkLst>
            <pc:docMk/>
            <pc:sldMk cId="3662519932" sldId="341"/>
            <ac:grpSpMk id="4" creationId="{F95E5C9E-DCD5-B340-87AB-6E39480623D0}"/>
          </ac:grpSpMkLst>
        </pc:grpChg>
      </pc:sldChg>
      <pc:sldChg chg="addSp delSp modSp mod setBg">
        <pc:chgData name="Pouria Forouzesh" userId="475bbfa581636a77" providerId="LiveId" clId="{D6E01385-014D-4CC1-9F37-2D0CBC4808A1}" dt="2023-04-09T07:40:41.231" v="5833" actId="20577"/>
        <pc:sldMkLst>
          <pc:docMk/>
          <pc:sldMk cId="3926938099" sldId="342"/>
        </pc:sldMkLst>
        <pc:spChg chg="mod">
          <ac:chgData name="Pouria Forouzesh" userId="475bbfa581636a77" providerId="LiveId" clId="{D6E01385-014D-4CC1-9F37-2D0CBC4808A1}" dt="2023-04-03T15:09:51.068" v="34" actId="1036"/>
          <ac:spMkLst>
            <pc:docMk/>
            <pc:sldMk cId="3926938099" sldId="342"/>
            <ac:spMk id="4" creationId="{6A959C54-1ED8-2FFC-D2A5-D23FCA6EC6FF}"/>
          </ac:spMkLst>
        </pc:spChg>
        <pc:spChg chg="add mod">
          <ac:chgData name="Pouria Forouzesh" userId="475bbfa581636a77" providerId="LiveId" clId="{D6E01385-014D-4CC1-9F37-2D0CBC4808A1}" dt="2023-04-09T07:40:41.231" v="5833" actId="20577"/>
          <ac:spMkLst>
            <pc:docMk/>
            <pc:sldMk cId="3926938099" sldId="342"/>
            <ac:spMk id="5" creationId="{C4CE0D18-159B-536E-0782-3FB04ED0ED28}"/>
          </ac:spMkLst>
        </pc:spChg>
        <pc:spChg chg="mod">
          <ac:chgData name="Pouria Forouzesh" userId="475bbfa581636a77" providerId="LiveId" clId="{D6E01385-014D-4CC1-9F37-2D0CBC4808A1}" dt="2023-04-03T15:07:57.213" v="9" actId="14100"/>
          <ac:spMkLst>
            <pc:docMk/>
            <pc:sldMk cId="3926938099" sldId="342"/>
            <ac:spMk id="6" creationId="{B2E4C515-DA77-8399-B4CD-2855BBC8FDD0}"/>
          </ac:spMkLst>
        </pc:spChg>
        <pc:spChg chg="add mod">
          <ac:chgData name="Pouria Forouzesh" userId="475bbfa581636a77" providerId="LiveId" clId="{D6E01385-014D-4CC1-9F37-2D0CBC4808A1}" dt="2023-04-09T07:39:54.644" v="5832" actId="20577"/>
          <ac:spMkLst>
            <pc:docMk/>
            <pc:sldMk cId="3926938099" sldId="342"/>
            <ac:spMk id="9" creationId="{4754C59C-3039-02DA-F766-8D461D285742}"/>
          </ac:spMkLst>
        </pc:spChg>
        <pc:spChg chg="del">
          <ac:chgData name="Pouria Forouzesh" userId="475bbfa581636a77" providerId="LiveId" clId="{D6E01385-014D-4CC1-9F37-2D0CBC4808A1}" dt="2023-04-03T15:08:57.551" v="11" actId="478"/>
          <ac:spMkLst>
            <pc:docMk/>
            <pc:sldMk cId="3926938099" sldId="342"/>
            <ac:spMk id="9" creationId="{69401799-2404-5785-0B59-DEC16FAAA3E8}"/>
          </ac:spMkLst>
        </pc:spChg>
        <pc:picChg chg="add del mod">
          <ac:chgData name="Pouria Forouzesh" userId="475bbfa581636a77" providerId="LiveId" clId="{D6E01385-014D-4CC1-9F37-2D0CBC4808A1}" dt="2023-04-09T07:30:10.841" v="5758" actId="478"/>
          <ac:picMkLst>
            <pc:docMk/>
            <pc:sldMk cId="3926938099" sldId="342"/>
            <ac:picMk id="3" creationId="{AFC46D9B-72ED-23D7-2B42-D6AC2A24DC15}"/>
          </ac:picMkLst>
        </pc:picChg>
        <pc:picChg chg="add mod">
          <ac:chgData name="Pouria Forouzesh" userId="475bbfa581636a77" providerId="LiveId" clId="{D6E01385-014D-4CC1-9F37-2D0CBC4808A1}" dt="2023-04-09T07:39:48.470" v="5831" actId="1076"/>
          <ac:picMkLst>
            <pc:docMk/>
            <pc:sldMk cId="3926938099" sldId="342"/>
            <ac:picMk id="7" creationId="{0412E0B0-2EE4-26DA-17C6-DCAF7124EBCF}"/>
          </ac:picMkLst>
        </pc:picChg>
        <pc:picChg chg="del">
          <ac:chgData name="Pouria Forouzesh" userId="475bbfa581636a77" providerId="LiveId" clId="{D6E01385-014D-4CC1-9F37-2D0CBC4808A1}" dt="2023-04-03T15:09:10.300" v="26" actId="478"/>
          <ac:picMkLst>
            <pc:docMk/>
            <pc:sldMk cId="3926938099" sldId="342"/>
            <ac:picMk id="11" creationId="{3A329E3D-0CED-072A-C73E-1E3361DE616D}"/>
          </ac:picMkLst>
        </pc:picChg>
      </pc:sldChg>
      <pc:sldChg chg="addSp delSp modSp mod delAnim modAnim">
        <pc:chgData name="Pouria Forouzesh" userId="475bbfa581636a77" providerId="LiveId" clId="{D6E01385-014D-4CC1-9F37-2D0CBC4808A1}" dt="2023-04-03T18:03:30.655" v="1630" actId="14100"/>
        <pc:sldMkLst>
          <pc:docMk/>
          <pc:sldMk cId="3163137131" sldId="343"/>
        </pc:sldMkLst>
        <pc:spChg chg="mod">
          <ac:chgData name="Pouria Forouzesh" userId="475bbfa581636a77" providerId="LiveId" clId="{D6E01385-014D-4CC1-9F37-2D0CBC4808A1}" dt="2023-04-03T16:05:06.437" v="759" actId="14100"/>
          <ac:spMkLst>
            <pc:docMk/>
            <pc:sldMk cId="3163137131" sldId="343"/>
            <ac:spMk id="2" creationId="{85D6E401-BCEB-2E72-D4DE-158353592913}"/>
          </ac:spMkLst>
        </pc:spChg>
        <pc:spChg chg="mod">
          <ac:chgData name="Pouria Forouzesh" userId="475bbfa581636a77" providerId="LiveId" clId="{D6E01385-014D-4CC1-9F37-2D0CBC4808A1}" dt="2023-04-03T17:58:41.272" v="1564" actId="14100"/>
          <ac:spMkLst>
            <pc:docMk/>
            <pc:sldMk cId="3163137131" sldId="343"/>
            <ac:spMk id="11" creationId="{33624823-9294-A541-73F8-872662BEDC60}"/>
          </ac:spMkLst>
        </pc:spChg>
        <pc:spChg chg="del">
          <ac:chgData name="Pouria Forouzesh" userId="475bbfa581636a77" providerId="LiveId" clId="{D6E01385-014D-4CC1-9F37-2D0CBC4808A1}" dt="2023-04-03T16:05:18.138" v="762" actId="478"/>
          <ac:spMkLst>
            <pc:docMk/>
            <pc:sldMk cId="3163137131" sldId="343"/>
            <ac:spMk id="12" creationId="{131129E0-3B5D-3385-1DB9-C46BA14E4DFC}"/>
          </ac:spMkLst>
        </pc:spChg>
        <pc:spChg chg="del">
          <ac:chgData name="Pouria Forouzesh" userId="475bbfa581636a77" providerId="LiveId" clId="{D6E01385-014D-4CC1-9F37-2D0CBC4808A1}" dt="2023-04-03T16:05:18.138" v="762" actId="478"/>
          <ac:spMkLst>
            <pc:docMk/>
            <pc:sldMk cId="3163137131" sldId="343"/>
            <ac:spMk id="13" creationId="{627E3044-5475-345E-409D-C7DA505C5BA8}"/>
          </ac:spMkLst>
        </pc:spChg>
        <pc:spChg chg="add del mod">
          <ac:chgData name="Pouria Forouzesh" userId="475bbfa581636a77" providerId="LiveId" clId="{D6E01385-014D-4CC1-9F37-2D0CBC4808A1}" dt="2023-04-03T17:14:29.786" v="1252" actId="21"/>
          <ac:spMkLst>
            <pc:docMk/>
            <pc:sldMk cId="3163137131" sldId="343"/>
            <ac:spMk id="14" creationId="{E98A4DFC-CE38-5336-1D72-D19F3F1EA2CA}"/>
          </ac:spMkLst>
        </pc:spChg>
        <pc:spChg chg="add del mod">
          <ac:chgData name="Pouria Forouzesh" userId="475bbfa581636a77" providerId="LiveId" clId="{D6E01385-014D-4CC1-9F37-2D0CBC4808A1}" dt="2023-04-03T17:22:52.847" v="1361" actId="21"/>
          <ac:spMkLst>
            <pc:docMk/>
            <pc:sldMk cId="3163137131" sldId="343"/>
            <ac:spMk id="15" creationId="{AFA7385B-32E6-2D7A-C93A-041EC87A5986}"/>
          </ac:spMkLst>
        </pc:spChg>
        <pc:spChg chg="add del mod">
          <ac:chgData name="Pouria Forouzesh" userId="475bbfa581636a77" providerId="LiveId" clId="{D6E01385-014D-4CC1-9F37-2D0CBC4808A1}" dt="2023-04-03T17:57:57.923" v="1548" actId="478"/>
          <ac:spMkLst>
            <pc:docMk/>
            <pc:sldMk cId="3163137131" sldId="343"/>
            <ac:spMk id="16" creationId="{419B7D9E-2963-72FC-9E34-90E12D43512D}"/>
          </ac:spMkLst>
        </pc:spChg>
        <pc:picChg chg="del">
          <ac:chgData name="Pouria Forouzesh" userId="475bbfa581636a77" providerId="LiveId" clId="{D6E01385-014D-4CC1-9F37-2D0CBC4808A1}" dt="2023-04-03T16:05:11.575" v="760" actId="478"/>
          <ac:picMkLst>
            <pc:docMk/>
            <pc:sldMk cId="3163137131" sldId="343"/>
            <ac:picMk id="4" creationId="{31802017-DBB5-DA0A-04B8-7357A797F01B}"/>
          </ac:picMkLst>
        </pc:picChg>
        <pc:picChg chg="add mod">
          <ac:chgData name="Pouria Forouzesh" userId="475bbfa581636a77" providerId="LiveId" clId="{D6E01385-014D-4CC1-9F37-2D0CBC4808A1}" dt="2023-04-03T18:00:22.235" v="1585" actId="1037"/>
          <ac:picMkLst>
            <pc:docMk/>
            <pc:sldMk cId="3163137131" sldId="343"/>
            <ac:picMk id="4" creationId="{D80FC8B9-1AF6-97E8-9C06-DAE36A11D47F}"/>
          </ac:picMkLst>
        </pc:picChg>
        <pc:picChg chg="add mod">
          <ac:chgData name="Pouria Forouzesh" userId="475bbfa581636a77" providerId="LiveId" clId="{D6E01385-014D-4CC1-9F37-2D0CBC4808A1}" dt="2023-04-03T17:58:36.323" v="1563" actId="1035"/>
          <ac:picMkLst>
            <pc:docMk/>
            <pc:sldMk cId="3163137131" sldId="343"/>
            <ac:picMk id="5" creationId="{A7AE41F8-5D58-BB36-F5F0-8D92050C2EAA}"/>
          </ac:picMkLst>
        </pc:picChg>
        <pc:picChg chg="del">
          <ac:chgData name="Pouria Forouzesh" userId="475bbfa581636a77" providerId="LiveId" clId="{D6E01385-014D-4CC1-9F37-2D0CBC4808A1}" dt="2023-04-03T16:05:13.764" v="761" actId="478"/>
          <ac:picMkLst>
            <pc:docMk/>
            <pc:sldMk cId="3163137131" sldId="343"/>
            <ac:picMk id="6" creationId="{29FBE872-9AD1-D89B-8179-FBE75343FEFC}"/>
          </ac:picMkLst>
        </pc:picChg>
        <pc:picChg chg="add mod">
          <ac:chgData name="Pouria Forouzesh" userId="475bbfa581636a77" providerId="LiveId" clId="{D6E01385-014D-4CC1-9F37-2D0CBC4808A1}" dt="2023-04-03T18:00:24.960" v="1589" actId="1037"/>
          <ac:picMkLst>
            <pc:docMk/>
            <pc:sldMk cId="3163137131" sldId="343"/>
            <ac:picMk id="7" creationId="{2BB4BC70-263E-66D7-98B6-932C4E2EB340}"/>
          </ac:picMkLst>
        </pc:picChg>
        <pc:picChg chg="del">
          <ac:chgData name="Pouria Forouzesh" userId="475bbfa581636a77" providerId="LiveId" clId="{D6E01385-014D-4CC1-9F37-2D0CBC4808A1}" dt="2023-04-03T16:05:11.575" v="760" actId="478"/>
          <ac:picMkLst>
            <pc:docMk/>
            <pc:sldMk cId="3163137131" sldId="343"/>
            <ac:picMk id="8" creationId="{70FC3D4C-6136-0C75-6CEE-8E238D5F929C}"/>
          </ac:picMkLst>
        </pc:picChg>
        <pc:picChg chg="add mod">
          <ac:chgData name="Pouria Forouzesh" userId="475bbfa581636a77" providerId="LiveId" clId="{D6E01385-014D-4CC1-9F37-2D0CBC4808A1}" dt="2023-04-03T18:03:30.655" v="1630" actId="14100"/>
          <ac:picMkLst>
            <pc:docMk/>
            <pc:sldMk cId="3163137131" sldId="343"/>
            <ac:picMk id="9" creationId="{EC71726B-B3A8-B543-6336-463D6272DAE3}"/>
          </ac:picMkLst>
        </pc:picChg>
        <pc:picChg chg="del">
          <ac:chgData name="Pouria Forouzesh" userId="475bbfa581636a77" providerId="LiveId" clId="{D6E01385-014D-4CC1-9F37-2D0CBC4808A1}" dt="2023-04-03T16:05:11.575" v="760" actId="478"/>
          <ac:picMkLst>
            <pc:docMk/>
            <pc:sldMk cId="3163137131" sldId="343"/>
            <ac:picMk id="10" creationId="{053E8986-45FF-8D83-EDB4-292E52F89F9D}"/>
          </ac:picMkLst>
        </pc:picChg>
        <pc:picChg chg="add mod">
          <ac:chgData name="Pouria Forouzesh" userId="475bbfa581636a77" providerId="LiveId" clId="{D6E01385-014D-4CC1-9F37-2D0CBC4808A1}" dt="2023-04-03T18:01:28.682" v="1612" actId="1036"/>
          <ac:picMkLst>
            <pc:docMk/>
            <pc:sldMk cId="3163137131" sldId="343"/>
            <ac:picMk id="10" creationId="{9BE1B4AE-3AF0-24B2-25E5-F9431AB80A5D}"/>
          </ac:picMkLst>
        </pc:picChg>
        <pc:picChg chg="add mod">
          <ac:chgData name="Pouria Forouzesh" userId="475bbfa581636a77" providerId="LiveId" clId="{D6E01385-014D-4CC1-9F37-2D0CBC4808A1}" dt="2023-04-03T18:01:31.487" v="1613" actId="1036"/>
          <ac:picMkLst>
            <pc:docMk/>
            <pc:sldMk cId="3163137131" sldId="343"/>
            <ac:picMk id="13" creationId="{BB2535F0-AA1A-9192-0389-3417BBB9851A}"/>
          </ac:picMkLst>
        </pc:picChg>
      </pc:sldChg>
      <pc:sldChg chg="addSp delSp modSp mod setBg delAnim modAnim">
        <pc:chgData name="Pouria Forouzesh" userId="475bbfa581636a77" providerId="LiveId" clId="{D6E01385-014D-4CC1-9F37-2D0CBC4808A1}" dt="2023-04-04T08:05:02.215" v="1791"/>
        <pc:sldMkLst>
          <pc:docMk/>
          <pc:sldMk cId="986684284" sldId="344"/>
        </pc:sldMkLst>
        <pc:spChg chg="mod">
          <ac:chgData name="Pouria Forouzesh" userId="475bbfa581636a77" providerId="LiveId" clId="{D6E01385-014D-4CC1-9F37-2D0CBC4808A1}" dt="2023-04-03T16:45:41.491" v="892" actId="14100"/>
          <ac:spMkLst>
            <pc:docMk/>
            <pc:sldMk cId="986684284" sldId="344"/>
            <ac:spMk id="2" creationId="{D15FE522-C7A3-DC4E-4C5E-3735E77B3D4A}"/>
          </ac:spMkLst>
        </pc:spChg>
        <pc:spChg chg="del">
          <ac:chgData name="Pouria Forouzesh" userId="475bbfa581636a77" providerId="LiveId" clId="{D6E01385-014D-4CC1-9F37-2D0CBC4808A1}" dt="2023-04-03T16:43:48.786" v="877" actId="478"/>
          <ac:spMkLst>
            <pc:docMk/>
            <pc:sldMk cId="986684284" sldId="344"/>
            <ac:spMk id="3" creationId="{F3D3B575-6B95-A579-BDC3-C48B0B0B45F6}"/>
          </ac:spMkLst>
        </pc:spChg>
        <pc:spChg chg="del">
          <ac:chgData name="Pouria Forouzesh" userId="475bbfa581636a77" providerId="LiveId" clId="{D6E01385-014D-4CC1-9F37-2D0CBC4808A1}" dt="2023-04-03T16:43:48.786" v="877" actId="478"/>
          <ac:spMkLst>
            <pc:docMk/>
            <pc:sldMk cId="986684284" sldId="344"/>
            <ac:spMk id="4" creationId="{3FE07522-082E-7E72-4709-F7EEE4A7314C}"/>
          </ac:spMkLst>
        </pc:spChg>
        <pc:spChg chg="del">
          <ac:chgData name="Pouria Forouzesh" userId="475bbfa581636a77" providerId="LiveId" clId="{D6E01385-014D-4CC1-9F37-2D0CBC4808A1}" dt="2023-04-03T16:43:56.199" v="879" actId="478"/>
          <ac:spMkLst>
            <pc:docMk/>
            <pc:sldMk cId="986684284" sldId="344"/>
            <ac:spMk id="20" creationId="{5D55B1D2-24B9-5F79-B931-6EBA4DA11887}"/>
          </ac:spMkLst>
        </pc:spChg>
        <pc:spChg chg="mod">
          <ac:chgData name="Pouria Forouzesh" userId="475bbfa581636a77" providerId="LiveId" clId="{D6E01385-014D-4CC1-9F37-2D0CBC4808A1}" dt="2023-04-03T16:47:20.172" v="893"/>
          <ac:spMkLst>
            <pc:docMk/>
            <pc:sldMk cId="986684284" sldId="344"/>
            <ac:spMk id="25" creationId="{E6489D1B-EE52-3AB8-A7AD-07D6FAB47B42}"/>
          </ac:spMkLst>
        </pc:spChg>
        <pc:spChg chg="del">
          <ac:chgData name="Pouria Forouzesh" userId="475bbfa581636a77" providerId="LiveId" clId="{D6E01385-014D-4CC1-9F37-2D0CBC4808A1}" dt="2023-04-03T16:43:51.536" v="878" actId="478"/>
          <ac:spMkLst>
            <pc:docMk/>
            <pc:sldMk cId="986684284" sldId="344"/>
            <ac:spMk id="26" creationId="{737AABFF-8AA7-BB47-F719-73BE762D9283}"/>
          </ac:spMkLst>
        </pc:spChg>
        <pc:spChg chg="del">
          <ac:chgData name="Pouria Forouzesh" userId="475bbfa581636a77" providerId="LiveId" clId="{D6E01385-014D-4CC1-9F37-2D0CBC4808A1}" dt="2023-04-03T16:43:48.786" v="877" actId="478"/>
          <ac:spMkLst>
            <pc:docMk/>
            <pc:sldMk cId="986684284" sldId="344"/>
            <ac:spMk id="27" creationId="{6999105C-9120-CDBA-0767-3AA20FE4CD2B}"/>
          </ac:spMkLst>
        </pc:spChg>
        <pc:picChg chg="add mod">
          <ac:chgData name="Pouria Forouzesh" userId="475bbfa581636a77" providerId="LiveId" clId="{D6E01385-014D-4CC1-9F37-2D0CBC4808A1}" dt="2023-04-03T16:45:31.727" v="890" actId="14100"/>
          <ac:picMkLst>
            <pc:docMk/>
            <pc:sldMk cId="986684284" sldId="344"/>
            <ac:picMk id="6" creationId="{DFFD3C4E-CB01-EC6C-33C9-83006AD77796}"/>
          </ac:picMkLst>
        </pc:picChg>
        <pc:picChg chg="del">
          <ac:chgData name="Pouria Forouzesh" userId="475bbfa581636a77" providerId="LiveId" clId="{D6E01385-014D-4CC1-9F37-2D0CBC4808A1}" dt="2023-04-03T16:43:00.211" v="876" actId="478"/>
          <ac:picMkLst>
            <pc:docMk/>
            <pc:sldMk cId="986684284" sldId="344"/>
            <ac:picMk id="19" creationId="{9540F11D-4272-AC5C-EA24-35D5B46C2413}"/>
          </ac:picMkLst>
        </pc:picChg>
        <pc:picChg chg="del">
          <ac:chgData name="Pouria Forouzesh" userId="475bbfa581636a77" providerId="LiveId" clId="{D6E01385-014D-4CC1-9F37-2D0CBC4808A1}" dt="2023-04-03T16:43:00.211" v="876" actId="478"/>
          <ac:picMkLst>
            <pc:docMk/>
            <pc:sldMk cId="986684284" sldId="344"/>
            <ac:picMk id="22" creationId="{9C8C9BD0-41EC-6455-B3BD-7540E8D4422A}"/>
          </ac:picMkLst>
        </pc:picChg>
        <pc:picChg chg="del">
          <ac:chgData name="Pouria Forouzesh" userId="475bbfa581636a77" providerId="LiveId" clId="{D6E01385-014D-4CC1-9F37-2D0CBC4808A1}" dt="2023-04-03T16:43:00.211" v="876" actId="478"/>
          <ac:picMkLst>
            <pc:docMk/>
            <pc:sldMk cId="986684284" sldId="344"/>
            <ac:picMk id="24" creationId="{90662063-F08E-D6B9-0CAF-B22146ABD73D}"/>
          </ac:picMkLst>
        </pc:picChg>
        <pc:picChg chg="del">
          <ac:chgData name="Pouria Forouzesh" userId="475bbfa581636a77" providerId="LiveId" clId="{D6E01385-014D-4CC1-9F37-2D0CBC4808A1}" dt="2023-04-03T16:43:00.211" v="876" actId="478"/>
          <ac:picMkLst>
            <pc:docMk/>
            <pc:sldMk cId="986684284" sldId="344"/>
            <ac:picMk id="3074" creationId="{D6CDB512-3844-5048-596E-9F8EFD9CA1A9}"/>
          </ac:picMkLst>
        </pc:picChg>
      </pc:sldChg>
      <pc:sldChg chg="addSp delSp modSp mod delAnim modAnim">
        <pc:chgData name="Pouria Forouzesh" userId="475bbfa581636a77" providerId="LiveId" clId="{D6E01385-014D-4CC1-9F37-2D0CBC4808A1}" dt="2023-04-03T16:42:11.884" v="875" actId="1036"/>
        <pc:sldMkLst>
          <pc:docMk/>
          <pc:sldMk cId="2742181713" sldId="345"/>
        </pc:sldMkLst>
        <pc:spChg chg="mod">
          <ac:chgData name="Pouria Forouzesh" userId="475bbfa581636a77" providerId="LiveId" clId="{D6E01385-014D-4CC1-9F37-2D0CBC4808A1}" dt="2023-04-03T16:36:06.103" v="872"/>
          <ac:spMkLst>
            <pc:docMk/>
            <pc:sldMk cId="2742181713" sldId="345"/>
            <ac:spMk id="2" creationId="{1BFAECB0-76E1-E793-96EC-B3BBA1DD6A45}"/>
          </ac:spMkLst>
        </pc:spChg>
        <pc:spChg chg="mod">
          <ac:chgData name="Pouria Forouzesh" userId="475bbfa581636a77" providerId="LiveId" clId="{D6E01385-014D-4CC1-9F37-2D0CBC4808A1}" dt="2023-04-03T16:42:11.884" v="875" actId="1036"/>
          <ac:spMkLst>
            <pc:docMk/>
            <pc:sldMk cId="2742181713" sldId="345"/>
            <ac:spMk id="3" creationId="{67A33AD7-10EE-120E-E9A9-33E304E8370E}"/>
          </ac:spMkLst>
        </pc:spChg>
        <pc:spChg chg="del">
          <ac:chgData name="Pouria Forouzesh" userId="475bbfa581636a77" providerId="LiveId" clId="{D6E01385-014D-4CC1-9F37-2D0CBC4808A1}" dt="2023-04-03T16:33:35.414" v="845" actId="478"/>
          <ac:spMkLst>
            <pc:docMk/>
            <pc:sldMk cId="2742181713" sldId="345"/>
            <ac:spMk id="4" creationId="{04AB043B-F185-16BC-78DA-905CF9787397}"/>
          </ac:spMkLst>
        </pc:spChg>
        <pc:spChg chg="del mod">
          <ac:chgData name="Pouria Forouzesh" userId="475bbfa581636a77" providerId="LiveId" clId="{D6E01385-014D-4CC1-9F37-2D0CBC4808A1}" dt="2023-04-03T16:36:11.383" v="874" actId="478"/>
          <ac:spMkLst>
            <pc:docMk/>
            <pc:sldMk cId="2742181713" sldId="345"/>
            <ac:spMk id="5" creationId="{663DC14D-A176-ECFA-6D33-6DAE35029ADF}"/>
          </ac:spMkLst>
        </pc:spChg>
        <pc:spChg chg="del">
          <ac:chgData name="Pouria Forouzesh" userId="475bbfa581636a77" providerId="LiveId" clId="{D6E01385-014D-4CC1-9F37-2D0CBC4808A1}" dt="2023-04-03T16:33:35.414" v="845" actId="478"/>
          <ac:spMkLst>
            <pc:docMk/>
            <pc:sldMk cId="2742181713" sldId="345"/>
            <ac:spMk id="6" creationId="{499330F0-A769-D278-358F-72CF06430BC8}"/>
          </ac:spMkLst>
        </pc:spChg>
        <pc:spChg chg="del">
          <ac:chgData name="Pouria Forouzesh" userId="475bbfa581636a77" providerId="LiveId" clId="{D6E01385-014D-4CC1-9F37-2D0CBC4808A1}" dt="2023-04-03T16:33:38.755" v="846" actId="478"/>
          <ac:spMkLst>
            <pc:docMk/>
            <pc:sldMk cId="2742181713" sldId="345"/>
            <ac:spMk id="12" creationId="{E7535A60-16B5-499D-900B-5B71E55ECA3A}"/>
          </ac:spMkLst>
        </pc:spChg>
        <pc:spChg chg="del">
          <ac:chgData name="Pouria Forouzesh" userId="475bbfa581636a77" providerId="LiveId" clId="{D6E01385-014D-4CC1-9F37-2D0CBC4808A1}" dt="2023-04-03T16:33:38.755" v="846" actId="478"/>
          <ac:spMkLst>
            <pc:docMk/>
            <pc:sldMk cId="2742181713" sldId="345"/>
            <ac:spMk id="14" creationId="{EDEBF436-3A2D-114B-826A-97F0FEA107D3}"/>
          </ac:spMkLst>
        </pc:spChg>
        <pc:spChg chg="del">
          <ac:chgData name="Pouria Forouzesh" userId="475bbfa581636a77" providerId="LiveId" clId="{D6E01385-014D-4CC1-9F37-2D0CBC4808A1}" dt="2023-04-03T16:33:35.414" v="845" actId="478"/>
          <ac:spMkLst>
            <pc:docMk/>
            <pc:sldMk cId="2742181713" sldId="345"/>
            <ac:spMk id="17" creationId="{79B417C4-9168-F62E-4395-F91E17E87B53}"/>
          </ac:spMkLst>
        </pc:spChg>
        <pc:spChg chg="del">
          <ac:chgData name="Pouria Forouzesh" userId="475bbfa581636a77" providerId="LiveId" clId="{D6E01385-014D-4CC1-9F37-2D0CBC4808A1}" dt="2023-04-03T16:33:35.414" v="845" actId="478"/>
          <ac:spMkLst>
            <pc:docMk/>
            <pc:sldMk cId="2742181713" sldId="345"/>
            <ac:spMk id="18" creationId="{A5649EBE-77DB-FFFC-4D21-6C0AE46453AD}"/>
          </ac:spMkLst>
        </pc:spChg>
        <pc:spChg chg="del">
          <ac:chgData name="Pouria Forouzesh" userId="475bbfa581636a77" providerId="LiveId" clId="{D6E01385-014D-4CC1-9F37-2D0CBC4808A1}" dt="2023-04-03T16:33:35.414" v="845" actId="478"/>
          <ac:spMkLst>
            <pc:docMk/>
            <pc:sldMk cId="2742181713" sldId="345"/>
            <ac:spMk id="19" creationId="{E0E26570-D5E4-673E-7DF3-859356466F1D}"/>
          </ac:spMkLst>
        </pc:spChg>
        <pc:picChg chg="del">
          <ac:chgData name="Pouria Forouzesh" userId="475bbfa581636a77" providerId="LiveId" clId="{D6E01385-014D-4CC1-9F37-2D0CBC4808A1}" dt="2023-04-03T16:33:27.872" v="844" actId="478"/>
          <ac:picMkLst>
            <pc:docMk/>
            <pc:sldMk cId="2742181713" sldId="345"/>
            <ac:picMk id="7" creationId="{6A5B4194-E305-48D0-093D-0AC357F8D5C6}"/>
          </ac:picMkLst>
        </pc:picChg>
        <pc:picChg chg="add mod">
          <ac:chgData name="Pouria Forouzesh" userId="475bbfa581636a77" providerId="LiveId" clId="{D6E01385-014D-4CC1-9F37-2D0CBC4808A1}" dt="2023-04-03T16:42:11.884" v="875" actId="1036"/>
          <ac:picMkLst>
            <pc:docMk/>
            <pc:sldMk cId="2742181713" sldId="345"/>
            <ac:picMk id="9" creationId="{281639EF-3909-70DA-7D2C-D514F9159432}"/>
          </ac:picMkLst>
        </pc:picChg>
        <pc:picChg chg="del">
          <ac:chgData name="Pouria Forouzesh" userId="475bbfa581636a77" providerId="LiveId" clId="{D6E01385-014D-4CC1-9F37-2D0CBC4808A1}" dt="2023-04-03T16:33:27.872" v="844" actId="478"/>
          <ac:picMkLst>
            <pc:docMk/>
            <pc:sldMk cId="2742181713" sldId="345"/>
            <ac:picMk id="16" creationId="{8752419E-8B8A-FD18-43D8-0A7FAED2AAE3}"/>
          </ac:picMkLst>
        </pc:picChg>
        <pc:picChg chg="add mod">
          <ac:chgData name="Pouria Forouzesh" userId="475bbfa581636a77" providerId="LiveId" clId="{D6E01385-014D-4CC1-9F37-2D0CBC4808A1}" dt="2023-04-03T16:42:11.884" v="875" actId="1036"/>
          <ac:picMkLst>
            <pc:docMk/>
            <pc:sldMk cId="2742181713" sldId="345"/>
            <ac:picMk id="2050" creationId="{0E622403-00E4-E770-1F8A-202BD8838AE0}"/>
          </ac:picMkLst>
        </pc:picChg>
        <pc:picChg chg="del">
          <ac:chgData name="Pouria Forouzesh" userId="475bbfa581636a77" providerId="LiveId" clId="{D6E01385-014D-4CC1-9F37-2D0CBC4808A1}" dt="2023-04-03T16:33:27.872" v="844" actId="478"/>
          <ac:picMkLst>
            <pc:docMk/>
            <pc:sldMk cId="2742181713" sldId="345"/>
            <ac:picMk id="2051" creationId="{0FDE5C1B-1C24-47BF-06CA-EE8B7E9AB003}"/>
          </ac:picMkLst>
        </pc:picChg>
        <pc:picChg chg="del">
          <ac:chgData name="Pouria Forouzesh" userId="475bbfa581636a77" providerId="LiveId" clId="{D6E01385-014D-4CC1-9F37-2D0CBC4808A1}" dt="2023-04-03T16:33:27.872" v="844" actId="478"/>
          <ac:picMkLst>
            <pc:docMk/>
            <pc:sldMk cId="2742181713" sldId="345"/>
            <ac:picMk id="2053" creationId="{256CDA96-9209-8D92-CE3D-F91C11B40F06}"/>
          </ac:picMkLst>
        </pc:picChg>
      </pc:sldChg>
      <pc:sldChg chg="addSp delSp modSp mod ord modAnim">
        <pc:chgData name="Pouria Forouzesh" userId="475bbfa581636a77" providerId="LiveId" clId="{D6E01385-014D-4CC1-9F37-2D0CBC4808A1}" dt="2023-04-07T11:37:52.269" v="5157"/>
        <pc:sldMkLst>
          <pc:docMk/>
          <pc:sldMk cId="3078335584" sldId="346"/>
        </pc:sldMkLst>
        <pc:spChg chg="del">
          <ac:chgData name="Pouria Forouzesh" userId="475bbfa581636a77" providerId="LiveId" clId="{D6E01385-014D-4CC1-9F37-2D0CBC4808A1}" dt="2023-04-03T17:24:09.021" v="1369" actId="478"/>
          <ac:spMkLst>
            <pc:docMk/>
            <pc:sldMk cId="3078335584" sldId="346"/>
            <ac:spMk id="2" creationId="{01C66A14-1EE9-3E5A-C89E-DE158F08506E}"/>
          </ac:spMkLst>
        </pc:spChg>
        <pc:spChg chg="add mod">
          <ac:chgData name="Pouria Forouzesh" userId="475bbfa581636a77" providerId="LiveId" clId="{D6E01385-014D-4CC1-9F37-2D0CBC4808A1}" dt="2023-04-07T11:37:02.356" v="5151" actId="14100"/>
          <ac:spMkLst>
            <pc:docMk/>
            <pc:sldMk cId="3078335584" sldId="346"/>
            <ac:spMk id="2" creationId="{3D1CEF91-A0A2-4612-5DAE-3D876C5D8F9C}"/>
          </ac:spMkLst>
        </pc:spChg>
        <pc:spChg chg="del">
          <ac:chgData name="Pouria Forouzesh" userId="475bbfa581636a77" providerId="LiveId" clId="{D6E01385-014D-4CC1-9F37-2D0CBC4808A1}" dt="2023-04-03T17:24:09.021" v="1369" actId="478"/>
          <ac:spMkLst>
            <pc:docMk/>
            <pc:sldMk cId="3078335584" sldId="346"/>
            <ac:spMk id="3" creationId="{785A7383-40EB-47A9-180A-BF4043CFE7DF}"/>
          </ac:spMkLst>
        </pc:spChg>
        <pc:spChg chg="add mod">
          <ac:chgData name="Pouria Forouzesh" userId="475bbfa581636a77" providerId="LiveId" clId="{D6E01385-014D-4CC1-9F37-2D0CBC4808A1}" dt="2023-04-07T11:37:07.218" v="5152" actId="571"/>
          <ac:spMkLst>
            <pc:docMk/>
            <pc:sldMk cId="3078335584" sldId="346"/>
            <ac:spMk id="3" creationId="{DD97DBA1-22E2-CF01-340D-D12E3C7C731C}"/>
          </ac:spMkLst>
        </pc:spChg>
        <pc:spChg chg="del">
          <ac:chgData name="Pouria Forouzesh" userId="475bbfa581636a77" providerId="LiveId" clId="{D6E01385-014D-4CC1-9F37-2D0CBC4808A1}" dt="2023-04-03T17:24:09.021" v="1369" actId="478"/>
          <ac:spMkLst>
            <pc:docMk/>
            <pc:sldMk cId="3078335584" sldId="346"/>
            <ac:spMk id="4" creationId="{2B3C1161-77B2-D6E3-53DE-24A6A40CA15E}"/>
          </ac:spMkLst>
        </pc:spChg>
        <pc:spChg chg="del">
          <ac:chgData name="Pouria Forouzesh" userId="475bbfa581636a77" providerId="LiveId" clId="{D6E01385-014D-4CC1-9F37-2D0CBC4808A1}" dt="2023-04-03T17:24:09.021" v="1369" actId="478"/>
          <ac:spMkLst>
            <pc:docMk/>
            <pc:sldMk cId="3078335584" sldId="346"/>
            <ac:spMk id="5" creationId="{99B76335-2715-A0CB-8AA0-4814DA65FFEE}"/>
          </ac:spMkLst>
        </pc:spChg>
        <pc:spChg chg="del mod">
          <ac:chgData name="Pouria Forouzesh" userId="475bbfa581636a77" providerId="LiveId" clId="{D6E01385-014D-4CC1-9F37-2D0CBC4808A1}" dt="2023-04-03T17:24:03.738" v="1368" actId="478"/>
          <ac:spMkLst>
            <pc:docMk/>
            <pc:sldMk cId="3078335584" sldId="346"/>
            <ac:spMk id="6" creationId="{A8CB414E-B4A4-D2F1-D21E-BCD20DA242C5}"/>
          </ac:spMkLst>
        </pc:spChg>
        <pc:spChg chg="add mod">
          <ac:chgData name="Pouria Forouzesh" userId="475bbfa581636a77" providerId="LiveId" clId="{D6E01385-014D-4CC1-9F37-2D0CBC4808A1}" dt="2023-04-03T17:24:13.923" v="1370"/>
          <ac:spMkLst>
            <pc:docMk/>
            <pc:sldMk cId="3078335584" sldId="346"/>
            <ac:spMk id="7" creationId="{B23D4AE7-CA09-B3A5-90A2-2FA4C8CE2612}"/>
          </ac:spMkLst>
        </pc:spChg>
        <pc:spChg chg="add mod">
          <ac:chgData name="Pouria Forouzesh" userId="475bbfa581636a77" providerId="LiveId" clId="{D6E01385-014D-4CC1-9F37-2D0CBC4808A1}" dt="2023-04-03T17:24:56.860" v="1372" actId="1076"/>
          <ac:spMkLst>
            <pc:docMk/>
            <pc:sldMk cId="3078335584" sldId="346"/>
            <ac:spMk id="10" creationId="{B692B5C1-B65F-3D0E-C5B7-98DFABCED8FB}"/>
          </ac:spMkLst>
        </pc:spChg>
        <pc:spChg chg="add mod">
          <ac:chgData name="Pouria Forouzesh" userId="475bbfa581636a77" providerId="LiveId" clId="{D6E01385-014D-4CC1-9F37-2D0CBC4808A1}" dt="2023-04-03T17:27:10.774" v="1381" actId="208"/>
          <ac:spMkLst>
            <pc:docMk/>
            <pc:sldMk cId="3078335584" sldId="346"/>
            <ac:spMk id="16" creationId="{7641FA1E-A6CA-78E2-5609-55AE9C404D3D}"/>
          </ac:spMkLst>
        </pc:spChg>
        <pc:spChg chg="add mod">
          <ac:chgData name="Pouria Forouzesh" userId="475bbfa581636a77" providerId="LiveId" clId="{D6E01385-014D-4CC1-9F37-2D0CBC4808A1}" dt="2023-04-03T17:46:51.453" v="1524" actId="14100"/>
          <ac:spMkLst>
            <pc:docMk/>
            <pc:sldMk cId="3078335584" sldId="346"/>
            <ac:spMk id="17" creationId="{B194BDBF-F5B0-5473-87C8-126410CA3E95}"/>
          </ac:spMkLst>
        </pc:spChg>
        <pc:spChg chg="add mod">
          <ac:chgData name="Pouria Forouzesh" userId="475bbfa581636a77" providerId="LiveId" clId="{D6E01385-014D-4CC1-9F37-2D0CBC4808A1}" dt="2023-04-07T11:35:24.888" v="5144" actId="208"/>
          <ac:spMkLst>
            <pc:docMk/>
            <pc:sldMk cId="3078335584" sldId="346"/>
            <ac:spMk id="18" creationId="{F3F34404-31C7-19B4-B9F3-F7ACB45B5C84}"/>
          </ac:spMkLst>
        </pc:spChg>
        <pc:spChg chg="add mod">
          <ac:chgData name="Pouria Forouzesh" userId="475bbfa581636a77" providerId="LiveId" clId="{D6E01385-014D-4CC1-9F37-2D0CBC4808A1}" dt="2023-04-07T11:35:47.733" v="5146" actId="208"/>
          <ac:spMkLst>
            <pc:docMk/>
            <pc:sldMk cId="3078335584" sldId="346"/>
            <ac:spMk id="19" creationId="{A583A61C-816F-BE46-0DCB-C57DABD420A3}"/>
          </ac:spMkLst>
        </pc:spChg>
        <pc:spChg chg="add del mod">
          <ac:chgData name="Pouria Forouzesh" userId="475bbfa581636a77" providerId="LiveId" clId="{D6E01385-014D-4CC1-9F37-2D0CBC4808A1}" dt="2023-04-03T17:45:16.308" v="1488" actId="478"/>
          <ac:spMkLst>
            <pc:docMk/>
            <pc:sldMk cId="3078335584" sldId="346"/>
            <ac:spMk id="20" creationId="{9052A4B5-C7CA-D966-C3C7-DA050F774132}"/>
          </ac:spMkLst>
        </pc:spChg>
        <pc:spChg chg="add del mod">
          <ac:chgData name="Pouria Forouzesh" userId="475bbfa581636a77" providerId="LiveId" clId="{D6E01385-014D-4CC1-9F37-2D0CBC4808A1}" dt="2023-04-03T17:28:37.041" v="1421" actId="478"/>
          <ac:spMkLst>
            <pc:docMk/>
            <pc:sldMk cId="3078335584" sldId="346"/>
            <ac:spMk id="21" creationId="{5A94A2DD-BDB3-0BF1-448E-9A4F99C8119E}"/>
          </ac:spMkLst>
        </pc:spChg>
        <pc:spChg chg="add del mod">
          <ac:chgData name="Pouria Forouzesh" userId="475bbfa581636a77" providerId="LiveId" clId="{D6E01385-014D-4CC1-9F37-2D0CBC4808A1}" dt="2023-04-03T17:45:16.308" v="1488" actId="478"/>
          <ac:spMkLst>
            <pc:docMk/>
            <pc:sldMk cId="3078335584" sldId="346"/>
            <ac:spMk id="22" creationId="{5418CE9E-53C4-295F-F487-A9F1EEF03A21}"/>
          </ac:spMkLst>
        </pc:spChg>
        <pc:spChg chg="add mod">
          <ac:chgData name="Pouria Forouzesh" userId="475bbfa581636a77" providerId="LiveId" clId="{D6E01385-014D-4CC1-9F37-2D0CBC4808A1}" dt="2023-04-03T17:46:20.108" v="1520" actId="14100"/>
          <ac:spMkLst>
            <pc:docMk/>
            <pc:sldMk cId="3078335584" sldId="346"/>
            <ac:spMk id="25" creationId="{DF86EAFF-7BC9-5937-E39D-C8B8EEC91618}"/>
          </ac:spMkLst>
        </pc:spChg>
        <pc:spChg chg="add mod">
          <ac:chgData name="Pouria Forouzesh" userId="475bbfa581636a77" providerId="LiveId" clId="{D6E01385-014D-4CC1-9F37-2D0CBC4808A1}" dt="2023-04-07T11:35:54.730" v="5147" actId="208"/>
          <ac:spMkLst>
            <pc:docMk/>
            <pc:sldMk cId="3078335584" sldId="346"/>
            <ac:spMk id="26" creationId="{85A12EC0-DFC4-431D-74C7-E52A1CA8E84D}"/>
          </ac:spMkLst>
        </pc:spChg>
        <pc:spChg chg="add mod">
          <ac:chgData name="Pouria Forouzesh" userId="475bbfa581636a77" providerId="LiveId" clId="{D6E01385-014D-4CC1-9F37-2D0CBC4808A1}" dt="2023-04-07T11:35:39.572" v="5145" actId="208"/>
          <ac:spMkLst>
            <pc:docMk/>
            <pc:sldMk cId="3078335584" sldId="346"/>
            <ac:spMk id="27" creationId="{F56EFA3E-8BFE-B3C0-AC07-AB87F103501B}"/>
          </ac:spMkLst>
        </pc:spChg>
        <pc:picChg chg="del">
          <ac:chgData name="Pouria Forouzesh" userId="475bbfa581636a77" providerId="LiveId" clId="{D6E01385-014D-4CC1-9F37-2D0CBC4808A1}" dt="2023-04-03T17:24:09.021" v="1369" actId="478"/>
          <ac:picMkLst>
            <pc:docMk/>
            <pc:sldMk cId="3078335584" sldId="346"/>
            <ac:picMk id="9" creationId="{A836DAB4-ED89-0476-9C21-3DD7DDE3E585}"/>
          </ac:picMkLst>
        </pc:picChg>
        <pc:picChg chg="del">
          <ac:chgData name="Pouria Forouzesh" userId="475bbfa581636a77" providerId="LiveId" clId="{D6E01385-014D-4CC1-9F37-2D0CBC4808A1}" dt="2023-04-03T17:24:09.021" v="1369" actId="478"/>
          <ac:picMkLst>
            <pc:docMk/>
            <pc:sldMk cId="3078335584" sldId="346"/>
            <ac:picMk id="12" creationId="{8D9CD12C-457D-F7DB-A459-4E11D7F14AC5}"/>
          </ac:picMkLst>
        </pc:picChg>
        <pc:picChg chg="add mod">
          <ac:chgData name="Pouria Forouzesh" userId="475bbfa581636a77" providerId="LiveId" clId="{D6E01385-014D-4CC1-9F37-2D0CBC4808A1}" dt="2023-04-03T17:26:13.525" v="1374" actId="1076"/>
          <ac:picMkLst>
            <pc:docMk/>
            <pc:sldMk cId="3078335584" sldId="346"/>
            <ac:picMk id="13" creationId="{82321B4E-836B-91EF-2E19-E612B5381741}"/>
          </ac:picMkLst>
        </pc:picChg>
        <pc:picChg chg="add del mod">
          <ac:chgData name="Pouria Forouzesh" userId="475bbfa581636a77" providerId="LiveId" clId="{D6E01385-014D-4CC1-9F37-2D0CBC4808A1}" dt="2023-04-03T17:44:57.515" v="1445" actId="478"/>
          <ac:picMkLst>
            <pc:docMk/>
            <pc:sldMk cId="3078335584" sldId="346"/>
            <ac:picMk id="15" creationId="{DA9D3601-42A1-1568-5221-004653F5FA77}"/>
          </ac:picMkLst>
        </pc:picChg>
        <pc:picChg chg="add mod">
          <ac:chgData name="Pouria Forouzesh" userId="475bbfa581636a77" providerId="LiveId" clId="{D6E01385-014D-4CC1-9F37-2D0CBC4808A1}" dt="2023-04-03T17:45:21.258" v="1496" actId="1037"/>
          <ac:picMkLst>
            <pc:docMk/>
            <pc:sldMk cId="3078335584" sldId="346"/>
            <ac:picMk id="24" creationId="{54755A8F-4799-A877-645A-2D92ECD7EB34}"/>
          </ac:picMkLst>
        </pc:picChg>
      </pc:sldChg>
      <pc:sldChg chg="addSp delSp modSp mod">
        <pc:chgData name="Pouria Forouzesh" userId="475bbfa581636a77" providerId="LiveId" clId="{D6E01385-014D-4CC1-9F37-2D0CBC4808A1}" dt="2023-04-04T09:46:01.058" v="3210" actId="14861"/>
        <pc:sldMkLst>
          <pc:docMk/>
          <pc:sldMk cId="635227825" sldId="347"/>
        </pc:sldMkLst>
        <pc:spChg chg="add mod">
          <ac:chgData name="Pouria Forouzesh" userId="475bbfa581636a77" providerId="LiveId" clId="{D6E01385-014D-4CC1-9F37-2D0CBC4808A1}" dt="2023-04-04T07:28:08.436" v="1634"/>
          <ac:spMkLst>
            <pc:docMk/>
            <pc:sldMk cId="635227825" sldId="347"/>
            <ac:spMk id="4" creationId="{9EA63CDE-E5B3-F7C5-74EE-5165FAE14889}"/>
          </ac:spMkLst>
        </pc:spChg>
        <pc:spChg chg="add mod">
          <ac:chgData name="Pouria Forouzesh" userId="475bbfa581636a77" providerId="LiveId" clId="{D6E01385-014D-4CC1-9F37-2D0CBC4808A1}" dt="2023-04-04T07:35:18.907" v="1639" actId="14100"/>
          <ac:spMkLst>
            <pc:docMk/>
            <pc:sldMk cId="635227825" sldId="347"/>
            <ac:spMk id="8" creationId="{6FAB7E05-AC77-D38E-DCE9-63C44DF51C27}"/>
          </ac:spMkLst>
        </pc:spChg>
        <pc:spChg chg="add del mod">
          <ac:chgData name="Pouria Forouzesh" userId="475bbfa581636a77" providerId="LiveId" clId="{D6E01385-014D-4CC1-9F37-2D0CBC4808A1}" dt="2023-04-04T09:45:49.735" v="3207" actId="478"/>
          <ac:spMkLst>
            <pc:docMk/>
            <pc:sldMk cId="635227825" sldId="347"/>
            <ac:spMk id="9" creationId="{DAB75D86-66BA-A522-E6B9-80906B6B6273}"/>
          </ac:spMkLst>
        </pc:spChg>
        <pc:picChg chg="add mod">
          <ac:chgData name="Pouria Forouzesh" userId="475bbfa581636a77" providerId="LiveId" clId="{D6E01385-014D-4CC1-9F37-2D0CBC4808A1}" dt="2023-04-04T09:46:01.058" v="3210" actId="14861"/>
          <ac:picMkLst>
            <pc:docMk/>
            <pc:sldMk cId="635227825" sldId="347"/>
            <ac:picMk id="6" creationId="{CB576370-E7DE-7AD6-78D3-5E60AD0146F0}"/>
          </ac:picMkLst>
        </pc:picChg>
        <pc:picChg chg="del">
          <ac:chgData name="Pouria Forouzesh" userId="475bbfa581636a77" providerId="LiveId" clId="{D6E01385-014D-4CC1-9F37-2D0CBC4808A1}" dt="2023-04-04T07:27:28.798" v="1632" actId="478"/>
          <ac:picMkLst>
            <pc:docMk/>
            <pc:sldMk cId="635227825" sldId="347"/>
            <ac:picMk id="11266" creationId="{E0ACABF3-B158-63E3-5502-8468FFD5746A}"/>
          </ac:picMkLst>
        </pc:picChg>
        <pc:picChg chg="del">
          <ac:chgData name="Pouria Forouzesh" userId="475bbfa581636a77" providerId="LiveId" clId="{D6E01385-014D-4CC1-9F37-2D0CBC4808A1}" dt="2023-04-04T07:27:28.186" v="1631" actId="478"/>
          <ac:picMkLst>
            <pc:docMk/>
            <pc:sldMk cId="635227825" sldId="347"/>
            <ac:picMk id="11268" creationId="{0FFEB040-640F-E2E5-D89A-21CF005FAF0A}"/>
          </ac:picMkLst>
        </pc:picChg>
      </pc:sldChg>
      <pc:sldChg chg="addSp delSp modSp add mod ord">
        <pc:chgData name="Pouria Forouzesh" userId="475bbfa581636a77" providerId="LiveId" clId="{D6E01385-014D-4CC1-9F37-2D0CBC4808A1}" dt="2023-04-09T07:41:27.955" v="5839" actId="20577"/>
        <pc:sldMkLst>
          <pc:docMk/>
          <pc:sldMk cId="3767684172" sldId="348"/>
        </pc:sldMkLst>
        <pc:spChg chg="mod">
          <ac:chgData name="Pouria Forouzesh" userId="475bbfa581636a77" providerId="LiveId" clId="{D6E01385-014D-4CC1-9F37-2D0CBC4808A1}" dt="2023-04-09T07:41:27.955" v="5839" actId="20577"/>
          <ac:spMkLst>
            <pc:docMk/>
            <pc:sldMk cId="3767684172" sldId="348"/>
            <ac:spMk id="3" creationId="{7930E066-1F1C-C2FB-FA52-FC641EF4754A}"/>
          </ac:spMkLst>
        </pc:spChg>
        <pc:spChg chg="mod">
          <ac:chgData name="Pouria Forouzesh" userId="475bbfa581636a77" providerId="LiveId" clId="{D6E01385-014D-4CC1-9F37-2D0CBC4808A1}" dt="2023-04-03T15:45:23.042" v="235" actId="20577"/>
          <ac:spMkLst>
            <pc:docMk/>
            <pc:sldMk cId="3767684172" sldId="348"/>
            <ac:spMk id="552" creationId="{00000000-0000-0000-0000-000000000000}"/>
          </ac:spMkLst>
        </pc:spChg>
        <pc:spChg chg="mod">
          <ac:chgData name="Pouria Forouzesh" userId="475bbfa581636a77" providerId="LiveId" clId="{D6E01385-014D-4CC1-9F37-2D0CBC4808A1}" dt="2023-04-03T15:45:20.016" v="233" actId="20577"/>
          <ac:spMkLst>
            <pc:docMk/>
            <pc:sldMk cId="3767684172" sldId="348"/>
            <ac:spMk id="553" creationId="{00000000-0000-0000-0000-000000000000}"/>
          </ac:spMkLst>
        </pc:spChg>
        <pc:grpChg chg="del">
          <ac:chgData name="Pouria Forouzesh" userId="475bbfa581636a77" providerId="LiveId" clId="{D6E01385-014D-4CC1-9F37-2D0CBC4808A1}" dt="2023-04-03T15:46:13.875" v="307" actId="478"/>
          <ac:grpSpMkLst>
            <pc:docMk/>
            <pc:sldMk cId="3767684172" sldId="348"/>
            <ac:grpSpMk id="4" creationId="{F95E5C9E-DCD5-B340-87AB-6E39480623D0}"/>
          </ac:grpSpMkLst>
        </pc:grpChg>
        <pc:picChg chg="add mod">
          <ac:chgData name="Pouria Forouzesh" userId="475bbfa581636a77" providerId="LiveId" clId="{D6E01385-014D-4CC1-9F37-2D0CBC4808A1}" dt="2023-04-03T15:46:17.353" v="308" actId="1037"/>
          <ac:picMkLst>
            <pc:docMk/>
            <pc:sldMk cId="3767684172" sldId="348"/>
            <ac:picMk id="2" creationId="{3FA2587D-410B-BD48-2587-0870B4DF69E8}"/>
          </ac:picMkLst>
        </pc:picChg>
      </pc:sldChg>
      <pc:sldChg chg="addSp delSp modSp add mod">
        <pc:chgData name="Pouria Forouzesh" userId="475bbfa581636a77" providerId="LiveId" clId="{D6E01385-014D-4CC1-9F37-2D0CBC4808A1}" dt="2023-04-08T09:57:57.094" v="5508" actId="20577"/>
        <pc:sldMkLst>
          <pc:docMk/>
          <pc:sldMk cId="1281915215" sldId="349"/>
        </pc:sldMkLst>
        <pc:spChg chg="add mod">
          <ac:chgData name="Pouria Forouzesh" userId="475bbfa581636a77" providerId="LiveId" clId="{D6E01385-014D-4CC1-9F37-2D0CBC4808A1}" dt="2023-04-05T09:06:10.677" v="3651" actId="113"/>
          <ac:spMkLst>
            <pc:docMk/>
            <pc:sldMk cId="1281915215" sldId="349"/>
            <ac:spMk id="4" creationId="{2FE6AFB3-F761-6154-E048-D6D0936A6EF8}"/>
          </ac:spMkLst>
        </pc:spChg>
        <pc:spChg chg="add mod">
          <ac:chgData name="Pouria Forouzesh" userId="475bbfa581636a77" providerId="LiveId" clId="{D6E01385-014D-4CC1-9F37-2D0CBC4808A1}" dt="2023-04-08T09:57:57.094" v="5508" actId="20577"/>
          <ac:spMkLst>
            <pc:docMk/>
            <pc:sldMk cId="1281915215" sldId="349"/>
            <ac:spMk id="6" creationId="{382572DD-87A8-E7FC-63EE-3BD8E34DCFB4}"/>
          </ac:spMkLst>
        </pc:spChg>
        <pc:spChg chg="del">
          <ac:chgData name="Pouria Forouzesh" userId="475bbfa581636a77" providerId="LiveId" clId="{D6E01385-014D-4CC1-9F37-2D0CBC4808A1}" dt="2023-04-05T09:05:22.534" v="3640" actId="478"/>
          <ac:spMkLst>
            <pc:docMk/>
            <pc:sldMk cId="1281915215" sldId="349"/>
            <ac:spMk id="7" creationId="{4AC065B4-7799-0F40-FF72-2BC21BDF3259}"/>
          </ac:spMkLst>
        </pc:spChg>
        <pc:spChg chg="add del mod">
          <ac:chgData name="Pouria Forouzesh" userId="475bbfa581636a77" providerId="LiveId" clId="{D6E01385-014D-4CC1-9F37-2D0CBC4808A1}" dt="2023-04-05T09:08:34.428" v="3666" actId="478"/>
          <ac:spMkLst>
            <pc:docMk/>
            <pc:sldMk cId="1281915215" sldId="349"/>
            <ac:spMk id="8" creationId="{4C604774-2E51-FD32-7A83-ED8BB0BA647C}"/>
          </ac:spMkLst>
        </pc:spChg>
        <pc:spChg chg="del">
          <ac:chgData name="Pouria Forouzesh" userId="475bbfa581636a77" providerId="LiveId" clId="{D6E01385-014D-4CC1-9F37-2D0CBC4808A1}" dt="2023-04-05T09:05:22.534" v="3640" actId="478"/>
          <ac:spMkLst>
            <pc:docMk/>
            <pc:sldMk cId="1281915215" sldId="349"/>
            <ac:spMk id="9" creationId="{61CEC3DC-57B5-524A-0D6C-E8D2702958EA}"/>
          </ac:spMkLst>
        </pc:spChg>
        <pc:spChg chg="del">
          <ac:chgData name="Pouria Forouzesh" userId="475bbfa581636a77" providerId="LiveId" clId="{D6E01385-014D-4CC1-9F37-2D0CBC4808A1}" dt="2023-04-05T09:05:22.534" v="3640" actId="478"/>
          <ac:spMkLst>
            <pc:docMk/>
            <pc:sldMk cId="1281915215" sldId="349"/>
            <ac:spMk id="10" creationId="{97A7CCDA-A3EC-F081-7CA6-E56EBD38E28B}"/>
          </ac:spMkLst>
        </pc:spChg>
        <pc:spChg chg="del">
          <ac:chgData name="Pouria Forouzesh" userId="475bbfa581636a77" providerId="LiveId" clId="{D6E01385-014D-4CC1-9F37-2D0CBC4808A1}" dt="2023-04-05T09:05:22.534" v="3640" actId="478"/>
          <ac:spMkLst>
            <pc:docMk/>
            <pc:sldMk cId="1281915215" sldId="349"/>
            <ac:spMk id="12" creationId="{E0FD9CEC-C2D7-C1DD-584A-833E5AD1E502}"/>
          </ac:spMkLst>
        </pc:spChg>
        <pc:spChg chg="del">
          <ac:chgData name="Pouria Forouzesh" userId="475bbfa581636a77" providerId="LiveId" clId="{D6E01385-014D-4CC1-9F37-2D0CBC4808A1}" dt="2023-04-05T09:05:22.534" v="3640" actId="478"/>
          <ac:spMkLst>
            <pc:docMk/>
            <pc:sldMk cId="1281915215" sldId="349"/>
            <ac:spMk id="13" creationId="{E961768F-5D47-E082-3DA9-7D75693CDA82}"/>
          </ac:spMkLst>
        </pc:spChg>
        <pc:spChg chg="del">
          <ac:chgData name="Pouria Forouzesh" userId="475bbfa581636a77" providerId="LiveId" clId="{D6E01385-014D-4CC1-9F37-2D0CBC4808A1}" dt="2023-04-05T09:05:22.534" v="3640" actId="478"/>
          <ac:spMkLst>
            <pc:docMk/>
            <pc:sldMk cId="1281915215" sldId="349"/>
            <ac:spMk id="16" creationId="{C9303C95-6496-F031-C97F-7B0CCE54EDDB}"/>
          </ac:spMkLst>
        </pc:spChg>
        <pc:picChg chg="del">
          <ac:chgData name="Pouria Forouzesh" userId="475bbfa581636a77" providerId="LiveId" clId="{D6E01385-014D-4CC1-9F37-2D0CBC4808A1}" dt="2023-04-05T09:05:16.248" v="3639" actId="478"/>
          <ac:picMkLst>
            <pc:docMk/>
            <pc:sldMk cId="1281915215" sldId="349"/>
            <ac:picMk id="2050" creationId="{54A8055B-CF1A-AFF2-BD7D-00502DAE601A}"/>
          </ac:picMkLst>
        </pc:picChg>
        <pc:picChg chg="add mod">
          <ac:chgData name="Pouria Forouzesh" userId="475bbfa581636a77" providerId="LiveId" clId="{D6E01385-014D-4CC1-9F37-2D0CBC4808A1}" dt="2023-04-05T09:08:40.273" v="3668" actId="1038"/>
          <ac:picMkLst>
            <pc:docMk/>
            <pc:sldMk cId="1281915215" sldId="349"/>
            <ac:picMk id="4098" creationId="{9DEC2B43-BDD5-1D4D-1698-7E8DAAE4D28C}"/>
          </ac:picMkLst>
        </pc:picChg>
      </pc:sldChg>
      <pc:sldChg chg="addSp delSp modSp add mod ord">
        <pc:chgData name="Pouria Forouzesh" userId="475bbfa581636a77" providerId="LiveId" clId="{D6E01385-014D-4CC1-9F37-2D0CBC4808A1}" dt="2023-04-09T07:35:32.039" v="5798"/>
        <pc:sldMkLst>
          <pc:docMk/>
          <pc:sldMk cId="2570550633" sldId="350"/>
        </pc:sldMkLst>
        <pc:spChg chg="del">
          <ac:chgData name="Pouria Forouzesh" userId="475bbfa581636a77" providerId="LiveId" clId="{D6E01385-014D-4CC1-9F37-2D0CBC4808A1}" dt="2023-04-05T09:13:59.736" v="3736" actId="478"/>
          <ac:spMkLst>
            <pc:docMk/>
            <pc:sldMk cId="2570550633" sldId="350"/>
            <ac:spMk id="2" creationId="{D15FE522-C7A3-DC4E-4C5E-3735E77B3D4A}"/>
          </ac:spMkLst>
        </pc:spChg>
        <pc:spChg chg="add mod">
          <ac:chgData name="Pouria Forouzesh" userId="475bbfa581636a77" providerId="LiveId" clId="{D6E01385-014D-4CC1-9F37-2D0CBC4808A1}" dt="2023-04-05T09:35:45.546" v="3745" actId="1076"/>
          <ac:spMkLst>
            <pc:docMk/>
            <pc:sldMk cId="2570550633" sldId="350"/>
            <ac:spMk id="4" creationId="{796846C9-B3ED-87FA-120D-4A5B4AC83581}"/>
          </ac:spMkLst>
        </pc:spChg>
        <pc:spChg chg="add mod">
          <ac:chgData name="Pouria Forouzesh" userId="475bbfa581636a77" providerId="LiveId" clId="{D6E01385-014D-4CC1-9F37-2D0CBC4808A1}" dt="2023-04-05T09:39:37.858" v="3783" actId="1076"/>
          <ac:spMkLst>
            <pc:docMk/>
            <pc:sldMk cId="2570550633" sldId="350"/>
            <ac:spMk id="7" creationId="{E25B7ACA-4D07-DEA3-D5D8-41C8FCF5F669}"/>
          </ac:spMkLst>
        </pc:spChg>
        <pc:spChg chg="mod">
          <ac:chgData name="Pouria Forouzesh" userId="475bbfa581636a77" providerId="LiveId" clId="{D6E01385-014D-4CC1-9F37-2D0CBC4808A1}" dt="2023-04-09T07:35:32.039" v="5798"/>
          <ac:spMkLst>
            <pc:docMk/>
            <pc:sldMk cId="2570550633" sldId="350"/>
            <ac:spMk id="25" creationId="{E6489D1B-EE52-3AB8-A7AD-07D6FAB47B42}"/>
          </ac:spMkLst>
        </pc:spChg>
        <pc:picChg chg="del">
          <ac:chgData name="Pouria Forouzesh" userId="475bbfa581636a77" providerId="LiveId" clId="{D6E01385-014D-4CC1-9F37-2D0CBC4808A1}" dt="2023-04-05T09:13:56.664" v="3735" actId="478"/>
          <ac:picMkLst>
            <pc:docMk/>
            <pc:sldMk cId="2570550633" sldId="350"/>
            <ac:picMk id="6" creationId="{DFFD3C4E-CB01-EC6C-33C9-83006AD77796}"/>
          </ac:picMkLst>
        </pc:picChg>
      </pc:sldChg>
      <pc:sldChg chg="addSp delSp modSp add mod">
        <pc:chgData name="Pouria Forouzesh" userId="475bbfa581636a77" providerId="LiveId" clId="{D6E01385-014D-4CC1-9F37-2D0CBC4808A1}" dt="2023-04-09T07:35:50.205" v="5802"/>
        <pc:sldMkLst>
          <pc:docMk/>
          <pc:sldMk cId="445495853" sldId="351"/>
        </pc:sldMkLst>
        <pc:spChg chg="add mod">
          <ac:chgData name="Pouria Forouzesh" userId="475bbfa581636a77" providerId="LiveId" clId="{D6E01385-014D-4CC1-9F37-2D0CBC4808A1}" dt="2023-04-09T07:35:50.205" v="5802"/>
          <ac:spMkLst>
            <pc:docMk/>
            <pc:sldMk cId="445495853" sldId="351"/>
            <ac:spMk id="2" creationId="{C6891ADB-FB79-FC2F-2E53-1929782C76D0}"/>
          </ac:spMkLst>
        </pc:spChg>
        <pc:spChg chg="add mod">
          <ac:chgData name="Pouria Forouzesh" userId="475bbfa581636a77" providerId="LiveId" clId="{D6E01385-014D-4CC1-9F37-2D0CBC4808A1}" dt="2023-04-05T09:40:37.014" v="3787"/>
          <ac:spMkLst>
            <pc:docMk/>
            <pc:sldMk cId="445495853" sldId="351"/>
            <ac:spMk id="3" creationId="{C6004944-A761-5D51-F169-2D2F50600916}"/>
          </ac:spMkLst>
        </pc:spChg>
        <pc:spChg chg="add mod">
          <ac:chgData name="Pouria Forouzesh" userId="475bbfa581636a77" providerId="LiveId" clId="{D6E01385-014D-4CC1-9F37-2D0CBC4808A1}" dt="2023-04-05T10:05:10.316" v="4034" actId="1076"/>
          <ac:spMkLst>
            <pc:docMk/>
            <pc:sldMk cId="445495853" sldId="351"/>
            <ac:spMk id="5" creationId="{18BD0808-358A-2FE4-D6D2-1AB28A4913DB}"/>
          </ac:spMkLst>
        </pc:spChg>
        <pc:spChg chg="add mod">
          <ac:chgData name="Pouria Forouzesh" userId="475bbfa581636a77" providerId="LiveId" clId="{D6E01385-014D-4CC1-9F37-2D0CBC4808A1}" dt="2023-04-05T10:05:19.813" v="4038" actId="14100"/>
          <ac:spMkLst>
            <pc:docMk/>
            <pc:sldMk cId="445495853" sldId="351"/>
            <ac:spMk id="7" creationId="{8A64BFB8-F174-4582-E1D8-874B0F17302B}"/>
          </ac:spMkLst>
        </pc:spChg>
        <pc:spChg chg="del">
          <ac:chgData name="Pouria Forouzesh" userId="475bbfa581636a77" providerId="LiveId" clId="{D6E01385-014D-4CC1-9F37-2D0CBC4808A1}" dt="2023-04-05T09:40:36.626" v="3786" actId="478"/>
          <ac:spMkLst>
            <pc:docMk/>
            <pc:sldMk cId="445495853" sldId="351"/>
            <ac:spMk id="25" creationId="{E6489D1B-EE52-3AB8-A7AD-07D6FAB47B42}"/>
          </ac:spMkLst>
        </pc:spChg>
        <pc:picChg chg="add mod">
          <ac:chgData name="Pouria Forouzesh" userId="475bbfa581636a77" providerId="LiveId" clId="{D6E01385-014D-4CC1-9F37-2D0CBC4808A1}" dt="2023-04-05T10:05:59.933" v="4047" actId="1076"/>
          <ac:picMkLst>
            <pc:docMk/>
            <pc:sldMk cId="445495853" sldId="351"/>
            <ac:picMk id="9" creationId="{74A62C97-6956-1013-8649-3F3726EB7460}"/>
          </ac:picMkLst>
        </pc:picChg>
        <pc:picChg chg="add mod">
          <ac:chgData name="Pouria Forouzesh" userId="475bbfa581636a77" providerId="LiveId" clId="{D6E01385-014D-4CC1-9F37-2D0CBC4808A1}" dt="2023-04-05T10:05:51.018" v="4046" actId="14861"/>
          <ac:picMkLst>
            <pc:docMk/>
            <pc:sldMk cId="445495853" sldId="351"/>
            <ac:picMk id="11" creationId="{91EEA8BE-163F-EF37-7893-305B1E39E8E9}"/>
          </ac:picMkLst>
        </pc:picChg>
      </pc:sldChg>
      <pc:sldChg chg="addSp delSp modSp add del mod">
        <pc:chgData name="Pouria Forouzesh" userId="475bbfa581636a77" providerId="LiveId" clId="{D6E01385-014D-4CC1-9F37-2D0CBC4808A1}" dt="2023-04-08T09:00:35.964" v="5188" actId="47"/>
        <pc:sldMkLst>
          <pc:docMk/>
          <pc:sldMk cId="1648948838" sldId="352"/>
        </pc:sldMkLst>
        <pc:spChg chg="add mod">
          <ac:chgData name="Pouria Forouzesh" userId="475bbfa581636a77" providerId="LiveId" clId="{D6E01385-014D-4CC1-9F37-2D0CBC4808A1}" dt="2023-04-05T09:40:44.700" v="3791"/>
          <ac:spMkLst>
            <pc:docMk/>
            <pc:sldMk cId="1648948838" sldId="352"/>
            <ac:spMk id="2" creationId="{0504DB01-8BCD-81C3-3E7B-7023C4216A68}"/>
          </ac:spMkLst>
        </pc:spChg>
        <pc:spChg chg="add mod">
          <ac:chgData name="Pouria Forouzesh" userId="475bbfa581636a77" providerId="LiveId" clId="{D6E01385-014D-4CC1-9F37-2D0CBC4808A1}" dt="2023-04-05T09:40:44.700" v="3791"/>
          <ac:spMkLst>
            <pc:docMk/>
            <pc:sldMk cId="1648948838" sldId="352"/>
            <ac:spMk id="3" creationId="{C5A27705-F391-45DF-B9A4-7C771BB7C4FE}"/>
          </ac:spMkLst>
        </pc:spChg>
        <pc:spChg chg="del">
          <ac:chgData name="Pouria Forouzesh" userId="475bbfa581636a77" providerId="LiveId" clId="{D6E01385-014D-4CC1-9F37-2D0CBC4808A1}" dt="2023-04-05T09:40:44.254" v="3790" actId="478"/>
          <ac:spMkLst>
            <pc:docMk/>
            <pc:sldMk cId="1648948838" sldId="352"/>
            <ac:spMk id="25" creationId="{E6489D1B-EE52-3AB8-A7AD-07D6FAB47B42}"/>
          </ac:spMkLst>
        </pc:spChg>
      </pc:sldChg>
      <pc:sldChg chg="addSp delSp modSp add del mod">
        <pc:chgData name="Pouria Forouzesh" userId="475bbfa581636a77" providerId="LiveId" clId="{D6E01385-014D-4CC1-9F37-2D0CBC4808A1}" dt="2023-04-08T09:00:34.490" v="5186" actId="47"/>
        <pc:sldMkLst>
          <pc:docMk/>
          <pc:sldMk cId="4209849858" sldId="353"/>
        </pc:sldMkLst>
        <pc:spChg chg="add mod">
          <ac:chgData name="Pouria Forouzesh" userId="475bbfa581636a77" providerId="LiveId" clId="{D6E01385-014D-4CC1-9F37-2D0CBC4808A1}" dt="2023-04-05T09:40:49.063" v="3793"/>
          <ac:spMkLst>
            <pc:docMk/>
            <pc:sldMk cId="4209849858" sldId="353"/>
            <ac:spMk id="2" creationId="{80B950B0-F464-16F5-2039-5BAF04A99DCD}"/>
          </ac:spMkLst>
        </pc:spChg>
        <pc:spChg chg="add mod">
          <ac:chgData name="Pouria Forouzesh" userId="475bbfa581636a77" providerId="LiveId" clId="{D6E01385-014D-4CC1-9F37-2D0CBC4808A1}" dt="2023-04-05T09:40:49.063" v="3793"/>
          <ac:spMkLst>
            <pc:docMk/>
            <pc:sldMk cId="4209849858" sldId="353"/>
            <ac:spMk id="3" creationId="{59717E96-29E2-9ADE-DF83-1903CE9813F1}"/>
          </ac:spMkLst>
        </pc:spChg>
        <pc:spChg chg="del">
          <ac:chgData name="Pouria Forouzesh" userId="475bbfa581636a77" providerId="LiveId" clId="{D6E01385-014D-4CC1-9F37-2D0CBC4808A1}" dt="2023-04-05T09:40:48.620" v="3792" actId="478"/>
          <ac:spMkLst>
            <pc:docMk/>
            <pc:sldMk cId="4209849858" sldId="353"/>
            <ac:spMk id="25" creationId="{E6489D1B-EE52-3AB8-A7AD-07D6FAB47B42}"/>
          </ac:spMkLst>
        </pc:spChg>
      </pc:sldChg>
      <pc:sldChg chg="addSp delSp modSp add mod ord">
        <pc:chgData name="Pouria Forouzesh" userId="475bbfa581636a77" providerId="LiveId" clId="{D6E01385-014D-4CC1-9F37-2D0CBC4808A1}" dt="2023-04-09T07:35:36.756" v="5799"/>
        <pc:sldMkLst>
          <pc:docMk/>
          <pc:sldMk cId="3433617634" sldId="354"/>
        </pc:sldMkLst>
        <pc:spChg chg="add mod">
          <ac:chgData name="Pouria Forouzesh" userId="475bbfa581636a77" providerId="LiveId" clId="{D6E01385-014D-4CC1-9F37-2D0CBC4808A1}" dt="2023-04-09T07:35:36.756" v="5799"/>
          <ac:spMkLst>
            <pc:docMk/>
            <pc:sldMk cId="3433617634" sldId="354"/>
            <ac:spMk id="2" creationId="{F24EBB82-D9EE-AF31-BCE0-B30611306CF4}"/>
          </ac:spMkLst>
        </pc:spChg>
        <pc:spChg chg="add mod">
          <ac:chgData name="Pouria Forouzesh" userId="475bbfa581636a77" providerId="LiveId" clId="{D6E01385-014D-4CC1-9F37-2D0CBC4808A1}" dt="2023-04-05T09:40:55.027" v="3795"/>
          <ac:spMkLst>
            <pc:docMk/>
            <pc:sldMk cId="3433617634" sldId="354"/>
            <ac:spMk id="3" creationId="{2EC6F581-0491-783C-078C-1D55525FFC87}"/>
          </ac:spMkLst>
        </pc:spChg>
        <pc:spChg chg="add mod">
          <ac:chgData name="Pouria Forouzesh" userId="475bbfa581636a77" providerId="LiveId" clId="{D6E01385-014D-4CC1-9F37-2D0CBC4808A1}" dt="2023-04-05T09:54:32.874" v="3981" actId="1076"/>
          <ac:spMkLst>
            <pc:docMk/>
            <pc:sldMk cId="3433617634" sldId="354"/>
            <ac:spMk id="5" creationId="{8A5922AF-CDC7-C142-A63B-29E858EBB439}"/>
          </ac:spMkLst>
        </pc:spChg>
        <pc:spChg chg="add mod">
          <ac:chgData name="Pouria Forouzesh" userId="475bbfa581636a77" providerId="LiveId" clId="{D6E01385-014D-4CC1-9F37-2D0CBC4808A1}" dt="2023-04-05T09:49:18.367" v="3907" actId="14100"/>
          <ac:spMkLst>
            <pc:docMk/>
            <pc:sldMk cId="3433617634" sldId="354"/>
            <ac:spMk id="10" creationId="{78436D4A-356B-6E83-80D2-0A5355531FEF}"/>
          </ac:spMkLst>
        </pc:spChg>
        <pc:spChg chg="add mod">
          <ac:chgData name="Pouria Forouzesh" userId="475bbfa581636a77" providerId="LiveId" clId="{D6E01385-014D-4CC1-9F37-2D0CBC4808A1}" dt="2023-04-05T09:49:22.082" v="3908" actId="14100"/>
          <ac:spMkLst>
            <pc:docMk/>
            <pc:sldMk cId="3433617634" sldId="354"/>
            <ac:spMk id="11" creationId="{68ACF54D-90F2-3EC0-C538-627AA69788D4}"/>
          </ac:spMkLst>
        </pc:spChg>
        <pc:spChg chg="del">
          <ac:chgData name="Pouria Forouzesh" userId="475bbfa581636a77" providerId="LiveId" clId="{D6E01385-014D-4CC1-9F37-2D0CBC4808A1}" dt="2023-04-05T09:40:54.523" v="3794" actId="478"/>
          <ac:spMkLst>
            <pc:docMk/>
            <pc:sldMk cId="3433617634" sldId="354"/>
            <ac:spMk id="25" creationId="{E6489D1B-EE52-3AB8-A7AD-07D6FAB47B42}"/>
          </ac:spMkLst>
        </pc:spChg>
        <pc:picChg chg="add mod">
          <ac:chgData name="Pouria Forouzesh" userId="475bbfa581636a77" providerId="LiveId" clId="{D6E01385-014D-4CC1-9F37-2D0CBC4808A1}" dt="2023-04-05T09:47:52.336" v="3894" actId="14861"/>
          <ac:picMkLst>
            <pc:docMk/>
            <pc:sldMk cId="3433617634" sldId="354"/>
            <ac:picMk id="7" creationId="{E79263AD-2893-4F2E-5A90-8C5041AECA89}"/>
          </ac:picMkLst>
        </pc:picChg>
        <pc:picChg chg="add mod">
          <ac:chgData name="Pouria Forouzesh" userId="475bbfa581636a77" providerId="LiveId" clId="{D6E01385-014D-4CC1-9F37-2D0CBC4808A1}" dt="2023-04-05T09:48:01.727" v="3898" actId="1036"/>
          <ac:picMkLst>
            <pc:docMk/>
            <pc:sldMk cId="3433617634" sldId="354"/>
            <ac:picMk id="9" creationId="{D42FD4B1-8096-C7E6-453F-6CEA581F8F34}"/>
          </ac:picMkLst>
        </pc:picChg>
      </pc:sldChg>
      <pc:sldChg chg="addSp delSp modSp add del mod ord">
        <pc:chgData name="Pouria Forouzesh" userId="475bbfa581636a77" providerId="LiveId" clId="{D6E01385-014D-4CC1-9F37-2D0CBC4808A1}" dt="2023-04-08T09:00:30.398" v="5185" actId="2696"/>
        <pc:sldMkLst>
          <pc:docMk/>
          <pc:sldMk cId="2404329846" sldId="355"/>
        </pc:sldMkLst>
        <pc:spChg chg="add mod">
          <ac:chgData name="Pouria Forouzesh" userId="475bbfa581636a77" providerId="LiveId" clId="{D6E01385-014D-4CC1-9F37-2D0CBC4808A1}" dt="2023-04-05T09:40:40.744" v="3789"/>
          <ac:spMkLst>
            <pc:docMk/>
            <pc:sldMk cId="2404329846" sldId="355"/>
            <ac:spMk id="2" creationId="{FB288F4E-0E5E-0A13-E250-79A05ED1356C}"/>
          </ac:spMkLst>
        </pc:spChg>
        <pc:spChg chg="add mod">
          <ac:chgData name="Pouria Forouzesh" userId="475bbfa581636a77" providerId="LiveId" clId="{D6E01385-014D-4CC1-9F37-2D0CBC4808A1}" dt="2023-04-05T09:40:40.744" v="3789"/>
          <ac:spMkLst>
            <pc:docMk/>
            <pc:sldMk cId="2404329846" sldId="355"/>
            <ac:spMk id="3" creationId="{89B2E865-3F3F-CBBB-4B93-4DE073D87B8A}"/>
          </ac:spMkLst>
        </pc:spChg>
        <pc:spChg chg="del">
          <ac:chgData name="Pouria Forouzesh" userId="475bbfa581636a77" providerId="LiveId" clId="{D6E01385-014D-4CC1-9F37-2D0CBC4808A1}" dt="2023-04-05T09:40:40.314" v="3788" actId="478"/>
          <ac:spMkLst>
            <pc:docMk/>
            <pc:sldMk cId="2404329846" sldId="355"/>
            <ac:spMk id="25" creationId="{E6489D1B-EE52-3AB8-A7AD-07D6FAB47B42}"/>
          </ac:spMkLst>
        </pc:spChg>
      </pc:sldChg>
      <pc:sldChg chg="addSp delSp modSp add mod">
        <pc:chgData name="Pouria Forouzesh" userId="475bbfa581636a77" providerId="LiveId" clId="{D6E01385-014D-4CC1-9F37-2D0CBC4808A1}" dt="2023-04-09T07:35:42.447" v="5800"/>
        <pc:sldMkLst>
          <pc:docMk/>
          <pc:sldMk cId="3212945486" sldId="356"/>
        </pc:sldMkLst>
        <pc:spChg chg="add mod">
          <ac:chgData name="Pouria Forouzesh" userId="475bbfa581636a77" providerId="LiveId" clId="{D6E01385-014D-4CC1-9F37-2D0CBC4808A1}" dt="2023-04-09T07:35:42.447" v="5800"/>
          <ac:spMkLst>
            <pc:docMk/>
            <pc:sldMk cId="3212945486" sldId="356"/>
            <ac:spMk id="2" creationId="{3DF3A160-E560-B1B9-0551-6DA9B3025DFD}"/>
          </ac:spMkLst>
        </pc:spChg>
        <pc:spChg chg="add mod">
          <ac:chgData name="Pouria Forouzesh" userId="475bbfa581636a77" providerId="LiveId" clId="{D6E01385-014D-4CC1-9F37-2D0CBC4808A1}" dt="2023-04-05T09:40:33.129" v="3785"/>
          <ac:spMkLst>
            <pc:docMk/>
            <pc:sldMk cId="3212945486" sldId="356"/>
            <ac:spMk id="3" creationId="{DB8906CB-403A-3C1E-00CC-D7A6DAA7905D}"/>
          </ac:spMkLst>
        </pc:spChg>
        <pc:spChg chg="add mod">
          <ac:chgData name="Pouria Forouzesh" userId="475bbfa581636a77" providerId="LiveId" clId="{D6E01385-014D-4CC1-9F37-2D0CBC4808A1}" dt="2023-04-05T09:54:17.030" v="3977" actId="113"/>
          <ac:spMkLst>
            <pc:docMk/>
            <pc:sldMk cId="3212945486" sldId="356"/>
            <ac:spMk id="5" creationId="{D6FE08EF-3716-CE9E-2B53-4603B1C950D1}"/>
          </ac:spMkLst>
        </pc:spChg>
        <pc:spChg chg="add mod">
          <ac:chgData name="Pouria Forouzesh" userId="475bbfa581636a77" providerId="LiveId" clId="{D6E01385-014D-4CC1-9F37-2D0CBC4808A1}" dt="2023-04-05T09:54:21.091" v="3978" actId="113"/>
          <ac:spMkLst>
            <pc:docMk/>
            <pc:sldMk cId="3212945486" sldId="356"/>
            <ac:spMk id="7" creationId="{0C5591C9-EA57-02B6-1E6E-DC4879DBC1A8}"/>
          </ac:spMkLst>
        </pc:spChg>
        <pc:spChg chg="del">
          <ac:chgData name="Pouria Forouzesh" userId="475bbfa581636a77" providerId="LiveId" clId="{D6E01385-014D-4CC1-9F37-2D0CBC4808A1}" dt="2023-04-05T09:40:32.061" v="3784" actId="478"/>
          <ac:spMkLst>
            <pc:docMk/>
            <pc:sldMk cId="3212945486" sldId="356"/>
            <ac:spMk id="25" creationId="{E6489D1B-EE52-3AB8-A7AD-07D6FAB47B42}"/>
          </ac:spMkLst>
        </pc:spChg>
        <pc:picChg chg="add mod">
          <ac:chgData name="Pouria Forouzesh" userId="475bbfa581636a77" providerId="LiveId" clId="{D6E01385-014D-4CC1-9F37-2D0CBC4808A1}" dt="2023-04-05T09:54:05.395" v="3973" actId="1076"/>
          <ac:picMkLst>
            <pc:docMk/>
            <pc:sldMk cId="3212945486" sldId="356"/>
            <ac:picMk id="9" creationId="{9DD0B3C2-5B6B-A5A8-6418-495C418BB2E7}"/>
          </ac:picMkLst>
        </pc:picChg>
        <pc:picChg chg="add mod">
          <ac:chgData name="Pouria Forouzesh" userId="475bbfa581636a77" providerId="LiveId" clId="{D6E01385-014D-4CC1-9F37-2D0CBC4808A1}" dt="2023-04-05T09:54:12.168" v="3976" actId="1036"/>
          <ac:picMkLst>
            <pc:docMk/>
            <pc:sldMk cId="3212945486" sldId="356"/>
            <ac:picMk id="11" creationId="{FE65D5F1-0402-7572-C67D-0EFF457A63B8}"/>
          </ac:picMkLst>
        </pc:picChg>
      </pc:sldChg>
      <pc:sldChg chg="addSp delSp modSp add mod">
        <pc:chgData name="Pouria Forouzesh" userId="475bbfa581636a77" providerId="LiveId" clId="{D6E01385-014D-4CC1-9F37-2D0CBC4808A1}" dt="2023-04-08T09:02:07.737" v="5193" actId="20577"/>
        <pc:sldMkLst>
          <pc:docMk/>
          <pc:sldMk cId="1839699912" sldId="357"/>
        </pc:sldMkLst>
        <pc:spChg chg="mod">
          <ac:chgData name="Pouria Forouzesh" userId="475bbfa581636a77" providerId="LiveId" clId="{D6E01385-014D-4CC1-9F37-2D0CBC4808A1}" dt="2023-04-08T09:02:07.737" v="5193" actId="20577"/>
          <ac:spMkLst>
            <pc:docMk/>
            <pc:sldMk cId="1839699912" sldId="357"/>
            <ac:spMk id="4" creationId="{2FE6AFB3-F761-6154-E048-D6D0936A6EF8}"/>
          </ac:spMkLst>
        </pc:spChg>
        <pc:spChg chg="del">
          <ac:chgData name="Pouria Forouzesh" userId="475bbfa581636a77" providerId="LiveId" clId="{D6E01385-014D-4CC1-9F37-2D0CBC4808A1}" dt="2023-04-05T09:43:01.215" v="3803" actId="478"/>
          <ac:spMkLst>
            <pc:docMk/>
            <pc:sldMk cId="1839699912" sldId="357"/>
            <ac:spMk id="6" creationId="{382572DD-87A8-E7FC-63EE-3BD8E34DCFB4}"/>
          </ac:spMkLst>
        </pc:spChg>
        <pc:picChg chg="del">
          <ac:chgData name="Pouria Forouzesh" userId="475bbfa581636a77" providerId="LiveId" clId="{D6E01385-014D-4CC1-9F37-2D0CBC4808A1}" dt="2023-04-05T09:42:56.598" v="3802" actId="478"/>
          <ac:picMkLst>
            <pc:docMk/>
            <pc:sldMk cId="1839699912" sldId="357"/>
            <ac:picMk id="4098" creationId="{9DEC2B43-BDD5-1D4D-1698-7E8DAAE4D28C}"/>
          </ac:picMkLst>
        </pc:picChg>
        <pc:picChg chg="add mod">
          <ac:chgData name="Pouria Forouzesh" userId="475bbfa581636a77" providerId="LiveId" clId="{D6E01385-014D-4CC1-9F37-2D0CBC4808A1}" dt="2023-04-05T09:44:37.854" v="3872" actId="14861"/>
          <ac:picMkLst>
            <pc:docMk/>
            <pc:sldMk cId="1839699912" sldId="357"/>
            <ac:picMk id="5122" creationId="{F145340D-60D6-4548-5F9C-1445F859B3E2}"/>
          </ac:picMkLst>
        </pc:picChg>
      </pc:sldChg>
      <pc:sldChg chg="addSp delSp modSp add mod">
        <pc:chgData name="Pouria Forouzesh" userId="475bbfa581636a77" providerId="LiveId" clId="{D6E01385-014D-4CC1-9F37-2D0CBC4808A1}" dt="2023-04-09T07:35:46.611" v="5801"/>
        <pc:sldMkLst>
          <pc:docMk/>
          <pc:sldMk cId="983266925" sldId="358"/>
        </pc:sldMkLst>
        <pc:spChg chg="mod">
          <ac:chgData name="Pouria Forouzesh" userId="475bbfa581636a77" providerId="LiveId" clId="{D6E01385-014D-4CC1-9F37-2D0CBC4808A1}" dt="2023-04-09T07:35:46.611" v="5801"/>
          <ac:spMkLst>
            <pc:docMk/>
            <pc:sldMk cId="983266925" sldId="358"/>
            <ac:spMk id="2" creationId="{3DF3A160-E560-B1B9-0551-6DA9B3025DFD}"/>
          </ac:spMkLst>
        </pc:spChg>
        <pc:spChg chg="mod">
          <ac:chgData name="Pouria Forouzesh" userId="475bbfa581636a77" providerId="LiveId" clId="{D6E01385-014D-4CC1-9F37-2D0CBC4808A1}" dt="2023-04-05T09:55:36.376" v="3985"/>
          <ac:spMkLst>
            <pc:docMk/>
            <pc:sldMk cId="983266925" sldId="358"/>
            <ac:spMk id="5" creationId="{D6FE08EF-3716-CE9E-2B53-4603B1C950D1}"/>
          </ac:spMkLst>
        </pc:spChg>
        <pc:spChg chg="mod">
          <ac:chgData name="Pouria Forouzesh" userId="475bbfa581636a77" providerId="LiveId" clId="{D6E01385-014D-4CC1-9F37-2D0CBC4808A1}" dt="2023-04-05T09:55:52.260" v="3987"/>
          <ac:spMkLst>
            <pc:docMk/>
            <pc:sldMk cId="983266925" sldId="358"/>
            <ac:spMk id="7" creationId="{0C5591C9-EA57-02B6-1E6E-DC4879DBC1A8}"/>
          </ac:spMkLst>
        </pc:spChg>
        <pc:picChg chg="add mod">
          <ac:chgData name="Pouria Forouzesh" userId="475bbfa581636a77" providerId="LiveId" clId="{D6E01385-014D-4CC1-9F37-2D0CBC4808A1}" dt="2023-04-05T09:56:59.567" v="3991" actId="14861"/>
          <ac:picMkLst>
            <pc:docMk/>
            <pc:sldMk cId="983266925" sldId="358"/>
            <ac:picMk id="6" creationId="{15D85906-629E-7D62-9A06-4DAB6E3953D1}"/>
          </ac:picMkLst>
        </pc:picChg>
        <pc:picChg chg="del">
          <ac:chgData name="Pouria Forouzesh" userId="475bbfa581636a77" providerId="LiveId" clId="{D6E01385-014D-4CC1-9F37-2D0CBC4808A1}" dt="2023-04-05T09:55:40.048" v="3986" actId="478"/>
          <ac:picMkLst>
            <pc:docMk/>
            <pc:sldMk cId="983266925" sldId="358"/>
            <ac:picMk id="9" creationId="{9DD0B3C2-5B6B-A5A8-6418-495C418BB2E7}"/>
          </ac:picMkLst>
        </pc:picChg>
        <pc:picChg chg="add mod">
          <ac:chgData name="Pouria Forouzesh" userId="475bbfa581636a77" providerId="LiveId" clId="{D6E01385-014D-4CC1-9F37-2D0CBC4808A1}" dt="2023-04-05T09:57:39.299" v="3994" actId="14100"/>
          <ac:picMkLst>
            <pc:docMk/>
            <pc:sldMk cId="983266925" sldId="358"/>
            <ac:picMk id="10" creationId="{523C9BBF-F379-0FB4-AEB8-526B26FD6A34}"/>
          </ac:picMkLst>
        </pc:picChg>
        <pc:picChg chg="del">
          <ac:chgData name="Pouria Forouzesh" userId="475bbfa581636a77" providerId="LiveId" clId="{D6E01385-014D-4CC1-9F37-2D0CBC4808A1}" dt="2023-04-05T09:55:55.879" v="3988" actId="478"/>
          <ac:picMkLst>
            <pc:docMk/>
            <pc:sldMk cId="983266925" sldId="358"/>
            <ac:picMk id="11" creationId="{FE65D5F1-0402-7572-C67D-0EFF457A63B8}"/>
          </ac:picMkLst>
        </pc:picChg>
        <pc:picChg chg="add mod">
          <ac:chgData name="Pouria Forouzesh" userId="475bbfa581636a77" providerId="LiveId" clId="{D6E01385-014D-4CC1-9F37-2D0CBC4808A1}" dt="2023-04-05T10:01:03.239" v="4007" actId="1076"/>
          <ac:picMkLst>
            <pc:docMk/>
            <pc:sldMk cId="983266925" sldId="358"/>
            <ac:picMk id="13" creationId="{AA4D2E0F-38DC-4FF5-2256-8E9A45F0C5D7}"/>
          </ac:picMkLst>
        </pc:picChg>
        <pc:picChg chg="add mod">
          <ac:chgData name="Pouria Forouzesh" userId="475bbfa581636a77" providerId="LiveId" clId="{D6E01385-014D-4CC1-9F37-2D0CBC4808A1}" dt="2023-04-05T10:01:24.926" v="4011" actId="1076"/>
          <ac:picMkLst>
            <pc:docMk/>
            <pc:sldMk cId="983266925" sldId="358"/>
            <ac:picMk id="6146" creationId="{EC3A790B-4B6C-0705-9127-E46EBCD6936B}"/>
          </ac:picMkLst>
        </pc:picChg>
      </pc:sldChg>
      <pc:sldChg chg="addSp delSp modSp add mod">
        <pc:chgData name="Pouria Forouzesh" userId="475bbfa581636a77" providerId="LiveId" clId="{D6E01385-014D-4CC1-9F37-2D0CBC4808A1}" dt="2023-04-09T07:35:54.805" v="5803"/>
        <pc:sldMkLst>
          <pc:docMk/>
          <pc:sldMk cId="1429130820" sldId="359"/>
        </pc:sldMkLst>
        <pc:spChg chg="mod">
          <ac:chgData name="Pouria Forouzesh" userId="475bbfa581636a77" providerId="LiveId" clId="{D6E01385-014D-4CC1-9F37-2D0CBC4808A1}" dt="2023-04-09T07:35:54.805" v="5803"/>
          <ac:spMkLst>
            <pc:docMk/>
            <pc:sldMk cId="1429130820" sldId="359"/>
            <ac:spMk id="2" creationId="{C6891ADB-FB79-FC2F-2E53-1929782C76D0}"/>
          </ac:spMkLst>
        </pc:spChg>
        <pc:spChg chg="mod">
          <ac:chgData name="Pouria Forouzesh" userId="475bbfa581636a77" providerId="LiveId" clId="{D6E01385-014D-4CC1-9F37-2D0CBC4808A1}" dt="2023-04-05T10:06:51.194" v="4049"/>
          <ac:spMkLst>
            <pc:docMk/>
            <pc:sldMk cId="1429130820" sldId="359"/>
            <ac:spMk id="5" creationId="{18BD0808-358A-2FE4-D6D2-1AB28A4913DB}"/>
          </ac:spMkLst>
        </pc:spChg>
        <pc:spChg chg="mod">
          <ac:chgData name="Pouria Forouzesh" userId="475bbfa581636a77" providerId="LiveId" clId="{D6E01385-014D-4CC1-9F37-2D0CBC4808A1}" dt="2023-04-05T10:07:37.043" v="4053" actId="1076"/>
          <ac:spMkLst>
            <pc:docMk/>
            <pc:sldMk cId="1429130820" sldId="359"/>
            <ac:spMk id="7" creationId="{8A64BFB8-F174-4582-E1D8-874B0F17302B}"/>
          </ac:spMkLst>
        </pc:spChg>
        <pc:picChg chg="add mod">
          <ac:chgData name="Pouria Forouzesh" userId="475bbfa581636a77" providerId="LiveId" clId="{D6E01385-014D-4CC1-9F37-2D0CBC4808A1}" dt="2023-04-05T10:08:40.884" v="4061" actId="14861"/>
          <ac:picMkLst>
            <pc:docMk/>
            <pc:sldMk cId="1429130820" sldId="359"/>
            <ac:picMk id="6" creationId="{74627FBB-33B3-A73A-961D-C5BE48B93471}"/>
          </ac:picMkLst>
        </pc:picChg>
        <pc:picChg chg="del">
          <ac:chgData name="Pouria Forouzesh" userId="475bbfa581636a77" providerId="LiveId" clId="{D6E01385-014D-4CC1-9F37-2D0CBC4808A1}" dt="2023-04-05T10:09:23.939" v="4066" actId="478"/>
          <ac:picMkLst>
            <pc:docMk/>
            <pc:sldMk cId="1429130820" sldId="359"/>
            <ac:picMk id="9" creationId="{74A62C97-6956-1013-8649-3F3726EB7460}"/>
          </ac:picMkLst>
        </pc:picChg>
        <pc:picChg chg="add mod">
          <ac:chgData name="Pouria Forouzesh" userId="475bbfa581636a77" providerId="LiveId" clId="{D6E01385-014D-4CC1-9F37-2D0CBC4808A1}" dt="2023-04-05T10:09:28.519" v="4071" actId="14861"/>
          <ac:picMkLst>
            <pc:docMk/>
            <pc:sldMk cId="1429130820" sldId="359"/>
            <ac:picMk id="10" creationId="{19CB87F1-E041-5321-FF09-A7BE0A225184}"/>
          </ac:picMkLst>
        </pc:picChg>
        <pc:picChg chg="del">
          <ac:chgData name="Pouria Forouzesh" userId="475bbfa581636a77" providerId="LiveId" clId="{D6E01385-014D-4CC1-9F37-2D0CBC4808A1}" dt="2023-04-05T10:08:36.184" v="4059" actId="478"/>
          <ac:picMkLst>
            <pc:docMk/>
            <pc:sldMk cId="1429130820" sldId="359"/>
            <ac:picMk id="11" creationId="{91EEA8BE-163F-EF37-7893-305B1E39E8E9}"/>
          </ac:picMkLst>
        </pc:picChg>
      </pc:sldChg>
      <pc:sldChg chg="addSp delSp modSp add mod">
        <pc:chgData name="Pouria Forouzesh" userId="475bbfa581636a77" providerId="LiveId" clId="{D6E01385-014D-4CC1-9F37-2D0CBC4808A1}" dt="2023-04-09T07:35:59.166" v="5804"/>
        <pc:sldMkLst>
          <pc:docMk/>
          <pc:sldMk cId="915030739" sldId="360"/>
        </pc:sldMkLst>
        <pc:spChg chg="mod">
          <ac:chgData name="Pouria Forouzesh" userId="475bbfa581636a77" providerId="LiveId" clId="{D6E01385-014D-4CC1-9F37-2D0CBC4808A1}" dt="2023-04-09T07:35:59.166" v="5804"/>
          <ac:spMkLst>
            <pc:docMk/>
            <pc:sldMk cId="915030739" sldId="360"/>
            <ac:spMk id="2" creationId="{C6891ADB-FB79-FC2F-2E53-1929782C76D0}"/>
          </ac:spMkLst>
        </pc:spChg>
        <pc:spChg chg="mod">
          <ac:chgData name="Pouria Forouzesh" userId="475bbfa581636a77" providerId="LiveId" clId="{D6E01385-014D-4CC1-9F37-2D0CBC4808A1}" dt="2023-04-05T10:11:25.444" v="4075"/>
          <ac:spMkLst>
            <pc:docMk/>
            <pc:sldMk cId="915030739" sldId="360"/>
            <ac:spMk id="5" creationId="{18BD0808-358A-2FE4-D6D2-1AB28A4913DB}"/>
          </ac:spMkLst>
        </pc:spChg>
        <pc:spChg chg="mod">
          <ac:chgData name="Pouria Forouzesh" userId="475bbfa581636a77" providerId="LiveId" clId="{D6E01385-014D-4CC1-9F37-2D0CBC4808A1}" dt="2023-04-05T10:11:46.291" v="4078"/>
          <ac:spMkLst>
            <pc:docMk/>
            <pc:sldMk cId="915030739" sldId="360"/>
            <ac:spMk id="7" creationId="{8A64BFB8-F174-4582-E1D8-874B0F17302B}"/>
          </ac:spMkLst>
        </pc:spChg>
        <pc:picChg chg="del">
          <ac:chgData name="Pouria Forouzesh" userId="475bbfa581636a77" providerId="LiveId" clId="{D6E01385-014D-4CC1-9F37-2D0CBC4808A1}" dt="2023-04-05T10:13:18.007" v="4090" actId="478"/>
          <ac:picMkLst>
            <pc:docMk/>
            <pc:sldMk cId="915030739" sldId="360"/>
            <ac:picMk id="6" creationId="{74627FBB-33B3-A73A-961D-C5BE48B93471}"/>
          </ac:picMkLst>
        </pc:picChg>
        <pc:picChg chg="add mod">
          <ac:chgData name="Pouria Forouzesh" userId="475bbfa581636a77" providerId="LiveId" clId="{D6E01385-014D-4CC1-9F37-2D0CBC4808A1}" dt="2023-04-05T10:12:38.069" v="4086" actId="14861"/>
          <ac:picMkLst>
            <pc:docMk/>
            <pc:sldMk cId="915030739" sldId="360"/>
            <ac:picMk id="8" creationId="{0A012EC4-8F9E-5D8C-72BB-C32A1EE7EA24}"/>
          </ac:picMkLst>
        </pc:picChg>
        <pc:picChg chg="del">
          <ac:chgData name="Pouria Forouzesh" userId="475bbfa581636a77" providerId="LiveId" clId="{D6E01385-014D-4CC1-9F37-2D0CBC4808A1}" dt="2023-04-05T10:12:32.111" v="4085" actId="478"/>
          <ac:picMkLst>
            <pc:docMk/>
            <pc:sldMk cId="915030739" sldId="360"/>
            <ac:picMk id="10" creationId="{19CB87F1-E041-5321-FF09-A7BE0A225184}"/>
          </ac:picMkLst>
        </pc:picChg>
        <pc:picChg chg="add mod">
          <ac:chgData name="Pouria Forouzesh" userId="475bbfa581636a77" providerId="LiveId" clId="{D6E01385-014D-4CC1-9F37-2D0CBC4808A1}" dt="2023-04-05T10:13:22.658" v="4092" actId="14861"/>
          <ac:picMkLst>
            <pc:docMk/>
            <pc:sldMk cId="915030739" sldId="360"/>
            <ac:picMk id="11" creationId="{BEBF1458-C24E-2537-4DF4-C90B1FEA483B}"/>
          </ac:picMkLst>
        </pc:picChg>
      </pc:sldChg>
      <pc:sldChg chg="addSp delSp modSp add mod">
        <pc:chgData name="Pouria Forouzesh" userId="475bbfa581636a77" providerId="LiveId" clId="{D6E01385-014D-4CC1-9F37-2D0CBC4808A1}" dt="2023-04-09T07:36:03.317" v="5805"/>
        <pc:sldMkLst>
          <pc:docMk/>
          <pc:sldMk cId="206040262" sldId="361"/>
        </pc:sldMkLst>
        <pc:spChg chg="mod">
          <ac:chgData name="Pouria Forouzesh" userId="475bbfa581636a77" providerId="LiveId" clId="{D6E01385-014D-4CC1-9F37-2D0CBC4808A1}" dt="2023-04-09T07:36:03.317" v="5805"/>
          <ac:spMkLst>
            <pc:docMk/>
            <pc:sldMk cId="206040262" sldId="361"/>
            <ac:spMk id="2" creationId="{C6891ADB-FB79-FC2F-2E53-1929782C76D0}"/>
          </ac:spMkLst>
        </pc:spChg>
        <pc:spChg chg="add mod">
          <ac:chgData name="Pouria Forouzesh" userId="475bbfa581636a77" providerId="LiveId" clId="{D6E01385-014D-4CC1-9F37-2D0CBC4808A1}" dt="2023-04-08T09:00:57.767" v="5191" actId="207"/>
          <ac:spMkLst>
            <pc:docMk/>
            <pc:sldMk cId="206040262" sldId="361"/>
            <ac:spMk id="4" creationId="{88F4C042-2648-6F40-1955-71CC1A6241EC}"/>
          </ac:spMkLst>
        </pc:spChg>
        <pc:spChg chg="mod">
          <ac:chgData name="Pouria Forouzesh" userId="475bbfa581636a77" providerId="LiveId" clId="{D6E01385-014D-4CC1-9F37-2D0CBC4808A1}" dt="2023-04-05T10:14:03.117" v="4096"/>
          <ac:spMkLst>
            <pc:docMk/>
            <pc:sldMk cId="206040262" sldId="361"/>
            <ac:spMk id="5" creationId="{18BD0808-358A-2FE4-D6D2-1AB28A4913DB}"/>
          </ac:spMkLst>
        </pc:spChg>
        <pc:spChg chg="del">
          <ac:chgData name="Pouria Forouzesh" userId="475bbfa581636a77" providerId="LiveId" clId="{D6E01385-014D-4CC1-9F37-2D0CBC4808A1}" dt="2023-04-05T10:15:00.680" v="4097" actId="478"/>
          <ac:spMkLst>
            <pc:docMk/>
            <pc:sldMk cId="206040262" sldId="361"/>
            <ac:spMk id="7" creationId="{8A64BFB8-F174-4582-E1D8-874B0F17302B}"/>
          </ac:spMkLst>
        </pc:spChg>
        <pc:picChg chg="add mod">
          <ac:chgData name="Pouria Forouzesh" userId="475bbfa581636a77" providerId="LiveId" clId="{D6E01385-014D-4CC1-9F37-2D0CBC4808A1}" dt="2023-04-05T10:21:58.015" v="4129" actId="1036"/>
          <ac:picMkLst>
            <pc:docMk/>
            <pc:sldMk cId="206040262" sldId="361"/>
            <ac:picMk id="6" creationId="{52FBD10B-52E3-1F0F-F7B9-706EF782A8D6}"/>
          </ac:picMkLst>
        </pc:picChg>
        <pc:picChg chg="del">
          <ac:chgData name="Pouria Forouzesh" userId="475bbfa581636a77" providerId="LiveId" clId="{D6E01385-014D-4CC1-9F37-2D0CBC4808A1}" dt="2023-04-05T10:15:01.381" v="4098" actId="478"/>
          <ac:picMkLst>
            <pc:docMk/>
            <pc:sldMk cId="206040262" sldId="361"/>
            <ac:picMk id="8" creationId="{0A012EC4-8F9E-5D8C-72BB-C32A1EE7EA24}"/>
          </ac:picMkLst>
        </pc:picChg>
        <pc:picChg chg="add mod">
          <ac:chgData name="Pouria Forouzesh" userId="475bbfa581636a77" providerId="LiveId" clId="{D6E01385-014D-4CC1-9F37-2D0CBC4808A1}" dt="2023-04-05T10:22:41.823" v="4144" actId="1076"/>
          <ac:picMkLst>
            <pc:docMk/>
            <pc:sldMk cId="206040262" sldId="361"/>
            <ac:picMk id="10" creationId="{943D5F72-2446-AAB1-3368-C05942F36A27}"/>
          </ac:picMkLst>
        </pc:picChg>
        <pc:picChg chg="del">
          <ac:chgData name="Pouria Forouzesh" userId="475bbfa581636a77" providerId="LiveId" clId="{D6E01385-014D-4CC1-9F37-2D0CBC4808A1}" dt="2023-04-05T10:19:59.863" v="4104" actId="478"/>
          <ac:picMkLst>
            <pc:docMk/>
            <pc:sldMk cId="206040262" sldId="361"/>
            <ac:picMk id="11" creationId="{BEBF1458-C24E-2537-4DF4-C90B1FEA483B}"/>
          </ac:picMkLst>
        </pc:picChg>
        <pc:picChg chg="add mod">
          <ac:chgData name="Pouria Forouzesh" userId="475bbfa581636a77" providerId="LiveId" clId="{D6E01385-014D-4CC1-9F37-2D0CBC4808A1}" dt="2023-04-05T10:22:24.644" v="4139" actId="14861"/>
          <ac:picMkLst>
            <pc:docMk/>
            <pc:sldMk cId="206040262" sldId="361"/>
            <ac:picMk id="7170" creationId="{176BC1FA-E3B5-DEC5-39D6-B44B1CF9ECD3}"/>
          </ac:picMkLst>
        </pc:picChg>
        <pc:picChg chg="add mod">
          <ac:chgData name="Pouria Forouzesh" userId="475bbfa581636a77" providerId="LiveId" clId="{D6E01385-014D-4CC1-9F37-2D0CBC4808A1}" dt="2023-04-05T10:22:32.757" v="4140" actId="14100"/>
          <ac:picMkLst>
            <pc:docMk/>
            <pc:sldMk cId="206040262" sldId="361"/>
            <ac:picMk id="7172" creationId="{CA4CD1D6-AE34-A15B-0646-83D79D114418}"/>
          </ac:picMkLst>
        </pc:picChg>
      </pc:sldChg>
      <pc:sldMasterChg chg="setBg delSldLayout modSldLayout">
        <pc:chgData name="Pouria Forouzesh" userId="475bbfa581636a77" providerId="LiveId" clId="{D6E01385-014D-4CC1-9F37-2D0CBC4808A1}" dt="2023-04-08T10:02:14.774" v="5509" actId="47"/>
        <pc:sldMasterMkLst>
          <pc:docMk/>
          <pc:sldMasterMk cId="0" sldId="2147483692"/>
        </pc:sldMasterMkLst>
        <pc:sldLayoutChg chg="setBg">
          <pc:chgData name="Pouria Forouzesh" userId="475bbfa581636a77" providerId="LiveId" clId="{D6E01385-014D-4CC1-9F37-2D0CBC4808A1}" dt="2023-04-04T08:08:34.133" v="1836"/>
          <pc:sldLayoutMkLst>
            <pc:docMk/>
            <pc:sldMasterMk cId="0" sldId="2147483692"/>
            <pc:sldLayoutMk cId="0" sldId="2147483648"/>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49"/>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53"/>
          </pc:sldLayoutMkLst>
        </pc:sldLayoutChg>
        <pc:sldLayoutChg chg="del setBg">
          <pc:chgData name="Pouria Forouzesh" userId="475bbfa581636a77" providerId="LiveId" clId="{D6E01385-014D-4CC1-9F37-2D0CBC4808A1}" dt="2023-04-05T09:14:11.855" v="3737" actId="47"/>
          <pc:sldLayoutMkLst>
            <pc:docMk/>
            <pc:sldMasterMk cId="0" sldId="2147483692"/>
            <pc:sldLayoutMk cId="0" sldId="2147483655"/>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58"/>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59"/>
          </pc:sldLayoutMkLst>
        </pc:sldLayoutChg>
        <pc:sldLayoutChg chg="del setBg">
          <pc:chgData name="Pouria Forouzesh" userId="475bbfa581636a77" providerId="LiveId" clId="{D6E01385-014D-4CC1-9F37-2D0CBC4808A1}" dt="2023-04-08T10:02:14.774" v="5509" actId="47"/>
          <pc:sldLayoutMkLst>
            <pc:docMk/>
            <pc:sldMasterMk cId="0" sldId="2147483692"/>
            <pc:sldLayoutMk cId="0" sldId="2147483663"/>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65"/>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67"/>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71"/>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72"/>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74"/>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75"/>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76"/>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78"/>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83"/>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84"/>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89"/>
          </pc:sldLayoutMkLst>
        </pc:sldLayoutChg>
        <pc:sldLayoutChg chg="setBg">
          <pc:chgData name="Pouria Forouzesh" userId="475bbfa581636a77" providerId="LiveId" clId="{D6E01385-014D-4CC1-9F37-2D0CBC4808A1}" dt="2023-04-04T08:08:34.133" v="1836"/>
          <pc:sldLayoutMkLst>
            <pc:docMk/>
            <pc:sldMasterMk cId="0" sldId="2147483692"/>
            <pc:sldLayoutMk cId="0" sldId="2147483690"/>
          </pc:sldLayoutMkLst>
        </pc:sldLayoutChg>
      </pc:sldMasterChg>
    </pc:docChg>
  </pc:docChgLst>
  <pc:docChgLst>
    <pc:chgData name="Pouria Forouzesh" userId="475bbfa581636a77" providerId="LiveId" clId="{25DB1CAC-8E14-4C98-846C-D92A9C2442CB}"/>
    <pc:docChg chg="undo custSel addSld modSld sldOrd">
      <pc:chgData name="Pouria Forouzesh" userId="475bbfa581636a77" providerId="LiveId" clId="{25DB1CAC-8E14-4C98-846C-D92A9C2442CB}" dt="2023-01-27T14:27:01.422" v="531" actId="139"/>
      <pc:docMkLst>
        <pc:docMk/>
      </pc:docMkLst>
      <pc:sldChg chg="addSp delSp modSp mod modTransition delAnim modAnim">
        <pc:chgData name="Pouria Forouzesh" userId="475bbfa581636a77" providerId="LiveId" clId="{25DB1CAC-8E14-4C98-846C-D92A9C2442CB}" dt="2023-01-27T14:26:03.443" v="522" actId="478"/>
        <pc:sldMkLst>
          <pc:docMk/>
          <pc:sldMk cId="0" sldId="256"/>
        </pc:sldMkLst>
        <pc:spChg chg="mod">
          <ac:chgData name="Pouria Forouzesh" userId="475bbfa581636a77" providerId="LiveId" clId="{25DB1CAC-8E14-4C98-846C-D92A9C2442CB}" dt="2023-01-19T17:49:48.628" v="3"/>
          <ac:spMkLst>
            <pc:docMk/>
            <pc:sldMk cId="0" sldId="256"/>
            <ac:spMk id="511" creationId="{00000000-0000-0000-0000-000000000000}"/>
          </ac:spMkLst>
        </pc:spChg>
        <pc:spChg chg="mod">
          <ac:chgData name="Pouria Forouzesh" userId="475bbfa581636a77" providerId="LiveId" clId="{25DB1CAC-8E14-4C98-846C-D92A9C2442CB}" dt="2023-01-19T17:50:23.223" v="8" actId="20577"/>
          <ac:spMkLst>
            <pc:docMk/>
            <pc:sldMk cId="0" sldId="256"/>
            <ac:spMk id="512" creationId="{00000000-0000-0000-0000-000000000000}"/>
          </ac:spMkLst>
        </pc:spChg>
        <pc:picChg chg="add del mod">
          <ac:chgData name="Pouria Forouzesh" userId="475bbfa581636a77" providerId="LiveId" clId="{25DB1CAC-8E14-4C98-846C-D92A9C2442CB}" dt="2023-01-27T14:21:45.278" v="515"/>
          <ac:picMkLst>
            <pc:docMk/>
            <pc:sldMk cId="0" sldId="256"/>
            <ac:picMk id="4" creationId="{D9903053-752B-28FA-1709-D564B5C0BDC9}"/>
          </ac:picMkLst>
        </pc:picChg>
        <pc:picChg chg="del">
          <ac:chgData name="Pouria Forouzesh" userId="475bbfa581636a77" providerId="LiveId" clId="{25DB1CAC-8E14-4C98-846C-D92A9C2442CB}" dt="2023-01-27T14:26:03.443" v="522" actId="478"/>
          <ac:picMkLst>
            <pc:docMk/>
            <pc:sldMk cId="0" sldId="256"/>
            <ac:picMk id="8" creationId="{45D021B8-D599-82AE-5787-F06571B65609}"/>
          </ac:picMkLst>
        </pc:picChg>
      </pc:sldChg>
      <pc:sldChg chg="addSp delSp modSp mod modTransition">
        <pc:chgData name="Pouria Forouzesh" userId="475bbfa581636a77" providerId="LiveId" clId="{25DB1CAC-8E14-4C98-846C-D92A9C2442CB}" dt="2023-01-27T14:27:01.422" v="531" actId="139"/>
        <pc:sldMkLst>
          <pc:docMk/>
          <pc:sldMk cId="0" sldId="258"/>
        </pc:sldMkLst>
        <pc:spChg chg="add del mod">
          <ac:chgData name="Pouria Forouzesh" userId="475bbfa581636a77" providerId="LiveId" clId="{25DB1CAC-8E14-4C98-846C-D92A9C2442CB}" dt="2023-01-20T07:37:05.022" v="17" actId="478"/>
          <ac:spMkLst>
            <pc:docMk/>
            <pc:sldMk cId="0" sldId="258"/>
            <ac:spMk id="3" creationId="{EFDA957D-B6B2-9D93-49D2-7DCBFDE33A2F}"/>
          </ac:spMkLst>
        </pc:spChg>
        <pc:spChg chg="mod">
          <ac:chgData name="Pouria Forouzesh" userId="475bbfa581636a77" providerId="LiveId" clId="{25DB1CAC-8E14-4C98-846C-D92A9C2442CB}" dt="2023-01-20T08:22:25.090" v="432" actId="404"/>
          <ac:spMkLst>
            <pc:docMk/>
            <pc:sldMk cId="0" sldId="258"/>
            <ac:spMk id="524" creationId="{00000000-0000-0000-0000-000000000000}"/>
          </ac:spMkLst>
        </pc:spChg>
        <pc:spChg chg="mod">
          <ac:chgData name="Pouria Forouzesh" userId="475bbfa581636a77" providerId="LiveId" clId="{25DB1CAC-8E14-4C98-846C-D92A9C2442CB}" dt="2023-01-20T08:21:02.580" v="393" actId="1035"/>
          <ac:spMkLst>
            <pc:docMk/>
            <pc:sldMk cId="0" sldId="258"/>
            <ac:spMk id="526" creationId="{00000000-0000-0000-0000-000000000000}"/>
          </ac:spMkLst>
        </pc:spChg>
        <pc:spChg chg="mod">
          <ac:chgData name="Pouria Forouzesh" userId="475bbfa581636a77" providerId="LiveId" clId="{25DB1CAC-8E14-4C98-846C-D92A9C2442CB}" dt="2023-01-27T14:27:01.422" v="531" actId="139"/>
          <ac:spMkLst>
            <pc:docMk/>
            <pc:sldMk cId="0" sldId="258"/>
            <ac:spMk id="527" creationId="{00000000-0000-0000-0000-000000000000}"/>
          </ac:spMkLst>
        </pc:spChg>
        <pc:spChg chg="mod">
          <ac:chgData name="Pouria Forouzesh" userId="475bbfa581636a77" providerId="LiveId" clId="{25DB1CAC-8E14-4C98-846C-D92A9C2442CB}" dt="2023-01-20T08:22:13.962" v="431" actId="1037"/>
          <ac:spMkLst>
            <pc:docMk/>
            <pc:sldMk cId="0" sldId="258"/>
            <ac:spMk id="529" creationId="{00000000-0000-0000-0000-000000000000}"/>
          </ac:spMkLst>
        </pc:spChg>
        <pc:spChg chg="mod">
          <ac:chgData name="Pouria Forouzesh" userId="475bbfa581636a77" providerId="LiveId" clId="{25DB1CAC-8E14-4C98-846C-D92A9C2442CB}" dt="2023-01-20T08:22:30.286" v="434" actId="404"/>
          <ac:spMkLst>
            <pc:docMk/>
            <pc:sldMk cId="0" sldId="258"/>
            <ac:spMk id="530" creationId="{00000000-0000-0000-0000-000000000000}"/>
          </ac:spMkLst>
        </pc:spChg>
        <pc:spChg chg="mod">
          <ac:chgData name="Pouria Forouzesh" userId="475bbfa581636a77" providerId="LiveId" clId="{25DB1CAC-8E14-4C98-846C-D92A9C2442CB}" dt="2023-01-20T08:21:23.732" v="412" actId="1035"/>
          <ac:spMkLst>
            <pc:docMk/>
            <pc:sldMk cId="0" sldId="258"/>
            <ac:spMk id="532" creationId="{00000000-0000-0000-0000-000000000000}"/>
          </ac:spMkLst>
        </pc:spChg>
        <pc:spChg chg="mod">
          <ac:chgData name="Pouria Forouzesh" userId="475bbfa581636a77" providerId="LiveId" clId="{25DB1CAC-8E14-4C98-846C-D92A9C2442CB}" dt="2023-01-20T08:22:36.814" v="435" actId="404"/>
          <ac:spMkLst>
            <pc:docMk/>
            <pc:sldMk cId="0" sldId="258"/>
            <ac:spMk id="533" creationId="{00000000-0000-0000-0000-000000000000}"/>
          </ac:spMkLst>
        </pc:spChg>
        <pc:spChg chg="mod">
          <ac:chgData name="Pouria Forouzesh" userId="475bbfa581636a77" providerId="LiveId" clId="{25DB1CAC-8E14-4C98-846C-D92A9C2442CB}" dt="2023-01-20T08:21:08.574" v="402" actId="1035"/>
          <ac:spMkLst>
            <pc:docMk/>
            <pc:sldMk cId="0" sldId="258"/>
            <ac:spMk id="535" creationId="{00000000-0000-0000-0000-000000000000}"/>
          </ac:spMkLst>
        </pc:spChg>
        <pc:spChg chg="mod">
          <ac:chgData name="Pouria Forouzesh" userId="475bbfa581636a77" providerId="LiveId" clId="{25DB1CAC-8E14-4C98-846C-D92A9C2442CB}" dt="2023-01-20T08:22:39.853" v="436" actId="404"/>
          <ac:spMkLst>
            <pc:docMk/>
            <pc:sldMk cId="0" sldId="258"/>
            <ac:spMk id="536" creationId="{00000000-0000-0000-0000-000000000000}"/>
          </ac:spMkLst>
        </pc:spChg>
        <pc:spChg chg="mod">
          <ac:chgData name="Pouria Forouzesh" userId="475bbfa581636a77" providerId="LiveId" clId="{25DB1CAC-8E14-4C98-846C-D92A9C2442CB}" dt="2023-01-20T08:21:23.732" v="412" actId="1035"/>
          <ac:spMkLst>
            <pc:docMk/>
            <pc:sldMk cId="0" sldId="258"/>
            <ac:spMk id="538" creationId="{00000000-0000-0000-0000-000000000000}"/>
          </ac:spMkLst>
        </pc:spChg>
        <pc:spChg chg="del mod">
          <ac:chgData name="Pouria Forouzesh" userId="475bbfa581636a77" providerId="LiveId" clId="{25DB1CAC-8E14-4C98-846C-D92A9C2442CB}" dt="2023-01-20T07:37:01.286" v="16" actId="478"/>
          <ac:spMkLst>
            <pc:docMk/>
            <pc:sldMk cId="0" sldId="258"/>
            <ac:spMk id="539" creationId="{00000000-0000-0000-0000-000000000000}"/>
          </ac:spMkLst>
        </pc:spChg>
        <pc:spChg chg="del">
          <ac:chgData name="Pouria Forouzesh" userId="475bbfa581636a77" providerId="LiveId" clId="{25DB1CAC-8E14-4C98-846C-D92A9C2442CB}" dt="2023-01-20T07:36:54.365" v="14" actId="478"/>
          <ac:spMkLst>
            <pc:docMk/>
            <pc:sldMk cId="0" sldId="258"/>
            <ac:spMk id="541" creationId="{00000000-0000-0000-0000-000000000000}"/>
          </ac:spMkLst>
        </pc:spChg>
        <pc:picChg chg="add del mod">
          <ac:chgData name="Pouria Forouzesh" userId="475bbfa581636a77" providerId="LiveId" clId="{25DB1CAC-8E14-4C98-846C-D92A9C2442CB}" dt="2023-01-27T14:26:15.747" v="526" actId="21"/>
          <ac:picMkLst>
            <pc:docMk/>
            <pc:sldMk cId="0" sldId="258"/>
            <ac:picMk id="9" creationId="{5363244B-A696-F1BC-EFD9-05D0EFE75194}"/>
          </ac:picMkLst>
        </pc:picChg>
        <pc:picChg chg="add del mod">
          <ac:chgData name="Pouria Forouzesh" userId="475bbfa581636a77" providerId="LiveId" clId="{25DB1CAC-8E14-4C98-846C-D92A9C2442CB}" dt="2023-01-27T14:26:09.972" v="524" actId="478"/>
          <ac:picMkLst>
            <pc:docMk/>
            <pc:sldMk cId="0" sldId="258"/>
            <ac:picMk id="10" creationId="{65D72CD3-3E2C-5C92-D28C-4A591DA22ABC}"/>
          </ac:picMkLst>
        </pc:picChg>
        <pc:picChg chg="add del mod">
          <ac:chgData name="Pouria Forouzesh" userId="475bbfa581636a77" providerId="LiveId" clId="{25DB1CAC-8E14-4C98-846C-D92A9C2442CB}" dt="2023-01-27T14:26:07.295" v="523" actId="478"/>
          <ac:picMkLst>
            <pc:docMk/>
            <pc:sldMk cId="0" sldId="258"/>
            <ac:picMk id="11" creationId="{909FDDB5-6362-5ADC-90FF-1C893CCED384}"/>
          </ac:picMkLst>
        </pc:picChg>
      </pc:sldChg>
      <pc:sldChg chg="modSp mod modTransition">
        <pc:chgData name="Pouria Forouzesh" userId="475bbfa581636a77" providerId="LiveId" clId="{25DB1CAC-8E14-4C98-846C-D92A9C2442CB}" dt="2023-01-27T14:21:45.278" v="515"/>
        <pc:sldMkLst>
          <pc:docMk/>
          <pc:sldMk cId="0" sldId="260"/>
        </pc:sldMkLst>
        <pc:spChg chg="mod">
          <ac:chgData name="Pouria Forouzesh" userId="475bbfa581636a77" providerId="LiveId" clId="{25DB1CAC-8E14-4C98-846C-D92A9C2442CB}" dt="2023-01-20T07:38:22.680" v="30" actId="20577"/>
          <ac:spMkLst>
            <pc:docMk/>
            <pc:sldMk cId="0" sldId="260"/>
            <ac:spMk id="552" creationId="{00000000-0000-0000-0000-000000000000}"/>
          </ac:spMkLst>
        </pc:spChg>
      </pc:sldChg>
      <pc:sldChg chg="addSp delSp modSp mod modTransition modAnim">
        <pc:chgData name="Pouria Forouzesh" userId="475bbfa581636a77" providerId="LiveId" clId="{25DB1CAC-8E14-4C98-846C-D92A9C2442CB}" dt="2023-01-27T14:21:45.278" v="515"/>
        <pc:sldMkLst>
          <pc:docMk/>
          <pc:sldMk cId="0" sldId="261"/>
        </pc:sldMkLst>
        <pc:spChg chg="del mod">
          <ac:chgData name="Pouria Forouzesh" userId="475bbfa581636a77" providerId="LiveId" clId="{25DB1CAC-8E14-4C98-846C-D92A9C2442CB}" dt="2023-01-20T07:38:32.241" v="33" actId="478"/>
          <ac:spMkLst>
            <pc:docMk/>
            <pc:sldMk cId="0" sldId="261"/>
            <ac:spMk id="3" creationId="{00000000-0000-0000-0000-000000000000}"/>
          </ac:spMkLst>
        </pc:spChg>
        <pc:spChg chg="add del mod">
          <ac:chgData name="Pouria Forouzesh" userId="475bbfa581636a77" providerId="LiveId" clId="{25DB1CAC-8E14-4C98-846C-D92A9C2442CB}" dt="2023-01-20T07:40:18.337" v="35" actId="478"/>
          <ac:spMkLst>
            <pc:docMk/>
            <pc:sldMk cId="0" sldId="261"/>
            <ac:spMk id="5" creationId="{A4F76F1C-0F33-06D4-E1A9-A605E6A3487C}"/>
          </ac:spMkLst>
        </pc:spChg>
        <pc:spChg chg="del">
          <ac:chgData name="Pouria Forouzesh" userId="475bbfa581636a77" providerId="LiveId" clId="{25DB1CAC-8E14-4C98-846C-D92A9C2442CB}" dt="2023-01-20T07:40:16.020" v="34" actId="478"/>
          <ac:spMkLst>
            <pc:docMk/>
            <pc:sldMk cId="0" sldId="261"/>
            <ac:spMk id="569" creationId="{00000000-0000-0000-0000-000000000000}"/>
          </ac:spMkLst>
        </pc:spChg>
        <pc:picChg chg="del">
          <ac:chgData name="Pouria Forouzesh" userId="475bbfa581636a77" providerId="LiveId" clId="{25DB1CAC-8E14-4C98-846C-D92A9C2442CB}" dt="2023-01-20T07:38:30.015" v="31" actId="478"/>
          <ac:picMkLst>
            <pc:docMk/>
            <pc:sldMk cId="0" sldId="261"/>
            <ac:picMk id="2" creationId="{00000000-0000-0000-0000-000000000000}"/>
          </ac:picMkLst>
        </pc:picChg>
        <pc:picChg chg="add mod">
          <ac:chgData name="Pouria Forouzesh" userId="475bbfa581636a77" providerId="LiveId" clId="{25DB1CAC-8E14-4C98-846C-D92A9C2442CB}" dt="2023-01-26T16:52:24.868" v="459" actId="1076"/>
          <ac:picMkLst>
            <pc:docMk/>
            <pc:sldMk cId="0" sldId="261"/>
            <ac:picMk id="3" creationId="{D694A9E7-9327-E3F2-98E5-9166C12FCD4C}"/>
          </ac:picMkLst>
        </pc:picChg>
        <pc:picChg chg="add mod">
          <ac:chgData name="Pouria Forouzesh" userId="475bbfa581636a77" providerId="LiveId" clId="{25DB1CAC-8E14-4C98-846C-D92A9C2442CB}" dt="2023-01-20T07:40:22.769" v="37" actId="1076"/>
          <ac:picMkLst>
            <pc:docMk/>
            <pc:sldMk cId="0" sldId="261"/>
            <ac:picMk id="7" creationId="{34C169C9-115A-1D2C-C137-A78476F9F0D1}"/>
          </ac:picMkLst>
        </pc:picChg>
      </pc:sldChg>
      <pc:sldChg chg="modSp mod ord modTransition">
        <pc:chgData name="Pouria Forouzesh" userId="475bbfa581636a77" providerId="LiveId" clId="{25DB1CAC-8E14-4C98-846C-D92A9C2442CB}" dt="2023-01-27T14:21:45.278" v="515"/>
        <pc:sldMkLst>
          <pc:docMk/>
          <pc:sldMk cId="0" sldId="267"/>
        </pc:sldMkLst>
        <pc:spChg chg="mod">
          <ac:chgData name="Pouria Forouzesh" userId="475bbfa581636a77" providerId="LiveId" clId="{25DB1CAC-8E14-4C98-846C-D92A9C2442CB}" dt="2023-01-20T07:47:59.477" v="55" actId="404"/>
          <ac:spMkLst>
            <pc:docMk/>
            <pc:sldMk cId="0" sldId="267"/>
            <ac:spMk id="619" creationId="{00000000-0000-0000-0000-000000000000}"/>
          </ac:spMkLst>
        </pc:spChg>
      </pc:sldChg>
      <pc:sldChg chg="addSp delSp modSp mod modTransition">
        <pc:chgData name="Pouria Forouzesh" userId="475bbfa581636a77" providerId="LiveId" clId="{25DB1CAC-8E14-4C98-846C-D92A9C2442CB}" dt="2023-01-27T14:21:45.278" v="515"/>
        <pc:sldMkLst>
          <pc:docMk/>
          <pc:sldMk cId="0" sldId="269"/>
        </pc:sldMkLst>
        <pc:spChg chg="del">
          <ac:chgData name="Pouria Forouzesh" userId="475bbfa581636a77" providerId="LiveId" clId="{25DB1CAC-8E14-4C98-846C-D92A9C2442CB}" dt="2023-01-20T07:48:43.485" v="61" actId="478"/>
          <ac:spMkLst>
            <pc:docMk/>
            <pc:sldMk cId="0" sldId="269"/>
            <ac:spMk id="738" creationId="{00000000-0000-0000-0000-000000000000}"/>
          </ac:spMkLst>
        </pc:spChg>
        <pc:picChg chg="del">
          <ac:chgData name="Pouria Forouzesh" userId="475bbfa581636a77" providerId="LiveId" clId="{25DB1CAC-8E14-4C98-846C-D92A9C2442CB}" dt="2023-01-20T07:48:44.269" v="62" actId="478"/>
          <ac:picMkLst>
            <pc:docMk/>
            <pc:sldMk cId="0" sldId="269"/>
            <ac:picMk id="2" creationId="{00000000-0000-0000-0000-000000000000}"/>
          </ac:picMkLst>
        </pc:picChg>
        <pc:picChg chg="del">
          <ac:chgData name="Pouria Forouzesh" userId="475bbfa581636a77" providerId="LiveId" clId="{25DB1CAC-8E14-4C98-846C-D92A9C2442CB}" dt="2023-01-20T07:48:44.854" v="63" actId="478"/>
          <ac:picMkLst>
            <pc:docMk/>
            <pc:sldMk cId="0" sldId="269"/>
            <ac:picMk id="3" creationId="{00000000-0000-0000-0000-000000000000}"/>
          </ac:picMkLst>
        </pc:picChg>
        <pc:picChg chg="add mod">
          <ac:chgData name="Pouria Forouzesh" userId="475bbfa581636a77" providerId="LiveId" clId="{25DB1CAC-8E14-4C98-846C-D92A9C2442CB}" dt="2023-01-20T07:53:25.645" v="66" actId="14100"/>
          <ac:picMkLst>
            <pc:docMk/>
            <pc:sldMk cId="0" sldId="269"/>
            <ac:picMk id="5" creationId="{1A661CA7-57C6-6DBC-57E3-C863FCE0BE10}"/>
          </ac:picMkLst>
        </pc:picChg>
      </pc:sldChg>
      <pc:sldChg chg="addSp delSp modSp mod modTransition">
        <pc:chgData name="Pouria Forouzesh" userId="475bbfa581636a77" providerId="LiveId" clId="{25DB1CAC-8E14-4C98-846C-D92A9C2442CB}" dt="2023-01-27T14:21:45.278" v="515"/>
        <pc:sldMkLst>
          <pc:docMk/>
          <pc:sldMk cId="0" sldId="271"/>
        </pc:sldMkLst>
        <pc:spChg chg="add mod">
          <ac:chgData name="Pouria Forouzesh" userId="475bbfa581636a77" providerId="LiveId" clId="{25DB1CAC-8E14-4C98-846C-D92A9C2442CB}" dt="2023-01-20T08:04:38.771" v="201" actId="1036"/>
          <ac:spMkLst>
            <pc:docMk/>
            <pc:sldMk cId="0" sldId="271"/>
            <ac:spMk id="3" creationId="{04DCC81F-DD89-5595-2733-72C5DFD1B9D9}"/>
          </ac:spMkLst>
        </pc:spChg>
        <pc:spChg chg="add del mod">
          <ac:chgData name="Pouria Forouzesh" userId="475bbfa581636a77" providerId="LiveId" clId="{25DB1CAC-8E14-4C98-846C-D92A9C2442CB}" dt="2023-01-20T07:56:16.246" v="84" actId="21"/>
          <ac:spMkLst>
            <pc:docMk/>
            <pc:sldMk cId="0" sldId="271"/>
            <ac:spMk id="7" creationId="{AD7AA13B-060E-C69F-175D-9A571921A4CD}"/>
          </ac:spMkLst>
        </pc:spChg>
        <pc:spChg chg="del">
          <ac:chgData name="Pouria Forouzesh" userId="475bbfa581636a77" providerId="LiveId" clId="{25DB1CAC-8E14-4C98-846C-D92A9C2442CB}" dt="2023-01-20T07:53:44.212" v="68" actId="478"/>
          <ac:spMkLst>
            <pc:docMk/>
            <pc:sldMk cId="0" sldId="271"/>
            <ac:spMk id="10" creationId="{00000000-0000-0000-0000-000000000000}"/>
          </ac:spMkLst>
        </pc:spChg>
        <pc:spChg chg="del">
          <ac:chgData name="Pouria Forouzesh" userId="475bbfa581636a77" providerId="LiveId" clId="{25DB1CAC-8E14-4C98-846C-D92A9C2442CB}" dt="2023-01-20T07:53:46.318" v="70" actId="478"/>
          <ac:spMkLst>
            <pc:docMk/>
            <pc:sldMk cId="0" sldId="271"/>
            <ac:spMk id="11" creationId="{00000000-0000-0000-0000-000000000000}"/>
          </ac:spMkLst>
        </pc:spChg>
        <pc:spChg chg="del">
          <ac:chgData name="Pouria Forouzesh" userId="475bbfa581636a77" providerId="LiveId" clId="{25DB1CAC-8E14-4C98-846C-D92A9C2442CB}" dt="2023-01-20T07:53:42.935" v="67" actId="478"/>
          <ac:spMkLst>
            <pc:docMk/>
            <pc:sldMk cId="0" sldId="271"/>
            <ac:spMk id="61" creationId="{00000000-0000-0000-0000-000000000000}"/>
          </ac:spMkLst>
        </pc:spChg>
        <pc:picChg chg="add mod">
          <ac:chgData name="Pouria Forouzesh" userId="475bbfa581636a77" providerId="LiveId" clId="{25DB1CAC-8E14-4C98-846C-D92A9C2442CB}" dt="2023-01-20T08:04:41.176" v="204" actId="1036"/>
          <ac:picMkLst>
            <pc:docMk/>
            <pc:sldMk cId="0" sldId="271"/>
            <ac:picMk id="5" creationId="{19ABE92A-E687-1EC6-D7FC-D7C8C96A79FC}"/>
          </ac:picMkLst>
        </pc:picChg>
        <pc:picChg chg="add mod">
          <ac:chgData name="Pouria Forouzesh" userId="475bbfa581636a77" providerId="LiveId" clId="{25DB1CAC-8E14-4C98-846C-D92A9C2442CB}" dt="2023-01-20T08:04:32.325" v="198" actId="1076"/>
          <ac:picMkLst>
            <pc:docMk/>
            <pc:sldMk cId="0" sldId="271"/>
            <ac:picMk id="9" creationId="{4870FACE-3050-2A38-E4CF-AA6D0A565EC9}"/>
          </ac:picMkLst>
        </pc:picChg>
        <pc:picChg chg="del">
          <ac:chgData name="Pouria Forouzesh" userId="475bbfa581636a77" providerId="LiveId" clId="{25DB1CAC-8E14-4C98-846C-D92A9C2442CB}" dt="2023-01-20T07:53:45.069" v="69" actId="478"/>
          <ac:picMkLst>
            <pc:docMk/>
            <pc:sldMk cId="0" sldId="271"/>
            <ac:picMk id="13" creationId="{00000000-0000-0000-0000-000000000000}"/>
          </ac:picMkLst>
        </pc:picChg>
      </pc:sldChg>
      <pc:sldChg chg="modSp mod ord modTransition">
        <pc:chgData name="Pouria Forouzesh" userId="475bbfa581636a77" providerId="LiveId" clId="{25DB1CAC-8E14-4C98-846C-D92A9C2442CB}" dt="2023-01-27T14:21:45.278" v="515"/>
        <pc:sldMkLst>
          <pc:docMk/>
          <pc:sldMk cId="0" sldId="273"/>
        </pc:sldMkLst>
        <pc:spChg chg="mod">
          <ac:chgData name="Pouria Forouzesh" userId="475bbfa581636a77" providerId="LiveId" clId="{25DB1CAC-8E14-4C98-846C-D92A9C2442CB}" dt="2023-01-20T07:48:34.085" v="60"/>
          <ac:spMkLst>
            <pc:docMk/>
            <pc:sldMk cId="0" sldId="273"/>
            <ac:spMk id="932" creationId="{00000000-0000-0000-0000-000000000000}"/>
          </ac:spMkLst>
        </pc:spChg>
        <pc:spChg chg="mod">
          <ac:chgData name="Pouria Forouzesh" userId="475bbfa581636a77" providerId="LiveId" clId="{25DB1CAC-8E14-4C98-846C-D92A9C2442CB}" dt="2023-01-20T07:48:30.108" v="59" actId="1076"/>
          <ac:spMkLst>
            <pc:docMk/>
            <pc:sldMk cId="0" sldId="273"/>
            <ac:spMk id="933" creationId="{00000000-0000-0000-0000-000000000000}"/>
          </ac:spMkLst>
        </pc:spChg>
      </pc:sldChg>
      <pc:sldChg chg="addSp delSp modSp mod modTransition">
        <pc:chgData name="Pouria Forouzesh" userId="475bbfa581636a77" providerId="LiveId" clId="{25DB1CAC-8E14-4C98-846C-D92A9C2442CB}" dt="2023-01-27T14:21:45.278" v="515"/>
        <pc:sldMkLst>
          <pc:docMk/>
          <pc:sldMk cId="0" sldId="274"/>
        </pc:sldMkLst>
        <pc:spChg chg="add del mod">
          <ac:chgData name="Pouria Forouzesh" userId="475bbfa581636a77" providerId="LiveId" clId="{25DB1CAC-8E14-4C98-846C-D92A9C2442CB}" dt="2023-01-20T07:56:22.708" v="86" actId="478"/>
          <ac:spMkLst>
            <pc:docMk/>
            <pc:sldMk cId="0" sldId="274"/>
            <ac:spMk id="3" creationId="{2D7D2DC4-684B-FED2-1EB1-871A94780014}"/>
          </ac:spMkLst>
        </pc:spChg>
        <pc:spChg chg="add del mod">
          <ac:chgData name="Pouria Forouzesh" userId="475bbfa581636a77" providerId="LiveId" clId="{25DB1CAC-8E14-4C98-846C-D92A9C2442CB}" dt="2023-01-20T07:56:41.965" v="95"/>
          <ac:spMkLst>
            <pc:docMk/>
            <pc:sldMk cId="0" sldId="274"/>
            <ac:spMk id="4" creationId="{F10390EF-5DF9-6293-0162-23E9928078F4}"/>
          </ac:spMkLst>
        </pc:spChg>
        <pc:spChg chg="add mod">
          <ac:chgData name="Pouria Forouzesh" userId="475bbfa581636a77" providerId="LiveId" clId="{25DB1CAC-8E14-4C98-846C-D92A9C2442CB}" dt="2023-01-20T08:05:01.276" v="207" actId="1036"/>
          <ac:spMkLst>
            <pc:docMk/>
            <pc:sldMk cId="0" sldId="274"/>
            <ac:spMk id="5" creationId="{4092E8F5-6FCA-189D-9DA4-82D50AB33B1D}"/>
          </ac:spMkLst>
        </pc:spChg>
        <pc:spChg chg="del">
          <ac:chgData name="Pouria Forouzesh" userId="475bbfa581636a77" providerId="LiveId" clId="{25DB1CAC-8E14-4C98-846C-D92A9C2442CB}" dt="2023-01-20T07:56:20.397" v="85" actId="478"/>
          <ac:spMkLst>
            <pc:docMk/>
            <pc:sldMk cId="0" sldId="274"/>
            <ac:spMk id="48" creationId="{00000000-0000-0000-0000-000000000000}"/>
          </ac:spMkLst>
        </pc:spChg>
        <pc:picChg chg="add mod">
          <ac:chgData name="Pouria Forouzesh" userId="475bbfa581636a77" providerId="LiveId" clId="{25DB1CAC-8E14-4C98-846C-D92A9C2442CB}" dt="2023-01-20T08:05:03.035" v="210" actId="1036"/>
          <ac:picMkLst>
            <pc:docMk/>
            <pc:sldMk cId="0" sldId="274"/>
            <ac:picMk id="7" creationId="{6F07E8B3-2615-12A9-34F4-2C766302C46A}"/>
          </ac:picMkLst>
        </pc:picChg>
      </pc:sldChg>
      <pc:sldChg chg="addSp delSp modSp mod modTransition">
        <pc:chgData name="Pouria Forouzesh" userId="475bbfa581636a77" providerId="LiveId" clId="{25DB1CAC-8E14-4C98-846C-D92A9C2442CB}" dt="2023-01-27T14:21:45.278" v="515"/>
        <pc:sldMkLst>
          <pc:docMk/>
          <pc:sldMk cId="0" sldId="277"/>
        </pc:sldMkLst>
        <pc:spChg chg="add mod">
          <ac:chgData name="Pouria Forouzesh" userId="475bbfa581636a77" providerId="LiveId" clId="{25DB1CAC-8E14-4C98-846C-D92A9C2442CB}" dt="2023-01-20T08:05:05.964" v="213" actId="1036"/>
          <ac:spMkLst>
            <pc:docMk/>
            <pc:sldMk cId="0" sldId="277"/>
            <ac:spMk id="3" creationId="{F5281126-2121-AA3B-AC0B-6693FF7F0D72}"/>
          </ac:spMkLst>
        </pc:spChg>
        <pc:spChg chg="del">
          <ac:chgData name="Pouria Forouzesh" userId="475bbfa581636a77" providerId="LiveId" clId="{25DB1CAC-8E14-4C98-846C-D92A9C2442CB}" dt="2023-01-20T07:59:28.719" v="158" actId="478"/>
          <ac:spMkLst>
            <pc:docMk/>
            <pc:sldMk cId="0" sldId="277"/>
            <ac:spMk id="9" creationId="{00000000-0000-0000-0000-000000000000}"/>
          </ac:spMkLst>
        </pc:spChg>
        <pc:picChg chg="del">
          <ac:chgData name="Pouria Forouzesh" userId="475bbfa581636a77" providerId="LiveId" clId="{25DB1CAC-8E14-4C98-846C-D92A9C2442CB}" dt="2023-01-20T07:59:29.677" v="159" actId="478"/>
          <ac:picMkLst>
            <pc:docMk/>
            <pc:sldMk cId="0" sldId="277"/>
            <ac:picMk id="2" creationId="{00000000-0000-0000-0000-000000000000}"/>
          </ac:picMkLst>
        </pc:picChg>
        <pc:picChg chg="add mod">
          <ac:chgData name="Pouria Forouzesh" userId="475bbfa581636a77" providerId="LiveId" clId="{25DB1CAC-8E14-4C98-846C-D92A9C2442CB}" dt="2023-01-20T08:05:07.083" v="216" actId="1036"/>
          <ac:picMkLst>
            <pc:docMk/>
            <pc:sldMk cId="0" sldId="277"/>
            <ac:picMk id="5" creationId="{B0A81AE0-A680-540D-084F-7D1867EE0C3E}"/>
          </ac:picMkLst>
        </pc:picChg>
      </pc:sldChg>
      <pc:sldChg chg="modSp mod modTransition">
        <pc:chgData name="Pouria Forouzesh" userId="475bbfa581636a77" providerId="LiveId" clId="{25DB1CAC-8E14-4C98-846C-D92A9C2442CB}" dt="2023-01-27T14:21:45.278" v="515"/>
        <pc:sldMkLst>
          <pc:docMk/>
          <pc:sldMk cId="0" sldId="280"/>
        </pc:sldMkLst>
        <pc:spChg chg="mod">
          <ac:chgData name="Pouria Forouzesh" userId="475bbfa581636a77" providerId="LiveId" clId="{25DB1CAC-8E14-4C98-846C-D92A9C2442CB}" dt="2023-01-20T08:11:45.058" v="284" actId="20577"/>
          <ac:spMkLst>
            <pc:docMk/>
            <pc:sldMk cId="0" sldId="280"/>
            <ac:spMk id="1150" creationId="{00000000-0000-0000-0000-000000000000}"/>
          </ac:spMkLst>
        </pc:spChg>
      </pc:sldChg>
      <pc:sldChg chg="addSp delSp modSp mod modTransition">
        <pc:chgData name="Pouria Forouzesh" userId="475bbfa581636a77" providerId="LiveId" clId="{25DB1CAC-8E14-4C98-846C-D92A9C2442CB}" dt="2023-01-27T14:21:45.278" v="515"/>
        <pc:sldMkLst>
          <pc:docMk/>
          <pc:sldMk cId="0" sldId="281"/>
        </pc:sldMkLst>
        <pc:spChg chg="del">
          <ac:chgData name="Pouria Forouzesh" userId="475bbfa581636a77" providerId="LiveId" clId="{25DB1CAC-8E14-4C98-846C-D92A9C2442CB}" dt="2023-01-20T08:13:06.698" v="286" actId="478"/>
          <ac:spMkLst>
            <pc:docMk/>
            <pc:sldMk cId="0" sldId="281"/>
            <ac:spMk id="2" creationId="{00000000-0000-0000-0000-000000000000}"/>
          </ac:spMkLst>
        </pc:spChg>
        <pc:spChg chg="del">
          <ac:chgData name="Pouria Forouzesh" userId="475bbfa581636a77" providerId="LiveId" clId="{25DB1CAC-8E14-4C98-846C-D92A9C2442CB}" dt="2023-01-20T08:13:06.698" v="286" actId="478"/>
          <ac:spMkLst>
            <pc:docMk/>
            <pc:sldMk cId="0" sldId="281"/>
            <ac:spMk id="9" creationId="{00000000-0000-0000-0000-000000000000}"/>
          </ac:spMkLst>
        </pc:spChg>
        <pc:picChg chg="add del mod">
          <ac:chgData name="Pouria Forouzesh" userId="475bbfa581636a77" providerId="LiveId" clId="{25DB1CAC-8E14-4C98-846C-D92A9C2442CB}" dt="2023-01-20T08:13:19.506" v="289" actId="478"/>
          <ac:picMkLst>
            <pc:docMk/>
            <pc:sldMk cId="0" sldId="281"/>
            <ac:picMk id="4" creationId="{A4DA7339-4681-3871-3669-BA4B0C23ED69}"/>
          </ac:picMkLst>
        </pc:picChg>
        <pc:picChg chg="add mod">
          <ac:chgData name="Pouria Forouzesh" userId="475bbfa581636a77" providerId="LiveId" clId="{25DB1CAC-8E14-4C98-846C-D92A9C2442CB}" dt="2023-01-20T08:14:15.320" v="291" actId="14100"/>
          <ac:picMkLst>
            <pc:docMk/>
            <pc:sldMk cId="0" sldId="281"/>
            <ac:picMk id="6" creationId="{E49DF022-852F-AADF-3EA5-FBAE6CCEFF25}"/>
          </ac:picMkLst>
        </pc:picChg>
        <pc:picChg chg="del">
          <ac:chgData name="Pouria Forouzesh" userId="475bbfa581636a77" providerId="LiveId" clId="{25DB1CAC-8E14-4C98-846C-D92A9C2442CB}" dt="2023-01-20T08:13:04.672" v="285" actId="478"/>
          <ac:picMkLst>
            <pc:docMk/>
            <pc:sldMk cId="0" sldId="281"/>
            <ac:picMk id="10" creationId="{00000000-0000-0000-0000-000000000000}"/>
          </ac:picMkLst>
        </pc:picChg>
      </pc:sldChg>
      <pc:sldChg chg="addSp delSp modSp mod modTransition">
        <pc:chgData name="Pouria Forouzesh" userId="475bbfa581636a77" providerId="LiveId" clId="{25DB1CAC-8E14-4C98-846C-D92A9C2442CB}" dt="2023-01-27T14:21:45.278" v="515"/>
        <pc:sldMkLst>
          <pc:docMk/>
          <pc:sldMk cId="0" sldId="282"/>
        </pc:sldMkLst>
        <pc:spChg chg="del">
          <ac:chgData name="Pouria Forouzesh" userId="475bbfa581636a77" providerId="LiveId" clId="{25DB1CAC-8E14-4C98-846C-D92A9C2442CB}" dt="2023-01-20T08:15:33.648" v="299" actId="478"/>
          <ac:spMkLst>
            <pc:docMk/>
            <pc:sldMk cId="0" sldId="282"/>
            <ac:spMk id="4" creationId="{00000000-0000-0000-0000-000000000000}"/>
          </ac:spMkLst>
        </pc:spChg>
        <pc:spChg chg="del">
          <ac:chgData name="Pouria Forouzesh" userId="475bbfa581636a77" providerId="LiveId" clId="{25DB1CAC-8E14-4C98-846C-D92A9C2442CB}" dt="2023-01-20T08:15:34.649" v="300" actId="478"/>
          <ac:spMkLst>
            <pc:docMk/>
            <pc:sldMk cId="0" sldId="282"/>
            <ac:spMk id="5" creationId="{00000000-0000-0000-0000-000000000000}"/>
          </ac:spMkLst>
        </pc:spChg>
        <pc:picChg chg="del">
          <ac:chgData name="Pouria Forouzesh" userId="475bbfa581636a77" providerId="LiveId" clId="{25DB1CAC-8E14-4C98-846C-D92A9C2442CB}" dt="2023-01-20T08:15:29.292" v="298" actId="478"/>
          <ac:picMkLst>
            <pc:docMk/>
            <pc:sldMk cId="0" sldId="282"/>
            <ac:picMk id="2" creationId="{00000000-0000-0000-0000-000000000000}"/>
          </ac:picMkLst>
        </pc:picChg>
        <pc:picChg chg="add mod">
          <ac:chgData name="Pouria Forouzesh" userId="475bbfa581636a77" providerId="LiveId" clId="{25DB1CAC-8E14-4C98-846C-D92A9C2442CB}" dt="2023-01-20T08:17:46.330" v="308" actId="1076"/>
          <ac:picMkLst>
            <pc:docMk/>
            <pc:sldMk cId="0" sldId="282"/>
            <ac:picMk id="6" creationId="{D1716792-31B1-2D3F-9855-B5384CCCF7C8}"/>
          </ac:picMkLst>
        </pc:picChg>
      </pc:sldChg>
      <pc:sldChg chg="delSp mod modTransition">
        <pc:chgData name="Pouria Forouzesh" userId="475bbfa581636a77" providerId="LiveId" clId="{25DB1CAC-8E14-4C98-846C-D92A9C2442CB}" dt="2023-01-27T14:21:45.278" v="515"/>
        <pc:sldMkLst>
          <pc:docMk/>
          <pc:sldMk cId="0" sldId="283"/>
        </pc:sldMkLst>
        <pc:spChg chg="del">
          <ac:chgData name="Pouria Forouzesh" userId="475bbfa581636a77" providerId="LiveId" clId="{25DB1CAC-8E14-4C98-846C-D92A9C2442CB}" dt="2023-01-20T08:17:58.987" v="309" actId="478"/>
          <ac:spMkLst>
            <pc:docMk/>
            <pc:sldMk cId="0" sldId="283"/>
            <ac:spMk id="3" creationId="{00000000-0000-0000-0000-000000000000}"/>
          </ac:spMkLst>
        </pc:spChg>
        <pc:spChg chg="del">
          <ac:chgData name="Pouria Forouzesh" userId="475bbfa581636a77" providerId="LiveId" clId="{25DB1CAC-8E14-4C98-846C-D92A9C2442CB}" dt="2023-01-20T08:17:58.987" v="309" actId="478"/>
          <ac:spMkLst>
            <pc:docMk/>
            <pc:sldMk cId="0" sldId="283"/>
            <ac:spMk id="43" creationId="{00000000-0000-0000-0000-000000000000}"/>
          </ac:spMkLst>
        </pc:spChg>
        <pc:picChg chg="del">
          <ac:chgData name="Pouria Forouzesh" userId="475bbfa581636a77" providerId="LiveId" clId="{25DB1CAC-8E14-4C98-846C-D92A9C2442CB}" dt="2023-01-20T08:17:58.987" v="309" actId="478"/>
          <ac:picMkLst>
            <pc:docMk/>
            <pc:sldMk cId="0" sldId="283"/>
            <ac:picMk id="2" creationId="{00000000-0000-0000-0000-000000000000}"/>
          </ac:picMkLst>
        </pc:picChg>
      </pc:sldChg>
      <pc:sldChg chg="modSp mod ord modTransition">
        <pc:chgData name="Pouria Forouzesh" userId="475bbfa581636a77" providerId="LiveId" clId="{25DB1CAC-8E14-4C98-846C-D92A9C2442CB}" dt="2023-01-27T14:21:45.278" v="515"/>
        <pc:sldMkLst>
          <pc:docMk/>
          <pc:sldMk cId="0" sldId="284"/>
        </pc:sldMkLst>
        <pc:spChg chg="mod">
          <ac:chgData name="Pouria Forouzesh" userId="475bbfa581636a77" providerId="LiveId" clId="{25DB1CAC-8E14-4C98-846C-D92A9C2442CB}" dt="2023-01-20T08:15:22.256" v="297" actId="404"/>
          <ac:spMkLst>
            <pc:docMk/>
            <pc:sldMk cId="0" sldId="284"/>
            <ac:spMk id="1259" creationId="{00000000-0000-0000-0000-000000000000}"/>
          </ac:spMkLst>
        </pc:spChg>
      </pc:sldChg>
      <pc:sldChg chg="modSp mod ord modTransition">
        <pc:chgData name="Pouria Forouzesh" userId="475bbfa581636a77" providerId="LiveId" clId="{25DB1CAC-8E14-4C98-846C-D92A9C2442CB}" dt="2023-01-27T14:21:45.278" v="515"/>
        <pc:sldMkLst>
          <pc:docMk/>
          <pc:sldMk cId="0" sldId="287"/>
        </pc:sldMkLst>
        <pc:spChg chg="mod">
          <ac:chgData name="Pouria Forouzesh" userId="475bbfa581636a77" providerId="LiveId" clId="{25DB1CAC-8E14-4C98-846C-D92A9C2442CB}" dt="2023-01-20T08:20:04.708" v="380" actId="1076"/>
          <ac:spMkLst>
            <pc:docMk/>
            <pc:sldMk cId="0" sldId="287"/>
            <ac:spMk id="1292" creationId="{00000000-0000-0000-0000-000000000000}"/>
          </ac:spMkLst>
        </pc:spChg>
      </pc:sldChg>
      <pc:sldChg chg="addSp delSp modSp mod modTransition">
        <pc:chgData name="Pouria Forouzesh" userId="475bbfa581636a77" providerId="LiveId" clId="{25DB1CAC-8E14-4C98-846C-D92A9C2442CB}" dt="2023-01-27T14:21:45.278" v="515"/>
        <pc:sldMkLst>
          <pc:docMk/>
          <pc:sldMk cId="2092108056" sldId="314"/>
        </pc:sldMkLst>
        <pc:spChg chg="add del mod">
          <ac:chgData name="Pouria Forouzesh" userId="475bbfa581636a77" providerId="LiveId" clId="{25DB1CAC-8E14-4C98-846C-D92A9C2442CB}" dt="2023-01-20T07:41:19.662" v="41" actId="478"/>
          <ac:spMkLst>
            <pc:docMk/>
            <pc:sldMk cId="2092108056" sldId="314"/>
            <ac:spMk id="3" creationId="{45F8F6DA-B4FB-F095-14EE-97AD43730EE6}"/>
          </ac:spMkLst>
        </pc:spChg>
        <pc:spChg chg="del">
          <ac:chgData name="Pouria Forouzesh" userId="475bbfa581636a77" providerId="LiveId" clId="{25DB1CAC-8E14-4C98-846C-D92A9C2442CB}" dt="2023-01-20T07:41:16.059" v="39" actId="478"/>
          <ac:spMkLst>
            <pc:docMk/>
            <pc:sldMk cId="2092108056" sldId="314"/>
            <ac:spMk id="4" creationId="{00000000-0000-0000-0000-000000000000}"/>
          </ac:spMkLst>
        </pc:spChg>
        <pc:spChg chg="del">
          <ac:chgData name="Pouria Forouzesh" userId="475bbfa581636a77" providerId="LiveId" clId="{25DB1CAC-8E14-4C98-846C-D92A9C2442CB}" dt="2023-01-20T07:41:17.723" v="40" actId="478"/>
          <ac:spMkLst>
            <pc:docMk/>
            <pc:sldMk cId="2092108056" sldId="314"/>
            <ac:spMk id="5" creationId="{00000000-0000-0000-0000-000000000000}"/>
          </ac:spMkLst>
        </pc:spChg>
        <pc:picChg chg="add mod">
          <ac:chgData name="Pouria Forouzesh" userId="475bbfa581636a77" providerId="LiveId" clId="{25DB1CAC-8E14-4C98-846C-D92A9C2442CB}" dt="2023-01-25T08:02:13.250" v="444" actId="1037"/>
          <ac:picMkLst>
            <pc:docMk/>
            <pc:sldMk cId="2092108056" sldId="314"/>
            <ac:picMk id="3" creationId="{802596CD-8ECA-927F-3D0E-1EB80B61BF9A}"/>
          </ac:picMkLst>
        </pc:picChg>
        <pc:picChg chg="del">
          <ac:chgData name="Pouria Forouzesh" userId="475bbfa581636a77" providerId="LiveId" clId="{25DB1CAC-8E14-4C98-846C-D92A9C2442CB}" dt="2023-01-20T07:41:12.879" v="38" actId="478"/>
          <ac:picMkLst>
            <pc:docMk/>
            <pc:sldMk cId="2092108056" sldId="314"/>
            <ac:picMk id="6" creationId="{00000000-0000-0000-0000-000000000000}"/>
          </ac:picMkLst>
        </pc:picChg>
        <pc:picChg chg="add del mod">
          <ac:chgData name="Pouria Forouzesh" userId="475bbfa581636a77" providerId="LiveId" clId="{25DB1CAC-8E14-4C98-846C-D92A9C2442CB}" dt="2023-01-20T07:46:59.275" v="46" actId="478"/>
          <ac:picMkLst>
            <pc:docMk/>
            <pc:sldMk cId="2092108056" sldId="314"/>
            <ac:picMk id="8" creationId="{8D9AA2E2-D6DF-B7C3-0440-72418CEF6F7C}"/>
          </ac:picMkLst>
        </pc:picChg>
        <pc:picChg chg="add del mod">
          <ac:chgData name="Pouria Forouzesh" userId="475bbfa581636a77" providerId="LiveId" clId="{25DB1CAC-8E14-4C98-846C-D92A9C2442CB}" dt="2023-01-25T08:02:08.118" v="437" actId="478"/>
          <ac:picMkLst>
            <pc:docMk/>
            <pc:sldMk cId="2092108056" sldId="314"/>
            <ac:picMk id="10" creationId="{A30910F6-1C5F-40E6-E0ED-DFDBB4672FA3}"/>
          </ac:picMkLst>
        </pc:picChg>
      </pc:sldChg>
      <pc:sldChg chg="delSp mod ord modTransition">
        <pc:chgData name="Pouria Forouzesh" userId="475bbfa581636a77" providerId="LiveId" clId="{25DB1CAC-8E14-4C98-846C-D92A9C2442CB}" dt="2023-01-27T14:21:45.278" v="515"/>
        <pc:sldMkLst>
          <pc:docMk/>
          <pc:sldMk cId="3964466983" sldId="316"/>
        </pc:sldMkLst>
        <pc:spChg chg="del">
          <ac:chgData name="Pouria Forouzesh" userId="475bbfa581636a77" providerId="LiveId" clId="{25DB1CAC-8E14-4C98-846C-D92A9C2442CB}" dt="2023-01-20T08:18:20.700" v="317" actId="478"/>
          <ac:spMkLst>
            <pc:docMk/>
            <pc:sldMk cId="3964466983" sldId="316"/>
            <ac:spMk id="3" creationId="{00000000-0000-0000-0000-000000000000}"/>
          </ac:spMkLst>
        </pc:spChg>
        <pc:picChg chg="del">
          <ac:chgData name="Pouria Forouzesh" userId="475bbfa581636a77" providerId="LiveId" clId="{25DB1CAC-8E14-4C98-846C-D92A9C2442CB}" dt="2023-01-20T08:18:19.667" v="316" actId="478"/>
          <ac:picMkLst>
            <pc:docMk/>
            <pc:sldMk cId="3964466983" sldId="316"/>
            <ac:picMk id="4" creationId="{00000000-0000-0000-0000-000000000000}"/>
          </ac:picMkLst>
        </pc:picChg>
      </pc:sldChg>
      <pc:sldChg chg="delSp mod modTransition">
        <pc:chgData name="Pouria Forouzesh" userId="475bbfa581636a77" providerId="LiveId" clId="{25DB1CAC-8E14-4C98-846C-D92A9C2442CB}" dt="2023-01-27T14:21:45.278" v="515"/>
        <pc:sldMkLst>
          <pc:docMk/>
          <pc:sldMk cId="3002781040" sldId="317"/>
        </pc:sldMkLst>
        <pc:spChg chg="del">
          <ac:chgData name="Pouria Forouzesh" userId="475bbfa581636a77" providerId="LiveId" clId="{25DB1CAC-8E14-4C98-846C-D92A9C2442CB}" dt="2023-01-20T08:18:28.328" v="318" actId="478"/>
          <ac:spMkLst>
            <pc:docMk/>
            <pc:sldMk cId="3002781040" sldId="317"/>
            <ac:spMk id="2" creationId="{00000000-0000-0000-0000-000000000000}"/>
          </ac:spMkLst>
        </pc:spChg>
        <pc:picChg chg="del">
          <ac:chgData name="Pouria Forouzesh" userId="475bbfa581636a77" providerId="LiveId" clId="{25DB1CAC-8E14-4C98-846C-D92A9C2442CB}" dt="2023-01-20T08:18:28.328" v="318" actId="478"/>
          <ac:picMkLst>
            <pc:docMk/>
            <pc:sldMk cId="3002781040" sldId="317"/>
            <ac:picMk id="3" creationId="{00000000-0000-0000-0000-000000000000}"/>
          </ac:picMkLst>
        </pc:picChg>
      </pc:sldChg>
      <pc:sldChg chg="delSp modSp mod modTransition">
        <pc:chgData name="Pouria Forouzesh" userId="475bbfa581636a77" providerId="LiveId" clId="{25DB1CAC-8E14-4C98-846C-D92A9C2442CB}" dt="2023-01-27T14:21:45.278" v="515"/>
        <pc:sldMkLst>
          <pc:docMk/>
          <pc:sldMk cId="64829136" sldId="318"/>
        </pc:sldMkLst>
        <pc:spChg chg="del">
          <ac:chgData name="Pouria Forouzesh" userId="475bbfa581636a77" providerId="LiveId" clId="{25DB1CAC-8E14-4C98-846C-D92A9C2442CB}" dt="2023-01-20T08:18:35.589" v="323" actId="478"/>
          <ac:spMkLst>
            <pc:docMk/>
            <pc:sldMk cId="64829136" sldId="318"/>
            <ac:spMk id="3" creationId="{00000000-0000-0000-0000-000000000000}"/>
          </ac:spMkLst>
        </pc:spChg>
        <pc:spChg chg="del mod">
          <ac:chgData name="Pouria Forouzesh" userId="475bbfa581636a77" providerId="LiveId" clId="{25DB1CAC-8E14-4C98-846C-D92A9C2442CB}" dt="2023-01-20T08:18:34.535" v="322" actId="478"/>
          <ac:spMkLst>
            <pc:docMk/>
            <pc:sldMk cId="64829136" sldId="318"/>
            <ac:spMk id="12" creationId="{00000000-0000-0000-0000-000000000000}"/>
          </ac:spMkLst>
        </pc:spChg>
        <pc:picChg chg="del">
          <ac:chgData name="Pouria Forouzesh" userId="475bbfa581636a77" providerId="LiveId" clId="{25DB1CAC-8E14-4C98-846C-D92A9C2442CB}" dt="2023-01-20T08:18:36.243" v="324" actId="478"/>
          <ac:picMkLst>
            <pc:docMk/>
            <pc:sldMk cId="64829136" sldId="318"/>
            <ac:picMk id="2" creationId="{00000000-0000-0000-0000-000000000000}"/>
          </ac:picMkLst>
        </pc:picChg>
        <pc:picChg chg="del">
          <ac:chgData name="Pouria Forouzesh" userId="475bbfa581636a77" providerId="LiveId" clId="{25DB1CAC-8E14-4C98-846C-D92A9C2442CB}" dt="2023-01-20T08:18:31.783" v="319" actId="478"/>
          <ac:picMkLst>
            <pc:docMk/>
            <pc:sldMk cId="64829136" sldId="318"/>
            <ac:picMk id="4" creationId="{00000000-0000-0000-0000-000000000000}"/>
          </ac:picMkLst>
        </pc:picChg>
      </pc:sldChg>
      <pc:sldChg chg="delSp mod modTransition">
        <pc:chgData name="Pouria Forouzesh" userId="475bbfa581636a77" providerId="LiveId" clId="{25DB1CAC-8E14-4C98-846C-D92A9C2442CB}" dt="2023-01-27T14:21:45.278" v="515"/>
        <pc:sldMkLst>
          <pc:docMk/>
          <pc:sldMk cId="4036412443" sldId="319"/>
        </pc:sldMkLst>
        <pc:spChg chg="del">
          <ac:chgData name="Pouria Forouzesh" userId="475bbfa581636a77" providerId="LiveId" clId="{25DB1CAC-8E14-4C98-846C-D92A9C2442CB}" dt="2023-01-20T08:18:40.752" v="327" actId="478"/>
          <ac:spMkLst>
            <pc:docMk/>
            <pc:sldMk cId="4036412443" sldId="319"/>
            <ac:spMk id="7" creationId="{00000000-0000-0000-0000-000000000000}"/>
          </ac:spMkLst>
        </pc:spChg>
        <pc:spChg chg="del">
          <ac:chgData name="Pouria Forouzesh" userId="475bbfa581636a77" providerId="LiveId" clId="{25DB1CAC-8E14-4C98-846C-D92A9C2442CB}" dt="2023-01-20T08:18:39.602" v="326" actId="478"/>
          <ac:spMkLst>
            <pc:docMk/>
            <pc:sldMk cId="4036412443" sldId="319"/>
            <ac:spMk id="12" creationId="{00000000-0000-0000-0000-000000000000}"/>
          </ac:spMkLst>
        </pc:spChg>
        <pc:spChg chg="del">
          <ac:chgData name="Pouria Forouzesh" userId="475bbfa581636a77" providerId="LiveId" clId="{25DB1CAC-8E14-4C98-846C-D92A9C2442CB}" dt="2023-01-20T08:18:42.254" v="328" actId="478"/>
          <ac:spMkLst>
            <pc:docMk/>
            <pc:sldMk cId="4036412443" sldId="319"/>
            <ac:spMk id="13" creationId="{00000000-0000-0000-0000-000000000000}"/>
          </ac:spMkLst>
        </pc:spChg>
        <pc:picChg chg="del">
          <ac:chgData name="Pouria Forouzesh" userId="475bbfa581636a77" providerId="LiveId" clId="{25DB1CAC-8E14-4C98-846C-D92A9C2442CB}" dt="2023-01-20T08:18:42.842" v="329" actId="478"/>
          <ac:picMkLst>
            <pc:docMk/>
            <pc:sldMk cId="4036412443" sldId="319"/>
            <ac:picMk id="2" creationId="{00000000-0000-0000-0000-000000000000}"/>
          </ac:picMkLst>
        </pc:picChg>
        <pc:picChg chg="del">
          <ac:chgData name="Pouria Forouzesh" userId="475bbfa581636a77" providerId="LiveId" clId="{25DB1CAC-8E14-4C98-846C-D92A9C2442CB}" dt="2023-01-20T08:18:38.902" v="325" actId="478"/>
          <ac:picMkLst>
            <pc:docMk/>
            <pc:sldMk cId="4036412443" sldId="319"/>
            <ac:picMk id="1026" creationId="{00000000-0000-0000-0000-000000000000}"/>
          </ac:picMkLst>
        </pc:picChg>
      </pc:sldChg>
      <pc:sldChg chg="delSp mod modTransition">
        <pc:chgData name="Pouria Forouzesh" userId="475bbfa581636a77" providerId="LiveId" clId="{25DB1CAC-8E14-4C98-846C-D92A9C2442CB}" dt="2023-01-27T14:21:45.278" v="515"/>
        <pc:sldMkLst>
          <pc:docMk/>
          <pc:sldMk cId="1154301887" sldId="320"/>
        </pc:sldMkLst>
        <pc:spChg chg="del">
          <ac:chgData name="Pouria Forouzesh" userId="475bbfa581636a77" providerId="LiveId" clId="{25DB1CAC-8E14-4C98-846C-D92A9C2442CB}" dt="2023-01-20T08:18:56.216" v="339" actId="478"/>
          <ac:spMkLst>
            <pc:docMk/>
            <pc:sldMk cId="1154301887" sldId="320"/>
            <ac:spMk id="3" creationId="{00000000-0000-0000-0000-000000000000}"/>
          </ac:spMkLst>
        </pc:spChg>
        <pc:picChg chg="del">
          <ac:chgData name="Pouria Forouzesh" userId="475bbfa581636a77" providerId="LiveId" clId="{25DB1CAC-8E14-4C98-846C-D92A9C2442CB}" dt="2023-01-20T08:18:54.456" v="338" actId="478"/>
          <ac:picMkLst>
            <pc:docMk/>
            <pc:sldMk cId="1154301887" sldId="320"/>
            <ac:picMk id="2" creationId="{00000000-0000-0000-0000-000000000000}"/>
          </ac:picMkLst>
        </pc:picChg>
      </pc:sldChg>
      <pc:sldChg chg="delSp modSp mod modTransition">
        <pc:chgData name="Pouria Forouzesh" userId="475bbfa581636a77" providerId="LiveId" clId="{25DB1CAC-8E14-4C98-846C-D92A9C2442CB}" dt="2023-01-27T14:21:45.278" v="515"/>
        <pc:sldMkLst>
          <pc:docMk/>
          <pc:sldMk cId="1521616188" sldId="321"/>
        </pc:sldMkLst>
        <pc:spChg chg="del mod">
          <ac:chgData name="Pouria Forouzesh" userId="475bbfa581636a77" providerId="LiveId" clId="{25DB1CAC-8E14-4C98-846C-D92A9C2442CB}" dt="2023-01-20T08:18:49.051" v="333" actId="478"/>
          <ac:spMkLst>
            <pc:docMk/>
            <pc:sldMk cId="1521616188" sldId="321"/>
            <ac:spMk id="2" creationId="{00000000-0000-0000-0000-000000000000}"/>
          </ac:spMkLst>
        </pc:spChg>
        <pc:spChg chg="del">
          <ac:chgData name="Pouria Forouzesh" userId="475bbfa581636a77" providerId="LiveId" clId="{25DB1CAC-8E14-4C98-846C-D92A9C2442CB}" dt="2023-01-20T08:18:46.326" v="331" actId="478"/>
          <ac:spMkLst>
            <pc:docMk/>
            <pc:sldMk cId="1521616188" sldId="321"/>
            <ac:spMk id="5" creationId="{00000000-0000-0000-0000-000000000000}"/>
          </ac:spMkLst>
        </pc:spChg>
        <pc:spChg chg="del">
          <ac:chgData name="Pouria Forouzesh" userId="475bbfa581636a77" providerId="LiveId" clId="{25DB1CAC-8E14-4C98-846C-D92A9C2442CB}" dt="2023-01-20T08:18:47.643" v="332" actId="478"/>
          <ac:spMkLst>
            <pc:docMk/>
            <pc:sldMk cId="1521616188" sldId="321"/>
            <ac:spMk id="11" creationId="{00000000-0000-0000-0000-000000000000}"/>
          </ac:spMkLst>
        </pc:spChg>
        <pc:picChg chg="del">
          <ac:chgData name="Pouria Forouzesh" userId="475bbfa581636a77" providerId="LiveId" clId="{25DB1CAC-8E14-4C98-846C-D92A9C2442CB}" dt="2023-01-20T08:18:49.661" v="334" actId="478"/>
          <ac:picMkLst>
            <pc:docMk/>
            <pc:sldMk cId="1521616188" sldId="321"/>
            <ac:picMk id="4" creationId="{00000000-0000-0000-0000-000000000000}"/>
          </ac:picMkLst>
        </pc:picChg>
      </pc:sldChg>
      <pc:sldChg chg="delSp modSp mod modTransition delAnim">
        <pc:chgData name="Pouria Forouzesh" userId="475bbfa581636a77" providerId="LiveId" clId="{25DB1CAC-8E14-4C98-846C-D92A9C2442CB}" dt="2023-01-27T14:21:45.278" v="515"/>
        <pc:sldMkLst>
          <pc:docMk/>
          <pc:sldMk cId="1466526980" sldId="322"/>
        </pc:sldMkLst>
        <pc:spChg chg="del">
          <ac:chgData name="Pouria Forouzesh" userId="475bbfa581636a77" providerId="LiveId" clId="{25DB1CAC-8E14-4C98-846C-D92A9C2442CB}" dt="2023-01-20T08:19:04.543" v="345" actId="478"/>
          <ac:spMkLst>
            <pc:docMk/>
            <pc:sldMk cId="1466526980" sldId="322"/>
            <ac:spMk id="2" creationId="{00000000-0000-0000-0000-000000000000}"/>
          </ac:spMkLst>
        </pc:spChg>
        <pc:spChg chg="del">
          <ac:chgData name="Pouria Forouzesh" userId="475bbfa581636a77" providerId="LiveId" clId="{25DB1CAC-8E14-4C98-846C-D92A9C2442CB}" dt="2023-01-20T08:18:59.943" v="342" actId="478"/>
          <ac:spMkLst>
            <pc:docMk/>
            <pc:sldMk cId="1466526980" sldId="322"/>
            <ac:spMk id="5" creationId="{00000000-0000-0000-0000-000000000000}"/>
          </ac:spMkLst>
        </pc:spChg>
        <pc:spChg chg="del">
          <ac:chgData name="Pouria Forouzesh" userId="475bbfa581636a77" providerId="LiveId" clId="{25DB1CAC-8E14-4C98-846C-D92A9C2442CB}" dt="2023-01-20T08:19:01.094" v="343" actId="478"/>
          <ac:spMkLst>
            <pc:docMk/>
            <pc:sldMk cId="1466526980" sldId="322"/>
            <ac:spMk id="6" creationId="{00000000-0000-0000-0000-000000000000}"/>
          </ac:spMkLst>
        </pc:spChg>
        <pc:spChg chg="del mod">
          <ac:chgData name="Pouria Forouzesh" userId="475bbfa581636a77" providerId="LiveId" clId="{25DB1CAC-8E14-4C98-846C-D92A9C2442CB}" dt="2023-01-20T08:19:05.958" v="346" actId="478"/>
          <ac:spMkLst>
            <pc:docMk/>
            <pc:sldMk cId="1466526980" sldId="322"/>
            <ac:spMk id="12" creationId="{00000000-0000-0000-0000-000000000000}"/>
          </ac:spMkLst>
        </pc:spChg>
        <pc:picChg chg="del">
          <ac:chgData name="Pouria Forouzesh" userId="475bbfa581636a77" providerId="LiveId" clId="{25DB1CAC-8E14-4C98-846C-D92A9C2442CB}" dt="2023-01-20T08:18:59.256" v="341" actId="478"/>
          <ac:picMkLst>
            <pc:docMk/>
            <pc:sldMk cId="1466526980" sldId="322"/>
            <ac:picMk id="3" creationId="{00000000-0000-0000-0000-000000000000}"/>
          </ac:picMkLst>
        </pc:picChg>
        <pc:picChg chg="del">
          <ac:chgData name="Pouria Forouzesh" userId="475bbfa581636a77" providerId="LiveId" clId="{25DB1CAC-8E14-4C98-846C-D92A9C2442CB}" dt="2023-01-20T08:18:58.609" v="340" actId="478"/>
          <ac:picMkLst>
            <pc:docMk/>
            <pc:sldMk cId="1466526980" sldId="322"/>
            <ac:picMk id="4" creationId="{00000000-0000-0000-0000-000000000000}"/>
          </ac:picMkLst>
        </pc:picChg>
      </pc:sldChg>
      <pc:sldChg chg="delSp modSp mod modTransition">
        <pc:chgData name="Pouria Forouzesh" userId="475bbfa581636a77" providerId="LiveId" clId="{25DB1CAC-8E14-4C98-846C-D92A9C2442CB}" dt="2023-01-27T14:21:45.278" v="515"/>
        <pc:sldMkLst>
          <pc:docMk/>
          <pc:sldMk cId="3356848838" sldId="323"/>
        </pc:sldMkLst>
        <pc:spChg chg="del mod">
          <ac:chgData name="Pouria Forouzesh" userId="475bbfa581636a77" providerId="LiveId" clId="{25DB1CAC-8E14-4C98-846C-D92A9C2442CB}" dt="2023-01-20T08:19:12.056" v="352" actId="478"/>
          <ac:spMkLst>
            <pc:docMk/>
            <pc:sldMk cId="3356848838" sldId="323"/>
            <ac:spMk id="2" creationId="{00000000-0000-0000-0000-000000000000}"/>
          </ac:spMkLst>
        </pc:spChg>
        <pc:spChg chg="del">
          <ac:chgData name="Pouria Forouzesh" userId="475bbfa581636a77" providerId="LiveId" clId="{25DB1CAC-8E14-4C98-846C-D92A9C2442CB}" dt="2023-01-20T08:19:10.831" v="351" actId="478"/>
          <ac:spMkLst>
            <pc:docMk/>
            <pc:sldMk cId="3356848838" sldId="323"/>
            <ac:spMk id="12" creationId="{00000000-0000-0000-0000-000000000000}"/>
          </ac:spMkLst>
        </pc:spChg>
        <pc:picChg chg="del">
          <ac:chgData name="Pouria Forouzesh" userId="475bbfa581636a77" providerId="LiveId" clId="{25DB1CAC-8E14-4C98-846C-D92A9C2442CB}" dt="2023-01-20T08:19:09.056" v="349" actId="478"/>
          <ac:picMkLst>
            <pc:docMk/>
            <pc:sldMk cId="3356848838" sldId="323"/>
            <ac:picMk id="3" creationId="{00000000-0000-0000-0000-000000000000}"/>
          </ac:picMkLst>
        </pc:picChg>
        <pc:picChg chg="del">
          <ac:chgData name="Pouria Forouzesh" userId="475bbfa581636a77" providerId="LiveId" clId="{25DB1CAC-8E14-4C98-846C-D92A9C2442CB}" dt="2023-01-20T08:19:08.090" v="347" actId="478"/>
          <ac:picMkLst>
            <pc:docMk/>
            <pc:sldMk cId="3356848838" sldId="323"/>
            <ac:picMk id="6" creationId="{00000000-0000-0000-0000-000000000000}"/>
          </ac:picMkLst>
        </pc:picChg>
        <pc:picChg chg="del">
          <ac:chgData name="Pouria Forouzesh" userId="475bbfa581636a77" providerId="LiveId" clId="{25DB1CAC-8E14-4C98-846C-D92A9C2442CB}" dt="2023-01-20T08:19:08.376" v="348" actId="478"/>
          <ac:picMkLst>
            <pc:docMk/>
            <pc:sldMk cId="3356848838" sldId="323"/>
            <ac:picMk id="8" creationId="{00000000-0000-0000-0000-000000000000}"/>
          </ac:picMkLst>
        </pc:picChg>
      </pc:sldChg>
      <pc:sldChg chg="delSp mod modTransition">
        <pc:chgData name="Pouria Forouzesh" userId="475bbfa581636a77" providerId="LiveId" clId="{25DB1CAC-8E14-4C98-846C-D92A9C2442CB}" dt="2023-01-27T14:21:45.278" v="515"/>
        <pc:sldMkLst>
          <pc:docMk/>
          <pc:sldMk cId="2643338835" sldId="324"/>
        </pc:sldMkLst>
        <pc:spChg chg="del">
          <ac:chgData name="Pouria Forouzesh" userId="475bbfa581636a77" providerId="LiveId" clId="{25DB1CAC-8E14-4C98-846C-D92A9C2442CB}" dt="2023-01-20T08:19:14.740" v="353" actId="478"/>
          <ac:spMkLst>
            <pc:docMk/>
            <pc:sldMk cId="2643338835" sldId="324"/>
            <ac:spMk id="2" creationId="{00000000-0000-0000-0000-000000000000}"/>
          </ac:spMkLst>
        </pc:spChg>
        <pc:spChg chg="del">
          <ac:chgData name="Pouria Forouzesh" userId="475bbfa581636a77" providerId="LiveId" clId="{25DB1CAC-8E14-4C98-846C-D92A9C2442CB}" dt="2023-01-20T08:19:15.745" v="354" actId="478"/>
          <ac:spMkLst>
            <pc:docMk/>
            <pc:sldMk cId="2643338835" sldId="324"/>
            <ac:spMk id="4" creationId="{00000000-0000-0000-0000-000000000000}"/>
          </ac:spMkLst>
        </pc:spChg>
        <pc:picChg chg="del">
          <ac:chgData name="Pouria Forouzesh" userId="475bbfa581636a77" providerId="LiveId" clId="{25DB1CAC-8E14-4C98-846C-D92A9C2442CB}" dt="2023-01-20T08:19:16.218" v="355" actId="478"/>
          <ac:picMkLst>
            <pc:docMk/>
            <pc:sldMk cId="2643338835" sldId="324"/>
            <ac:picMk id="3" creationId="{00000000-0000-0000-0000-000000000000}"/>
          </ac:picMkLst>
        </pc:picChg>
      </pc:sldChg>
      <pc:sldChg chg="delSp mod modTransition delAnim">
        <pc:chgData name="Pouria Forouzesh" userId="475bbfa581636a77" providerId="LiveId" clId="{25DB1CAC-8E14-4C98-846C-D92A9C2442CB}" dt="2023-01-27T14:21:45.278" v="515"/>
        <pc:sldMkLst>
          <pc:docMk/>
          <pc:sldMk cId="1709379703" sldId="325"/>
        </pc:sldMkLst>
        <pc:spChg chg="del">
          <ac:chgData name="Pouria Forouzesh" userId="475bbfa581636a77" providerId="LiveId" clId="{25DB1CAC-8E14-4C98-846C-D92A9C2442CB}" dt="2023-01-20T08:19:24.727" v="361" actId="478"/>
          <ac:spMkLst>
            <pc:docMk/>
            <pc:sldMk cId="1709379703" sldId="325"/>
            <ac:spMk id="2" creationId="{00000000-0000-0000-0000-000000000000}"/>
          </ac:spMkLst>
        </pc:spChg>
        <pc:spChg chg="del">
          <ac:chgData name="Pouria Forouzesh" userId="475bbfa581636a77" providerId="LiveId" clId="{25DB1CAC-8E14-4C98-846C-D92A9C2442CB}" dt="2023-01-20T08:19:23.740" v="360" actId="478"/>
          <ac:spMkLst>
            <pc:docMk/>
            <pc:sldMk cId="1709379703" sldId="325"/>
            <ac:spMk id="16" creationId="{00000000-0000-0000-0000-000000000000}"/>
          </ac:spMkLst>
        </pc:spChg>
        <pc:picChg chg="del">
          <ac:chgData name="Pouria Forouzesh" userId="475bbfa581636a77" providerId="LiveId" clId="{25DB1CAC-8E14-4C98-846C-D92A9C2442CB}" dt="2023-01-20T08:19:21.815" v="358" actId="478"/>
          <ac:picMkLst>
            <pc:docMk/>
            <pc:sldMk cId="1709379703" sldId="325"/>
            <ac:picMk id="12" creationId="{00000000-0000-0000-0000-000000000000}"/>
          </ac:picMkLst>
        </pc:picChg>
        <pc:picChg chg="del">
          <ac:chgData name="Pouria Forouzesh" userId="475bbfa581636a77" providerId="LiveId" clId="{25DB1CAC-8E14-4C98-846C-D92A9C2442CB}" dt="2023-01-20T08:19:22.306" v="359" actId="478"/>
          <ac:picMkLst>
            <pc:docMk/>
            <pc:sldMk cId="1709379703" sldId="325"/>
            <ac:picMk id="13" creationId="{00000000-0000-0000-0000-000000000000}"/>
          </ac:picMkLst>
        </pc:picChg>
        <pc:picChg chg="del">
          <ac:chgData name="Pouria Forouzesh" userId="475bbfa581636a77" providerId="LiveId" clId="{25DB1CAC-8E14-4C98-846C-D92A9C2442CB}" dt="2023-01-20T08:19:25.460" v="362" actId="478"/>
          <ac:picMkLst>
            <pc:docMk/>
            <pc:sldMk cId="1709379703" sldId="325"/>
            <ac:picMk id="14" creationId="{00000000-0000-0000-0000-000000000000}"/>
          </ac:picMkLst>
        </pc:picChg>
        <pc:picChg chg="del">
          <ac:chgData name="Pouria Forouzesh" userId="475bbfa581636a77" providerId="LiveId" clId="{25DB1CAC-8E14-4C98-846C-D92A9C2442CB}" dt="2023-01-20T08:19:26.053" v="363" actId="478"/>
          <ac:picMkLst>
            <pc:docMk/>
            <pc:sldMk cId="1709379703" sldId="325"/>
            <ac:picMk id="15" creationId="{00000000-0000-0000-0000-000000000000}"/>
          </ac:picMkLst>
        </pc:picChg>
      </pc:sldChg>
      <pc:sldChg chg="delSp mod modTransition">
        <pc:chgData name="Pouria Forouzesh" userId="475bbfa581636a77" providerId="LiveId" clId="{25DB1CAC-8E14-4C98-846C-D92A9C2442CB}" dt="2023-01-27T14:21:45.278" v="515"/>
        <pc:sldMkLst>
          <pc:docMk/>
          <pc:sldMk cId="460765191" sldId="326"/>
        </pc:sldMkLst>
        <pc:spChg chg="del">
          <ac:chgData name="Pouria Forouzesh" userId="475bbfa581636a77" providerId="LiveId" clId="{25DB1CAC-8E14-4C98-846C-D92A9C2442CB}" dt="2023-01-20T08:19:33.973" v="369" actId="478"/>
          <ac:spMkLst>
            <pc:docMk/>
            <pc:sldMk cId="460765191" sldId="326"/>
            <ac:spMk id="2" creationId="{00000000-0000-0000-0000-000000000000}"/>
          </ac:spMkLst>
        </pc:spChg>
        <pc:spChg chg="del">
          <ac:chgData name="Pouria Forouzesh" userId="475bbfa581636a77" providerId="LiveId" clId="{25DB1CAC-8E14-4C98-846C-D92A9C2442CB}" dt="2023-01-20T08:19:29.853" v="366" actId="478"/>
          <ac:spMkLst>
            <pc:docMk/>
            <pc:sldMk cId="460765191" sldId="326"/>
            <ac:spMk id="3" creationId="{00000000-0000-0000-0000-000000000000}"/>
          </ac:spMkLst>
        </pc:spChg>
        <pc:spChg chg="del">
          <ac:chgData name="Pouria Forouzesh" userId="475bbfa581636a77" providerId="LiveId" clId="{25DB1CAC-8E14-4C98-846C-D92A9C2442CB}" dt="2023-01-20T08:19:32.529" v="368" actId="478"/>
          <ac:spMkLst>
            <pc:docMk/>
            <pc:sldMk cId="460765191" sldId="326"/>
            <ac:spMk id="12" creationId="{00000000-0000-0000-0000-000000000000}"/>
          </ac:spMkLst>
        </pc:spChg>
        <pc:picChg chg="del">
          <ac:chgData name="Pouria Forouzesh" userId="475bbfa581636a77" providerId="LiveId" clId="{25DB1CAC-8E14-4C98-846C-D92A9C2442CB}" dt="2023-01-20T08:19:28.437" v="365" actId="478"/>
          <ac:picMkLst>
            <pc:docMk/>
            <pc:sldMk cId="460765191" sldId="326"/>
            <ac:picMk id="13" creationId="{00000000-0000-0000-0000-000000000000}"/>
          </ac:picMkLst>
        </pc:picChg>
        <pc:picChg chg="del">
          <ac:chgData name="Pouria Forouzesh" userId="475bbfa581636a77" providerId="LiveId" clId="{25DB1CAC-8E14-4C98-846C-D92A9C2442CB}" dt="2023-01-20T08:19:28.107" v="364" actId="478"/>
          <ac:picMkLst>
            <pc:docMk/>
            <pc:sldMk cId="460765191" sldId="326"/>
            <ac:picMk id="14" creationId="{00000000-0000-0000-0000-000000000000}"/>
          </ac:picMkLst>
        </pc:picChg>
        <pc:picChg chg="del">
          <ac:chgData name="Pouria Forouzesh" userId="475bbfa581636a77" providerId="LiveId" clId="{25DB1CAC-8E14-4C98-846C-D92A9C2442CB}" dt="2023-01-20T08:19:30.975" v="367" actId="478"/>
          <ac:picMkLst>
            <pc:docMk/>
            <pc:sldMk cId="460765191" sldId="326"/>
            <ac:picMk id="15" creationId="{00000000-0000-0000-0000-000000000000}"/>
          </ac:picMkLst>
        </pc:picChg>
      </pc:sldChg>
      <pc:sldChg chg="delSp mod modTransition delAnim">
        <pc:chgData name="Pouria Forouzesh" userId="475bbfa581636a77" providerId="LiveId" clId="{25DB1CAC-8E14-4C98-846C-D92A9C2442CB}" dt="2023-01-27T14:21:45.278" v="515"/>
        <pc:sldMkLst>
          <pc:docMk/>
          <pc:sldMk cId="241946084" sldId="327"/>
        </pc:sldMkLst>
        <pc:spChg chg="del">
          <ac:chgData name="Pouria Forouzesh" userId="475bbfa581636a77" providerId="LiveId" clId="{25DB1CAC-8E14-4C98-846C-D92A9C2442CB}" dt="2023-01-20T08:19:38.563" v="372" actId="478"/>
          <ac:spMkLst>
            <pc:docMk/>
            <pc:sldMk cId="241946084" sldId="327"/>
            <ac:spMk id="2" creationId="{00000000-0000-0000-0000-000000000000}"/>
          </ac:spMkLst>
        </pc:spChg>
        <pc:spChg chg="del">
          <ac:chgData name="Pouria Forouzesh" userId="475bbfa581636a77" providerId="LiveId" clId="{25DB1CAC-8E14-4C98-846C-D92A9C2442CB}" dt="2023-01-20T08:19:40.737" v="373" actId="478"/>
          <ac:spMkLst>
            <pc:docMk/>
            <pc:sldMk cId="241946084" sldId="327"/>
            <ac:spMk id="6" creationId="{00000000-0000-0000-0000-000000000000}"/>
          </ac:spMkLst>
        </pc:spChg>
        <pc:spChg chg="del">
          <ac:chgData name="Pouria Forouzesh" userId="475bbfa581636a77" providerId="LiveId" clId="{25DB1CAC-8E14-4C98-846C-D92A9C2442CB}" dt="2023-01-20T08:19:40.737" v="373" actId="478"/>
          <ac:spMkLst>
            <pc:docMk/>
            <pc:sldMk cId="241946084" sldId="327"/>
            <ac:spMk id="8" creationId="{00000000-0000-0000-0000-000000000000}"/>
          </ac:spMkLst>
        </pc:spChg>
        <pc:spChg chg="del">
          <ac:chgData name="Pouria Forouzesh" userId="475bbfa581636a77" providerId="LiveId" clId="{25DB1CAC-8E14-4C98-846C-D92A9C2442CB}" dt="2023-01-20T08:19:40.737" v="373" actId="478"/>
          <ac:spMkLst>
            <pc:docMk/>
            <pc:sldMk cId="241946084" sldId="327"/>
            <ac:spMk id="9" creationId="{00000000-0000-0000-0000-000000000000}"/>
          </ac:spMkLst>
        </pc:spChg>
        <pc:spChg chg="del">
          <ac:chgData name="Pouria Forouzesh" userId="475bbfa581636a77" providerId="LiveId" clId="{25DB1CAC-8E14-4C98-846C-D92A9C2442CB}" dt="2023-01-20T08:19:40.737" v="373" actId="478"/>
          <ac:spMkLst>
            <pc:docMk/>
            <pc:sldMk cId="241946084" sldId="327"/>
            <ac:spMk id="10" creationId="{00000000-0000-0000-0000-000000000000}"/>
          </ac:spMkLst>
        </pc:spChg>
        <pc:spChg chg="del">
          <ac:chgData name="Pouria Forouzesh" userId="475bbfa581636a77" providerId="LiveId" clId="{25DB1CAC-8E14-4C98-846C-D92A9C2442CB}" dt="2023-01-20T08:19:40.737" v="373" actId="478"/>
          <ac:spMkLst>
            <pc:docMk/>
            <pc:sldMk cId="241946084" sldId="327"/>
            <ac:spMk id="11" creationId="{00000000-0000-0000-0000-000000000000}"/>
          </ac:spMkLst>
        </pc:spChg>
        <pc:spChg chg="del">
          <ac:chgData name="Pouria Forouzesh" userId="475bbfa581636a77" providerId="LiveId" clId="{25DB1CAC-8E14-4C98-846C-D92A9C2442CB}" dt="2023-01-20T08:19:40.737" v="373" actId="478"/>
          <ac:spMkLst>
            <pc:docMk/>
            <pc:sldMk cId="241946084" sldId="327"/>
            <ac:spMk id="13" creationId="{00000000-0000-0000-0000-000000000000}"/>
          </ac:spMkLst>
        </pc:spChg>
        <pc:spChg chg="del">
          <ac:chgData name="Pouria Forouzesh" userId="475bbfa581636a77" providerId="LiveId" clId="{25DB1CAC-8E14-4C98-846C-D92A9C2442CB}" dt="2023-01-20T08:19:40.737" v="373" actId="478"/>
          <ac:spMkLst>
            <pc:docMk/>
            <pc:sldMk cId="241946084" sldId="327"/>
            <ac:spMk id="14" creationId="{00000000-0000-0000-0000-000000000000}"/>
          </ac:spMkLst>
        </pc:spChg>
        <pc:spChg chg="del">
          <ac:chgData name="Pouria Forouzesh" userId="475bbfa581636a77" providerId="LiveId" clId="{25DB1CAC-8E14-4C98-846C-D92A9C2442CB}" dt="2023-01-20T08:19:40.737" v="373" actId="478"/>
          <ac:spMkLst>
            <pc:docMk/>
            <pc:sldMk cId="241946084" sldId="327"/>
            <ac:spMk id="15" creationId="{00000000-0000-0000-0000-000000000000}"/>
          </ac:spMkLst>
        </pc:spChg>
        <pc:picChg chg="del">
          <ac:chgData name="Pouria Forouzesh" userId="475bbfa581636a77" providerId="LiveId" clId="{25DB1CAC-8E14-4C98-846C-D92A9C2442CB}" dt="2023-01-20T08:19:36.739" v="370" actId="478"/>
          <ac:picMkLst>
            <pc:docMk/>
            <pc:sldMk cId="241946084" sldId="327"/>
            <ac:picMk id="3" creationId="{00000000-0000-0000-0000-000000000000}"/>
          </ac:picMkLst>
        </pc:picChg>
        <pc:picChg chg="del">
          <ac:chgData name="Pouria Forouzesh" userId="475bbfa581636a77" providerId="LiveId" clId="{25DB1CAC-8E14-4C98-846C-D92A9C2442CB}" dt="2023-01-20T08:19:40.737" v="373" actId="478"/>
          <ac:picMkLst>
            <pc:docMk/>
            <pc:sldMk cId="241946084" sldId="327"/>
            <ac:picMk id="4" creationId="{00000000-0000-0000-0000-000000000000}"/>
          </ac:picMkLst>
        </pc:picChg>
        <pc:picChg chg="del">
          <ac:chgData name="Pouria Forouzesh" userId="475bbfa581636a77" providerId="LiveId" clId="{25DB1CAC-8E14-4C98-846C-D92A9C2442CB}" dt="2023-01-20T08:19:37.390" v="371" actId="478"/>
          <ac:picMkLst>
            <pc:docMk/>
            <pc:sldMk cId="241946084" sldId="327"/>
            <ac:picMk id="5" creationId="{00000000-0000-0000-0000-000000000000}"/>
          </ac:picMkLst>
        </pc:picChg>
        <pc:picChg chg="del">
          <ac:chgData name="Pouria Forouzesh" userId="475bbfa581636a77" providerId="LiveId" clId="{25DB1CAC-8E14-4C98-846C-D92A9C2442CB}" dt="2023-01-20T08:19:40.737" v="373" actId="478"/>
          <ac:picMkLst>
            <pc:docMk/>
            <pc:sldMk cId="241946084" sldId="327"/>
            <ac:picMk id="12" creationId="{00000000-0000-0000-0000-000000000000}"/>
          </ac:picMkLst>
        </pc:picChg>
      </pc:sldChg>
      <pc:sldChg chg="delSp mod modTransition delAnim">
        <pc:chgData name="Pouria Forouzesh" userId="475bbfa581636a77" providerId="LiveId" clId="{25DB1CAC-8E14-4C98-846C-D92A9C2442CB}" dt="2023-01-27T14:21:45.278" v="515"/>
        <pc:sldMkLst>
          <pc:docMk/>
          <pc:sldMk cId="1362242538" sldId="328"/>
        </pc:sldMkLst>
        <pc:spChg chg="del">
          <ac:chgData name="Pouria Forouzesh" userId="475bbfa581636a77" providerId="LiveId" clId="{25DB1CAC-8E14-4C98-846C-D92A9C2442CB}" dt="2023-01-20T08:19:43.966" v="374" actId="478"/>
          <ac:spMkLst>
            <pc:docMk/>
            <pc:sldMk cId="1362242538" sldId="328"/>
            <ac:spMk id="5" creationId="{00000000-0000-0000-0000-000000000000}"/>
          </ac:spMkLst>
        </pc:spChg>
        <pc:spChg chg="del">
          <ac:chgData name="Pouria Forouzesh" userId="475bbfa581636a77" providerId="LiveId" clId="{25DB1CAC-8E14-4C98-846C-D92A9C2442CB}" dt="2023-01-20T08:19:46.733" v="375" actId="478"/>
          <ac:spMkLst>
            <pc:docMk/>
            <pc:sldMk cId="1362242538" sldId="328"/>
            <ac:spMk id="6" creationId="{00000000-0000-0000-0000-000000000000}"/>
          </ac:spMkLst>
        </pc:spChg>
        <pc:spChg chg="del">
          <ac:chgData name="Pouria Forouzesh" userId="475bbfa581636a77" providerId="LiveId" clId="{25DB1CAC-8E14-4C98-846C-D92A9C2442CB}" dt="2023-01-20T08:19:43.966" v="374" actId="478"/>
          <ac:spMkLst>
            <pc:docMk/>
            <pc:sldMk cId="1362242538" sldId="328"/>
            <ac:spMk id="7" creationId="{00000000-0000-0000-0000-000000000000}"/>
          </ac:spMkLst>
        </pc:spChg>
        <pc:spChg chg="del">
          <ac:chgData name="Pouria Forouzesh" userId="475bbfa581636a77" providerId="LiveId" clId="{25DB1CAC-8E14-4C98-846C-D92A9C2442CB}" dt="2023-01-20T08:19:43.966" v="374" actId="478"/>
          <ac:spMkLst>
            <pc:docMk/>
            <pc:sldMk cId="1362242538" sldId="328"/>
            <ac:spMk id="8" creationId="{00000000-0000-0000-0000-000000000000}"/>
          </ac:spMkLst>
        </pc:spChg>
        <pc:spChg chg="del">
          <ac:chgData name="Pouria Forouzesh" userId="475bbfa581636a77" providerId="LiveId" clId="{25DB1CAC-8E14-4C98-846C-D92A9C2442CB}" dt="2023-01-20T08:19:43.966" v="374" actId="478"/>
          <ac:spMkLst>
            <pc:docMk/>
            <pc:sldMk cId="1362242538" sldId="328"/>
            <ac:spMk id="9" creationId="{00000000-0000-0000-0000-000000000000}"/>
          </ac:spMkLst>
        </pc:spChg>
        <pc:spChg chg="del">
          <ac:chgData name="Pouria Forouzesh" userId="475bbfa581636a77" providerId="LiveId" clId="{25DB1CAC-8E14-4C98-846C-D92A9C2442CB}" dt="2023-01-20T08:19:43.966" v="374" actId="478"/>
          <ac:spMkLst>
            <pc:docMk/>
            <pc:sldMk cId="1362242538" sldId="328"/>
            <ac:spMk id="10" creationId="{00000000-0000-0000-0000-000000000000}"/>
          </ac:spMkLst>
        </pc:spChg>
        <pc:spChg chg="del">
          <ac:chgData name="Pouria Forouzesh" userId="475bbfa581636a77" providerId="LiveId" clId="{25DB1CAC-8E14-4C98-846C-D92A9C2442CB}" dt="2023-01-20T08:19:43.966" v="374" actId="478"/>
          <ac:spMkLst>
            <pc:docMk/>
            <pc:sldMk cId="1362242538" sldId="328"/>
            <ac:spMk id="11" creationId="{00000000-0000-0000-0000-000000000000}"/>
          </ac:spMkLst>
        </pc:spChg>
        <pc:spChg chg="del">
          <ac:chgData name="Pouria Forouzesh" userId="475bbfa581636a77" providerId="LiveId" clId="{25DB1CAC-8E14-4C98-846C-D92A9C2442CB}" dt="2023-01-20T08:19:43.966" v="374" actId="478"/>
          <ac:spMkLst>
            <pc:docMk/>
            <pc:sldMk cId="1362242538" sldId="328"/>
            <ac:spMk id="12" creationId="{00000000-0000-0000-0000-000000000000}"/>
          </ac:spMkLst>
        </pc:spChg>
        <pc:spChg chg="del">
          <ac:chgData name="Pouria Forouzesh" userId="475bbfa581636a77" providerId="LiveId" clId="{25DB1CAC-8E14-4C98-846C-D92A9C2442CB}" dt="2023-01-20T08:19:43.966" v="374" actId="478"/>
          <ac:spMkLst>
            <pc:docMk/>
            <pc:sldMk cId="1362242538" sldId="328"/>
            <ac:spMk id="13" creationId="{00000000-0000-0000-0000-000000000000}"/>
          </ac:spMkLst>
        </pc:spChg>
        <pc:picChg chg="del">
          <ac:chgData name="Pouria Forouzesh" userId="475bbfa581636a77" providerId="LiveId" clId="{25DB1CAC-8E14-4C98-846C-D92A9C2442CB}" dt="2023-01-20T08:19:43.966" v="374" actId="478"/>
          <ac:picMkLst>
            <pc:docMk/>
            <pc:sldMk cId="1362242538" sldId="328"/>
            <ac:picMk id="2" creationId="{00000000-0000-0000-0000-000000000000}"/>
          </ac:picMkLst>
        </pc:picChg>
        <pc:picChg chg="del">
          <ac:chgData name="Pouria Forouzesh" userId="475bbfa581636a77" providerId="LiveId" clId="{25DB1CAC-8E14-4C98-846C-D92A9C2442CB}" dt="2023-01-20T08:19:43.966" v="374" actId="478"/>
          <ac:picMkLst>
            <pc:docMk/>
            <pc:sldMk cId="1362242538" sldId="328"/>
            <ac:picMk id="3" creationId="{00000000-0000-0000-0000-000000000000}"/>
          </ac:picMkLst>
        </pc:picChg>
        <pc:picChg chg="del">
          <ac:chgData name="Pouria Forouzesh" userId="475bbfa581636a77" providerId="LiveId" clId="{25DB1CAC-8E14-4C98-846C-D92A9C2442CB}" dt="2023-01-20T08:19:43.966" v="374" actId="478"/>
          <ac:picMkLst>
            <pc:docMk/>
            <pc:sldMk cId="1362242538" sldId="328"/>
            <ac:picMk id="4" creationId="{00000000-0000-0000-0000-000000000000}"/>
          </ac:picMkLst>
        </pc:picChg>
      </pc:sldChg>
      <pc:sldChg chg="delSp mod modTransition delAnim">
        <pc:chgData name="Pouria Forouzesh" userId="475bbfa581636a77" providerId="LiveId" clId="{25DB1CAC-8E14-4C98-846C-D92A9C2442CB}" dt="2023-01-27T14:21:45.278" v="515"/>
        <pc:sldMkLst>
          <pc:docMk/>
          <pc:sldMk cId="929353883" sldId="329"/>
        </pc:sldMkLst>
        <pc:spChg chg="del">
          <ac:chgData name="Pouria Forouzesh" userId="475bbfa581636a77" providerId="LiveId" clId="{25DB1CAC-8E14-4C98-846C-D92A9C2442CB}" dt="2023-01-20T08:19:50.682" v="376" actId="478"/>
          <ac:spMkLst>
            <pc:docMk/>
            <pc:sldMk cId="929353883" sldId="329"/>
            <ac:spMk id="12" creationId="{00000000-0000-0000-0000-000000000000}"/>
          </ac:spMkLst>
        </pc:spChg>
        <pc:spChg chg="del">
          <ac:chgData name="Pouria Forouzesh" userId="475bbfa581636a77" providerId="LiveId" clId="{25DB1CAC-8E14-4C98-846C-D92A9C2442CB}" dt="2023-01-20T08:19:50.682" v="376" actId="478"/>
          <ac:spMkLst>
            <pc:docMk/>
            <pc:sldMk cId="929353883" sldId="329"/>
            <ac:spMk id="14" creationId="{00000000-0000-0000-0000-000000000000}"/>
          </ac:spMkLst>
        </pc:spChg>
        <pc:spChg chg="del">
          <ac:chgData name="Pouria Forouzesh" userId="475bbfa581636a77" providerId="LiveId" clId="{25DB1CAC-8E14-4C98-846C-D92A9C2442CB}" dt="2023-01-20T08:19:50.682" v="376" actId="478"/>
          <ac:spMkLst>
            <pc:docMk/>
            <pc:sldMk cId="929353883" sldId="329"/>
            <ac:spMk id="16" creationId="{00000000-0000-0000-0000-000000000000}"/>
          </ac:spMkLst>
        </pc:spChg>
        <pc:picChg chg="del">
          <ac:chgData name="Pouria Forouzesh" userId="475bbfa581636a77" providerId="LiveId" clId="{25DB1CAC-8E14-4C98-846C-D92A9C2442CB}" dt="2023-01-20T08:19:50.682" v="376" actId="478"/>
          <ac:picMkLst>
            <pc:docMk/>
            <pc:sldMk cId="929353883" sldId="329"/>
            <ac:picMk id="13" creationId="{00000000-0000-0000-0000-000000000000}"/>
          </ac:picMkLst>
        </pc:picChg>
        <pc:picChg chg="del">
          <ac:chgData name="Pouria Forouzesh" userId="475bbfa581636a77" providerId="LiveId" clId="{25DB1CAC-8E14-4C98-846C-D92A9C2442CB}" dt="2023-01-20T08:19:50.682" v="376" actId="478"/>
          <ac:picMkLst>
            <pc:docMk/>
            <pc:sldMk cId="929353883" sldId="329"/>
            <ac:picMk id="15" creationId="{00000000-0000-0000-0000-000000000000}"/>
          </ac:picMkLst>
        </pc:picChg>
      </pc:sldChg>
      <pc:sldChg chg="delSp mod modTransition">
        <pc:chgData name="Pouria Forouzesh" userId="475bbfa581636a77" providerId="LiveId" clId="{25DB1CAC-8E14-4C98-846C-D92A9C2442CB}" dt="2023-01-27T14:21:45.278" v="515"/>
        <pc:sldMkLst>
          <pc:docMk/>
          <pc:sldMk cId="1115204286" sldId="330"/>
        </pc:sldMkLst>
        <pc:spChg chg="del">
          <ac:chgData name="Pouria Forouzesh" userId="475bbfa581636a77" providerId="LiveId" clId="{25DB1CAC-8E14-4C98-846C-D92A9C2442CB}" dt="2023-01-20T08:19:54.157" v="377" actId="478"/>
          <ac:spMkLst>
            <pc:docMk/>
            <pc:sldMk cId="1115204286" sldId="330"/>
            <ac:spMk id="16" creationId="{00000000-0000-0000-0000-000000000000}"/>
          </ac:spMkLst>
        </pc:spChg>
        <pc:picChg chg="del">
          <ac:chgData name="Pouria Forouzesh" userId="475bbfa581636a77" providerId="LiveId" clId="{25DB1CAC-8E14-4C98-846C-D92A9C2442CB}" dt="2023-01-20T08:19:54.157" v="377" actId="478"/>
          <ac:picMkLst>
            <pc:docMk/>
            <pc:sldMk cId="1115204286" sldId="330"/>
            <ac:picMk id="12" creationId="{00000000-0000-0000-0000-000000000000}"/>
          </ac:picMkLst>
        </pc:picChg>
        <pc:picChg chg="del">
          <ac:chgData name="Pouria Forouzesh" userId="475bbfa581636a77" providerId="LiveId" clId="{25DB1CAC-8E14-4C98-846C-D92A9C2442CB}" dt="2023-01-20T08:19:54.157" v="377" actId="478"/>
          <ac:picMkLst>
            <pc:docMk/>
            <pc:sldMk cId="1115204286" sldId="330"/>
            <ac:picMk id="14" creationId="{00000000-0000-0000-0000-000000000000}"/>
          </ac:picMkLst>
        </pc:picChg>
      </pc:sldChg>
      <pc:sldChg chg="delSp mod modTransition delAnim">
        <pc:chgData name="Pouria Forouzesh" userId="475bbfa581636a77" providerId="LiveId" clId="{25DB1CAC-8E14-4C98-846C-D92A9C2442CB}" dt="2023-01-27T14:21:45.278" v="515"/>
        <pc:sldMkLst>
          <pc:docMk/>
          <pc:sldMk cId="508690246" sldId="331"/>
        </pc:sldMkLst>
        <pc:spChg chg="del">
          <ac:chgData name="Pouria Forouzesh" userId="475bbfa581636a77" providerId="LiveId" clId="{25DB1CAC-8E14-4C98-846C-D92A9C2442CB}" dt="2023-01-20T08:19:57.670" v="378" actId="478"/>
          <ac:spMkLst>
            <pc:docMk/>
            <pc:sldMk cId="508690246" sldId="331"/>
            <ac:spMk id="13" creationId="{00000000-0000-0000-0000-000000000000}"/>
          </ac:spMkLst>
        </pc:spChg>
        <pc:spChg chg="del">
          <ac:chgData name="Pouria Forouzesh" userId="475bbfa581636a77" providerId="LiveId" clId="{25DB1CAC-8E14-4C98-846C-D92A9C2442CB}" dt="2023-01-20T08:19:57.670" v="378" actId="478"/>
          <ac:spMkLst>
            <pc:docMk/>
            <pc:sldMk cId="508690246" sldId="331"/>
            <ac:spMk id="14" creationId="{00000000-0000-0000-0000-000000000000}"/>
          </ac:spMkLst>
        </pc:spChg>
        <pc:spChg chg="del">
          <ac:chgData name="Pouria Forouzesh" userId="475bbfa581636a77" providerId="LiveId" clId="{25DB1CAC-8E14-4C98-846C-D92A9C2442CB}" dt="2023-01-20T08:19:57.670" v="378" actId="478"/>
          <ac:spMkLst>
            <pc:docMk/>
            <pc:sldMk cId="508690246" sldId="331"/>
            <ac:spMk id="15" creationId="{00000000-0000-0000-0000-000000000000}"/>
          </ac:spMkLst>
        </pc:spChg>
        <pc:spChg chg="del">
          <ac:chgData name="Pouria Forouzesh" userId="475bbfa581636a77" providerId="LiveId" clId="{25DB1CAC-8E14-4C98-846C-D92A9C2442CB}" dt="2023-01-20T08:20:00.217" v="379" actId="478"/>
          <ac:spMkLst>
            <pc:docMk/>
            <pc:sldMk cId="508690246" sldId="331"/>
            <ac:spMk id="16" creationId="{00000000-0000-0000-0000-000000000000}"/>
          </ac:spMkLst>
        </pc:spChg>
        <pc:picChg chg="del">
          <ac:chgData name="Pouria Forouzesh" userId="475bbfa581636a77" providerId="LiveId" clId="{25DB1CAC-8E14-4C98-846C-D92A9C2442CB}" dt="2023-01-20T08:19:57.670" v="378" actId="478"/>
          <ac:picMkLst>
            <pc:docMk/>
            <pc:sldMk cId="508690246" sldId="331"/>
            <ac:picMk id="12" creationId="{00000000-0000-0000-0000-000000000000}"/>
          </ac:picMkLst>
        </pc:picChg>
      </pc:sldChg>
      <pc:sldChg chg="delSp mod modTransition delAnim">
        <pc:chgData name="Pouria Forouzesh" userId="475bbfa581636a77" providerId="LiveId" clId="{25DB1CAC-8E14-4C98-846C-D92A9C2442CB}" dt="2023-01-27T14:21:45.278" v="515"/>
        <pc:sldMkLst>
          <pc:docMk/>
          <pc:sldMk cId="1470775152" sldId="332"/>
        </pc:sldMkLst>
        <pc:spChg chg="del">
          <ac:chgData name="Pouria Forouzesh" userId="475bbfa581636a77" providerId="LiveId" clId="{25DB1CAC-8E14-4C98-846C-D92A9C2442CB}" dt="2023-01-20T08:20:08.990" v="381" actId="478"/>
          <ac:spMkLst>
            <pc:docMk/>
            <pc:sldMk cId="1470775152" sldId="332"/>
            <ac:spMk id="12" creationId="{00000000-0000-0000-0000-000000000000}"/>
          </ac:spMkLst>
        </pc:spChg>
        <pc:spChg chg="del">
          <ac:chgData name="Pouria Forouzesh" userId="475bbfa581636a77" providerId="LiveId" clId="{25DB1CAC-8E14-4C98-846C-D92A9C2442CB}" dt="2023-01-20T08:20:08.990" v="381" actId="478"/>
          <ac:spMkLst>
            <pc:docMk/>
            <pc:sldMk cId="1470775152" sldId="332"/>
            <ac:spMk id="13" creationId="{00000000-0000-0000-0000-000000000000}"/>
          </ac:spMkLst>
        </pc:spChg>
        <pc:spChg chg="del">
          <ac:chgData name="Pouria Forouzesh" userId="475bbfa581636a77" providerId="LiveId" clId="{25DB1CAC-8E14-4C98-846C-D92A9C2442CB}" dt="2023-01-20T08:20:08.990" v="381" actId="478"/>
          <ac:spMkLst>
            <pc:docMk/>
            <pc:sldMk cId="1470775152" sldId="332"/>
            <ac:spMk id="14" creationId="{00000000-0000-0000-0000-000000000000}"/>
          </ac:spMkLst>
        </pc:spChg>
        <pc:spChg chg="del">
          <ac:chgData name="Pouria Forouzesh" userId="475bbfa581636a77" providerId="LiveId" clId="{25DB1CAC-8E14-4C98-846C-D92A9C2442CB}" dt="2023-01-20T08:20:08.990" v="381" actId="478"/>
          <ac:spMkLst>
            <pc:docMk/>
            <pc:sldMk cId="1470775152" sldId="332"/>
            <ac:spMk id="15" creationId="{00000000-0000-0000-0000-000000000000}"/>
          </ac:spMkLst>
        </pc:spChg>
      </pc:sldChg>
      <pc:sldChg chg="ord modTransition">
        <pc:chgData name="Pouria Forouzesh" userId="475bbfa581636a77" providerId="LiveId" clId="{25DB1CAC-8E14-4C98-846C-D92A9C2442CB}" dt="2023-01-27T14:21:45.278" v="515"/>
        <pc:sldMkLst>
          <pc:docMk/>
          <pc:sldMk cId="2811367570" sldId="333"/>
        </pc:sldMkLst>
      </pc:sldChg>
      <pc:sldChg chg="delSp mod modTransition">
        <pc:chgData name="Pouria Forouzesh" userId="475bbfa581636a77" providerId="LiveId" clId="{25DB1CAC-8E14-4C98-846C-D92A9C2442CB}" dt="2023-01-27T14:21:45.278" v="515"/>
        <pc:sldMkLst>
          <pc:docMk/>
          <pc:sldMk cId="1253768723" sldId="334"/>
        </pc:sldMkLst>
        <pc:spChg chg="del">
          <ac:chgData name="Pouria Forouzesh" userId="475bbfa581636a77" providerId="LiveId" clId="{25DB1CAC-8E14-4C98-846C-D92A9C2442CB}" dt="2023-01-20T08:19:19.628" v="357" actId="478"/>
          <ac:spMkLst>
            <pc:docMk/>
            <pc:sldMk cId="1253768723" sldId="334"/>
            <ac:spMk id="13" creationId="{00000000-0000-0000-0000-000000000000}"/>
          </ac:spMkLst>
        </pc:spChg>
        <pc:picChg chg="del">
          <ac:chgData name="Pouria Forouzesh" userId="475bbfa581636a77" providerId="LiveId" clId="{25DB1CAC-8E14-4C98-846C-D92A9C2442CB}" dt="2023-01-20T08:19:17.978" v="356" actId="478"/>
          <ac:picMkLst>
            <pc:docMk/>
            <pc:sldMk cId="1253768723" sldId="334"/>
            <ac:picMk id="14" creationId="{00000000-0000-0000-0000-000000000000}"/>
          </ac:picMkLst>
        </pc:picChg>
      </pc:sldChg>
      <pc:sldChg chg="delSp mod modTransition delAnim">
        <pc:chgData name="Pouria Forouzesh" userId="475bbfa581636a77" providerId="LiveId" clId="{25DB1CAC-8E14-4C98-846C-D92A9C2442CB}" dt="2023-01-27T14:21:45.278" v="515"/>
        <pc:sldMkLst>
          <pc:docMk/>
          <pc:sldMk cId="1068891729" sldId="335"/>
        </pc:sldMkLst>
        <pc:spChg chg="del">
          <ac:chgData name="Pouria Forouzesh" userId="475bbfa581636a77" providerId="LiveId" clId="{25DB1CAC-8E14-4C98-846C-D92A9C2442CB}" dt="2023-01-20T08:18:52.467" v="337" actId="478"/>
          <ac:spMkLst>
            <pc:docMk/>
            <pc:sldMk cId="1068891729" sldId="335"/>
            <ac:spMk id="13" creationId="{00000000-0000-0000-0000-000000000000}"/>
          </ac:spMkLst>
        </pc:spChg>
        <pc:picChg chg="del">
          <ac:chgData name="Pouria Forouzesh" userId="475bbfa581636a77" providerId="LiveId" clId="{25DB1CAC-8E14-4C98-846C-D92A9C2442CB}" dt="2023-01-20T08:18:51.206" v="335" actId="478"/>
          <ac:picMkLst>
            <pc:docMk/>
            <pc:sldMk cId="1068891729" sldId="335"/>
            <ac:picMk id="12" creationId="{00000000-0000-0000-0000-000000000000}"/>
          </ac:picMkLst>
        </pc:picChg>
        <pc:picChg chg="del">
          <ac:chgData name="Pouria Forouzesh" userId="475bbfa581636a77" providerId="LiveId" clId="{25DB1CAC-8E14-4C98-846C-D92A9C2442CB}" dt="2023-01-20T08:18:51.646" v="336" actId="478"/>
          <ac:picMkLst>
            <pc:docMk/>
            <pc:sldMk cId="1068891729" sldId="335"/>
            <ac:picMk id="14" creationId="{00000000-0000-0000-0000-000000000000}"/>
          </ac:picMkLst>
        </pc:picChg>
      </pc:sldChg>
      <pc:sldChg chg="addSp delSp modSp new mod modTransition">
        <pc:chgData name="Pouria Forouzesh" userId="475bbfa581636a77" providerId="LiveId" clId="{25DB1CAC-8E14-4C98-846C-D92A9C2442CB}" dt="2023-01-27T14:21:45.278" v="515"/>
        <pc:sldMkLst>
          <pc:docMk/>
          <pc:sldMk cId="3696454244" sldId="336"/>
        </pc:sldMkLst>
        <pc:spChg chg="del">
          <ac:chgData name="Pouria Forouzesh" userId="475bbfa581636a77" providerId="LiveId" clId="{25DB1CAC-8E14-4C98-846C-D92A9C2442CB}" dt="2023-01-20T08:01:43.193" v="179" actId="478"/>
          <ac:spMkLst>
            <pc:docMk/>
            <pc:sldMk cId="3696454244" sldId="336"/>
            <ac:spMk id="2" creationId="{31250620-9742-73F8-8098-D48517A022C5}"/>
          </ac:spMkLst>
        </pc:spChg>
        <pc:spChg chg="del">
          <ac:chgData name="Pouria Forouzesh" userId="475bbfa581636a77" providerId="LiveId" clId="{25DB1CAC-8E14-4C98-846C-D92A9C2442CB}" dt="2023-01-20T08:01:43.193" v="179" actId="478"/>
          <ac:spMkLst>
            <pc:docMk/>
            <pc:sldMk cId="3696454244" sldId="336"/>
            <ac:spMk id="3" creationId="{6D88BD92-6DB2-CC02-1606-B0348C122702}"/>
          </ac:spMkLst>
        </pc:spChg>
        <pc:spChg chg="del">
          <ac:chgData name="Pouria Forouzesh" userId="475bbfa581636a77" providerId="LiveId" clId="{25DB1CAC-8E14-4C98-846C-D92A9C2442CB}" dt="2023-01-20T08:01:43.193" v="179" actId="478"/>
          <ac:spMkLst>
            <pc:docMk/>
            <pc:sldMk cId="3696454244" sldId="336"/>
            <ac:spMk id="4" creationId="{18E7F576-0A68-78F4-EA8B-38B187CAF00C}"/>
          </ac:spMkLst>
        </pc:spChg>
        <pc:spChg chg="del">
          <ac:chgData name="Pouria Forouzesh" userId="475bbfa581636a77" providerId="LiveId" clId="{25DB1CAC-8E14-4C98-846C-D92A9C2442CB}" dt="2023-01-20T08:01:43.193" v="179" actId="478"/>
          <ac:spMkLst>
            <pc:docMk/>
            <pc:sldMk cId="3696454244" sldId="336"/>
            <ac:spMk id="5" creationId="{5E315545-D118-B6B4-AA82-2CBC6CA656FD}"/>
          </ac:spMkLst>
        </pc:spChg>
        <pc:spChg chg="del">
          <ac:chgData name="Pouria Forouzesh" userId="475bbfa581636a77" providerId="LiveId" clId="{25DB1CAC-8E14-4C98-846C-D92A9C2442CB}" dt="2023-01-20T08:01:43.193" v="179" actId="478"/>
          <ac:spMkLst>
            <pc:docMk/>
            <pc:sldMk cId="3696454244" sldId="336"/>
            <ac:spMk id="6" creationId="{C46503F3-7076-9298-EC9F-7D803B69CF37}"/>
          </ac:spMkLst>
        </pc:spChg>
        <pc:spChg chg="del">
          <ac:chgData name="Pouria Forouzesh" userId="475bbfa581636a77" providerId="LiveId" clId="{25DB1CAC-8E14-4C98-846C-D92A9C2442CB}" dt="2023-01-20T08:01:43.193" v="179" actId="478"/>
          <ac:spMkLst>
            <pc:docMk/>
            <pc:sldMk cId="3696454244" sldId="336"/>
            <ac:spMk id="7" creationId="{F5A4BD46-F8EC-7AE3-407E-C619BB9ADC89}"/>
          </ac:spMkLst>
        </pc:spChg>
        <pc:spChg chg="del">
          <ac:chgData name="Pouria Forouzesh" userId="475bbfa581636a77" providerId="LiveId" clId="{25DB1CAC-8E14-4C98-846C-D92A9C2442CB}" dt="2023-01-20T08:01:43.193" v="179" actId="478"/>
          <ac:spMkLst>
            <pc:docMk/>
            <pc:sldMk cId="3696454244" sldId="336"/>
            <ac:spMk id="8" creationId="{BD2D2411-72F5-FF9A-5ECB-0ED1C34E312F}"/>
          </ac:spMkLst>
        </pc:spChg>
        <pc:spChg chg="add mod">
          <ac:chgData name="Pouria Forouzesh" userId="475bbfa581636a77" providerId="LiveId" clId="{25DB1CAC-8E14-4C98-846C-D92A9C2442CB}" dt="2023-01-20T08:05:11.132" v="219" actId="1036"/>
          <ac:spMkLst>
            <pc:docMk/>
            <pc:sldMk cId="3696454244" sldId="336"/>
            <ac:spMk id="9" creationId="{072D32B2-D41A-DD6F-EA17-66EBDB1B2F35}"/>
          </ac:spMkLst>
        </pc:spChg>
        <pc:picChg chg="add mod">
          <ac:chgData name="Pouria Forouzesh" userId="475bbfa581636a77" providerId="LiveId" clId="{25DB1CAC-8E14-4C98-846C-D92A9C2442CB}" dt="2023-01-20T08:05:12.758" v="222" actId="1036"/>
          <ac:picMkLst>
            <pc:docMk/>
            <pc:sldMk cId="3696454244" sldId="336"/>
            <ac:picMk id="11" creationId="{23BB37D9-1CAF-B841-8A83-D225A99966DD}"/>
          </ac:picMkLst>
        </pc:picChg>
      </pc:sldChg>
      <pc:sldChg chg="addSp delSp modSp new mod modTransition modAnim">
        <pc:chgData name="Pouria Forouzesh" userId="475bbfa581636a77" providerId="LiveId" clId="{25DB1CAC-8E14-4C98-846C-D92A9C2442CB}" dt="2023-01-27T14:21:45.278" v="515"/>
        <pc:sldMkLst>
          <pc:docMk/>
          <pc:sldMk cId="3302732022" sldId="337"/>
        </pc:sldMkLst>
        <pc:spChg chg="add mod">
          <ac:chgData name="Pouria Forouzesh" userId="475bbfa581636a77" providerId="LiveId" clId="{25DB1CAC-8E14-4C98-846C-D92A9C2442CB}" dt="2023-01-26T16:54:48.473" v="471" actId="208"/>
          <ac:spMkLst>
            <pc:docMk/>
            <pc:sldMk cId="3302732022" sldId="337"/>
            <ac:spMk id="2" creationId="{4EA7F3CF-E615-6042-BBC6-DDC05A2992A4}"/>
          </ac:spMkLst>
        </pc:spChg>
        <pc:spChg chg="del">
          <ac:chgData name="Pouria Forouzesh" userId="475bbfa581636a77" providerId="LiveId" clId="{25DB1CAC-8E14-4C98-846C-D92A9C2442CB}" dt="2023-01-20T08:03:56.065" v="196" actId="478"/>
          <ac:spMkLst>
            <pc:docMk/>
            <pc:sldMk cId="3302732022" sldId="337"/>
            <ac:spMk id="2" creationId="{BF8BD7FF-DEC2-9C48-7F27-EAA3F9ECB4C3}"/>
          </ac:spMkLst>
        </pc:spChg>
        <pc:spChg chg="del">
          <ac:chgData name="Pouria Forouzesh" userId="475bbfa581636a77" providerId="LiveId" clId="{25DB1CAC-8E14-4C98-846C-D92A9C2442CB}" dt="2023-01-20T08:03:56.065" v="196" actId="478"/>
          <ac:spMkLst>
            <pc:docMk/>
            <pc:sldMk cId="3302732022" sldId="337"/>
            <ac:spMk id="3" creationId="{7ED1E767-261D-A956-1C13-60EFE3989B18}"/>
          </ac:spMkLst>
        </pc:spChg>
        <pc:spChg chg="add mod">
          <ac:chgData name="Pouria Forouzesh" userId="475bbfa581636a77" providerId="LiveId" clId="{25DB1CAC-8E14-4C98-846C-D92A9C2442CB}" dt="2023-01-26T16:55:23.900" v="477" actId="14100"/>
          <ac:spMkLst>
            <pc:docMk/>
            <pc:sldMk cId="3302732022" sldId="337"/>
            <ac:spMk id="4" creationId="{9FA5BB24-9A1D-45B9-A118-CB3EDC207B3B}"/>
          </ac:spMkLst>
        </pc:spChg>
        <pc:spChg chg="del">
          <ac:chgData name="Pouria Forouzesh" userId="475bbfa581636a77" providerId="LiveId" clId="{25DB1CAC-8E14-4C98-846C-D92A9C2442CB}" dt="2023-01-20T08:03:56.065" v="196" actId="478"/>
          <ac:spMkLst>
            <pc:docMk/>
            <pc:sldMk cId="3302732022" sldId="337"/>
            <ac:spMk id="4" creationId="{F51C700A-633C-845C-09CE-D74C659C7600}"/>
          </ac:spMkLst>
        </pc:spChg>
        <pc:spChg chg="del">
          <ac:chgData name="Pouria Forouzesh" userId="475bbfa581636a77" providerId="LiveId" clId="{25DB1CAC-8E14-4C98-846C-D92A9C2442CB}" dt="2023-01-20T08:03:56.065" v="196" actId="478"/>
          <ac:spMkLst>
            <pc:docMk/>
            <pc:sldMk cId="3302732022" sldId="337"/>
            <ac:spMk id="5" creationId="{04FDC642-FE5A-BE77-E142-51708658C94B}"/>
          </ac:spMkLst>
        </pc:spChg>
        <pc:spChg chg="del">
          <ac:chgData name="Pouria Forouzesh" userId="475bbfa581636a77" providerId="LiveId" clId="{25DB1CAC-8E14-4C98-846C-D92A9C2442CB}" dt="2023-01-20T08:03:56.065" v="196" actId="478"/>
          <ac:spMkLst>
            <pc:docMk/>
            <pc:sldMk cId="3302732022" sldId="337"/>
            <ac:spMk id="6" creationId="{F09FFC38-D5C0-E8CF-B039-94FA0207E413}"/>
          </ac:spMkLst>
        </pc:spChg>
        <pc:spChg chg="del">
          <ac:chgData name="Pouria Forouzesh" userId="475bbfa581636a77" providerId="LiveId" clId="{25DB1CAC-8E14-4C98-846C-D92A9C2442CB}" dt="2023-01-20T08:03:56.065" v="196" actId="478"/>
          <ac:spMkLst>
            <pc:docMk/>
            <pc:sldMk cId="3302732022" sldId="337"/>
            <ac:spMk id="7" creationId="{14CBF8B5-51BF-E4C8-4506-8A7F8B070FFC}"/>
          </ac:spMkLst>
        </pc:spChg>
        <pc:spChg chg="del">
          <ac:chgData name="Pouria Forouzesh" userId="475bbfa581636a77" providerId="LiveId" clId="{25DB1CAC-8E14-4C98-846C-D92A9C2442CB}" dt="2023-01-20T08:03:56.065" v="196" actId="478"/>
          <ac:spMkLst>
            <pc:docMk/>
            <pc:sldMk cId="3302732022" sldId="337"/>
            <ac:spMk id="8" creationId="{86C8ECE4-0C25-4946-7792-25FAB5FA11E1}"/>
          </ac:spMkLst>
        </pc:spChg>
        <pc:spChg chg="add mod">
          <ac:chgData name="Pouria Forouzesh" userId="475bbfa581636a77" providerId="LiveId" clId="{25DB1CAC-8E14-4C98-846C-D92A9C2442CB}" dt="2023-01-20T08:06:42.006" v="236" actId="20577"/>
          <ac:spMkLst>
            <pc:docMk/>
            <pc:sldMk cId="3302732022" sldId="337"/>
            <ac:spMk id="11" creationId="{73A3338D-FCF2-F1AC-0451-E334F13F09FF}"/>
          </ac:spMkLst>
        </pc:spChg>
        <pc:picChg chg="add mod">
          <ac:chgData name="Pouria Forouzesh" userId="475bbfa581636a77" providerId="LiveId" clId="{25DB1CAC-8E14-4C98-846C-D92A9C2442CB}" dt="2023-01-26T16:54:57.037" v="473" actId="571"/>
          <ac:picMkLst>
            <pc:docMk/>
            <pc:sldMk cId="3302732022" sldId="337"/>
            <ac:picMk id="3" creationId="{23C37350-9C7B-5AC9-BE3E-AD0BB107851B}"/>
          </ac:picMkLst>
        </pc:picChg>
        <pc:picChg chg="add mod">
          <ac:chgData name="Pouria Forouzesh" userId="475bbfa581636a77" providerId="LiveId" clId="{25DB1CAC-8E14-4C98-846C-D92A9C2442CB}" dt="2023-01-20T08:05:41.109" v="230" actId="1035"/>
          <ac:picMkLst>
            <pc:docMk/>
            <pc:sldMk cId="3302732022" sldId="337"/>
            <ac:picMk id="10" creationId="{61E57E02-0011-1B2B-A520-2B97D4613E50}"/>
          </ac:picMkLst>
        </pc:picChg>
        <pc:picChg chg="add mod">
          <ac:chgData name="Pouria Forouzesh" userId="475bbfa581636a77" providerId="LiveId" clId="{25DB1CAC-8E14-4C98-846C-D92A9C2442CB}" dt="2023-01-26T16:54:18.237" v="465" actId="1076"/>
          <ac:picMkLst>
            <pc:docMk/>
            <pc:sldMk cId="3302732022" sldId="337"/>
            <ac:picMk id="13" creationId="{09199D15-956D-BC18-400F-51D588281A57}"/>
          </ac:picMkLst>
        </pc:picChg>
      </pc:sldChg>
      <pc:sldChg chg="addSp delSp modSp new mod modTransition modAnim">
        <pc:chgData name="Pouria Forouzesh" userId="475bbfa581636a77" providerId="LiveId" clId="{25DB1CAC-8E14-4C98-846C-D92A9C2442CB}" dt="2023-01-27T14:21:45.278" v="515"/>
        <pc:sldMkLst>
          <pc:docMk/>
          <pc:sldMk cId="1547881233" sldId="338"/>
        </pc:sldMkLst>
        <pc:spChg chg="del">
          <ac:chgData name="Pouria Forouzesh" userId="475bbfa581636a77" providerId="LiveId" clId="{25DB1CAC-8E14-4C98-846C-D92A9C2442CB}" dt="2023-01-20T08:07:35.095" v="248" actId="478"/>
          <ac:spMkLst>
            <pc:docMk/>
            <pc:sldMk cId="1547881233" sldId="338"/>
            <ac:spMk id="2" creationId="{B5384FB3-C8AD-06CE-EAFA-55EA97A04F6D}"/>
          </ac:spMkLst>
        </pc:spChg>
        <pc:spChg chg="add mod">
          <ac:chgData name="Pouria Forouzesh" userId="475bbfa581636a77" providerId="LiveId" clId="{25DB1CAC-8E14-4C98-846C-D92A9C2442CB}" dt="2023-01-26T16:59:08.207" v="495" actId="208"/>
          <ac:spMkLst>
            <pc:docMk/>
            <pc:sldMk cId="1547881233" sldId="338"/>
            <ac:spMk id="2" creationId="{B73C6543-920D-2321-1715-6B311E25E96F}"/>
          </ac:spMkLst>
        </pc:spChg>
        <pc:spChg chg="del">
          <ac:chgData name="Pouria Forouzesh" userId="475bbfa581636a77" providerId="LiveId" clId="{25DB1CAC-8E14-4C98-846C-D92A9C2442CB}" dt="2023-01-20T08:07:35.095" v="248" actId="478"/>
          <ac:spMkLst>
            <pc:docMk/>
            <pc:sldMk cId="1547881233" sldId="338"/>
            <ac:spMk id="3" creationId="{4ABB046C-6D67-1BB4-9F62-7F871069069A}"/>
          </ac:spMkLst>
        </pc:spChg>
        <pc:spChg chg="add del mod">
          <ac:chgData name="Pouria Forouzesh" userId="475bbfa581636a77" providerId="LiveId" clId="{25DB1CAC-8E14-4C98-846C-D92A9C2442CB}" dt="2023-01-26T17:00:26.508" v="500" actId="478"/>
          <ac:spMkLst>
            <pc:docMk/>
            <pc:sldMk cId="1547881233" sldId="338"/>
            <ac:spMk id="3" creationId="{F3A3C63C-19F5-167A-5C66-67B063AAB9BD}"/>
          </ac:spMkLst>
        </pc:spChg>
        <pc:spChg chg="del">
          <ac:chgData name="Pouria Forouzesh" userId="475bbfa581636a77" providerId="LiveId" clId="{25DB1CAC-8E14-4C98-846C-D92A9C2442CB}" dt="2023-01-20T08:07:35.095" v="248" actId="478"/>
          <ac:spMkLst>
            <pc:docMk/>
            <pc:sldMk cId="1547881233" sldId="338"/>
            <ac:spMk id="4" creationId="{4622D158-93B2-40BD-7306-486EFFBA57BD}"/>
          </ac:spMkLst>
        </pc:spChg>
        <pc:spChg chg="add mod">
          <ac:chgData name="Pouria Forouzesh" userId="475bbfa581636a77" providerId="LiveId" clId="{25DB1CAC-8E14-4C98-846C-D92A9C2442CB}" dt="2023-01-26T17:00:40.010" v="503" actId="208"/>
          <ac:spMkLst>
            <pc:docMk/>
            <pc:sldMk cId="1547881233" sldId="338"/>
            <ac:spMk id="4" creationId="{C069A61E-C690-59A8-DC72-4168E06FF5B2}"/>
          </ac:spMkLst>
        </pc:spChg>
        <pc:spChg chg="add mod">
          <ac:chgData name="Pouria Forouzesh" userId="475bbfa581636a77" providerId="LiveId" clId="{25DB1CAC-8E14-4C98-846C-D92A9C2442CB}" dt="2023-01-26T17:01:13.133" v="506" actId="208"/>
          <ac:spMkLst>
            <pc:docMk/>
            <pc:sldMk cId="1547881233" sldId="338"/>
            <ac:spMk id="5" creationId="{24FF4EBE-1E83-CC64-FBD9-55CAD0523000}"/>
          </ac:spMkLst>
        </pc:spChg>
        <pc:spChg chg="del">
          <ac:chgData name="Pouria Forouzesh" userId="475bbfa581636a77" providerId="LiveId" clId="{25DB1CAC-8E14-4C98-846C-D92A9C2442CB}" dt="2023-01-20T08:07:35.095" v="248" actId="478"/>
          <ac:spMkLst>
            <pc:docMk/>
            <pc:sldMk cId="1547881233" sldId="338"/>
            <ac:spMk id="5" creationId="{6491EAE1-5332-7FE6-F64E-1074D4440371}"/>
          </ac:spMkLst>
        </pc:spChg>
        <pc:spChg chg="del">
          <ac:chgData name="Pouria Forouzesh" userId="475bbfa581636a77" providerId="LiveId" clId="{25DB1CAC-8E14-4C98-846C-D92A9C2442CB}" dt="2023-01-20T08:07:35.095" v="248" actId="478"/>
          <ac:spMkLst>
            <pc:docMk/>
            <pc:sldMk cId="1547881233" sldId="338"/>
            <ac:spMk id="6" creationId="{1D7622F3-917A-6FB4-B95C-BDC926748839}"/>
          </ac:spMkLst>
        </pc:spChg>
        <pc:spChg chg="del">
          <ac:chgData name="Pouria Forouzesh" userId="475bbfa581636a77" providerId="LiveId" clId="{25DB1CAC-8E14-4C98-846C-D92A9C2442CB}" dt="2023-01-20T08:07:35.095" v="248" actId="478"/>
          <ac:spMkLst>
            <pc:docMk/>
            <pc:sldMk cId="1547881233" sldId="338"/>
            <ac:spMk id="7" creationId="{C2BDF772-2364-E1BD-5A7C-1CBA362675BF}"/>
          </ac:spMkLst>
        </pc:spChg>
        <pc:spChg chg="del">
          <ac:chgData name="Pouria Forouzesh" userId="475bbfa581636a77" providerId="LiveId" clId="{25DB1CAC-8E14-4C98-846C-D92A9C2442CB}" dt="2023-01-20T08:07:35.095" v="248" actId="478"/>
          <ac:spMkLst>
            <pc:docMk/>
            <pc:sldMk cId="1547881233" sldId="338"/>
            <ac:spMk id="8" creationId="{09A91FC3-9416-9B92-2BDF-CEF4D596AC08}"/>
          </ac:spMkLst>
        </pc:spChg>
        <pc:spChg chg="add mod">
          <ac:chgData name="Pouria Forouzesh" userId="475bbfa581636a77" providerId="LiveId" clId="{25DB1CAC-8E14-4C98-846C-D92A9C2442CB}" dt="2023-01-20T08:10:15.454" v="269" actId="20577"/>
          <ac:spMkLst>
            <pc:docMk/>
            <pc:sldMk cId="1547881233" sldId="338"/>
            <ac:spMk id="9" creationId="{68938AAC-D8D2-D77D-325A-148EC094358C}"/>
          </ac:spMkLst>
        </pc:spChg>
        <pc:picChg chg="add mod">
          <ac:chgData name="Pouria Forouzesh" userId="475bbfa581636a77" providerId="LiveId" clId="{25DB1CAC-8E14-4C98-846C-D92A9C2442CB}" dt="2023-01-26T16:59:34.897" v="498" actId="1076"/>
          <ac:picMkLst>
            <pc:docMk/>
            <pc:sldMk cId="1547881233" sldId="338"/>
            <ac:picMk id="11" creationId="{0124F481-3155-7458-02B2-D90A1BADB3D4}"/>
          </ac:picMkLst>
        </pc:picChg>
      </pc:sldChg>
      <pc:sldChg chg="addSp delSp modSp new mod modTransition modAnim">
        <pc:chgData name="Pouria Forouzesh" userId="475bbfa581636a77" providerId="LiveId" clId="{25DB1CAC-8E14-4C98-846C-D92A9C2442CB}" dt="2023-01-27T14:21:45.278" v="515"/>
        <pc:sldMkLst>
          <pc:docMk/>
          <pc:sldMk cId="4220924973" sldId="339"/>
        </pc:sldMkLst>
        <pc:spChg chg="del">
          <ac:chgData name="Pouria Forouzesh" userId="475bbfa581636a77" providerId="LiveId" clId="{25DB1CAC-8E14-4C98-846C-D92A9C2442CB}" dt="2023-01-20T08:07:31.035" v="247" actId="478"/>
          <ac:spMkLst>
            <pc:docMk/>
            <pc:sldMk cId="4220924973" sldId="339"/>
            <ac:spMk id="2" creationId="{403D3598-D4B9-31F3-4CB7-B1188802A9BE}"/>
          </ac:spMkLst>
        </pc:spChg>
        <pc:spChg chg="add mod">
          <ac:chgData name="Pouria Forouzesh" userId="475bbfa581636a77" providerId="LiveId" clId="{25DB1CAC-8E14-4C98-846C-D92A9C2442CB}" dt="2023-01-26T16:57:04.436" v="483" actId="208"/>
          <ac:spMkLst>
            <pc:docMk/>
            <pc:sldMk cId="4220924973" sldId="339"/>
            <ac:spMk id="2" creationId="{9122F80C-45F0-905A-9A96-5BD6585D4CD6}"/>
          </ac:spMkLst>
        </pc:spChg>
        <pc:spChg chg="add mod">
          <ac:chgData name="Pouria Forouzesh" userId="475bbfa581636a77" providerId="LiveId" clId="{25DB1CAC-8E14-4C98-846C-D92A9C2442CB}" dt="2023-01-26T16:57:29.723" v="486" actId="208"/>
          <ac:spMkLst>
            <pc:docMk/>
            <pc:sldMk cId="4220924973" sldId="339"/>
            <ac:spMk id="3" creationId="{1B990636-1B81-AC90-F513-9A02ADA7DC8B}"/>
          </ac:spMkLst>
        </pc:spChg>
        <pc:spChg chg="del">
          <ac:chgData name="Pouria Forouzesh" userId="475bbfa581636a77" providerId="LiveId" clId="{25DB1CAC-8E14-4C98-846C-D92A9C2442CB}" dt="2023-01-20T08:07:31.035" v="247" actId="478"/>
          <ac:spMkLst>
            <pc:docMk/>
            <pc:sldMk cId="4220924973" sldId="339"/>
            <ac:spMk id="3" creationId="{E535FCBE-CAC8-A913-0D99-7294974F21A7}"/>
          </ac:spMkLst>
        </pc:spChg>
        <pc:spChg chg="add mod">
          <ac:chgData name="Pouria Forouzesh" userId="475bbfa581636a77" providerId="LiveId" clId="{25DB1CAC-8E14-4C98-846C-D92A9C2442CB}" dt="2023-01-26T16:58:32.882" v="489" actId="208"/>
          <ac:spMkLst>
            <pc:docMk/>
            <pc:sldMk cId="4220924973" sldId="339"/>
            <ac:spMk id="4" creationId="{946A3A80-CECC-9024-11BC-2D2B65BD01F2}"/>
          </ac:spMkLst>
        </pc:spChg>
        <pc:spChg chg="del">
          <ac:chgData name="Pouria Forouzesh" userId="475bbfa581636a77" providerId="LiveId" clId="{25DB1CAC-8E14-4C98-846C-D92A9C2442CB}" dt="2023-01-20T08:07:31.035" v="247" actId="478"/>
          <ac:spMkLst>
            <pc:docMk/>
            <pc:sldMk cId="4220924973" sldId="339"/>
            <ac:spMk id="4" creationId="{CF1D8918-4BBB-F517-CB06-2D88FF06B76F}"/>
          </ac:spMkLst>
        </pc:spChg>
        <pc:spChg chg="del">
          <ac:chgData name="Pouria Forouzesh" userId="475bbfa581636a77" providerId="LiveId" clId="{25DB1CAC-8E14-4C98-846C-D92A9C2442CB}" dt="2023-01-20T08:07:31.035" v="247" actId="478"/>
          <ac:spMkLst>
            <pc:docMk/>
            <pc:sldMk cId="4220924973" sldId="339"/>
            <ac:spMk id="5" creationId="{42C24E1C-7336-D441-DBB4-E1970D8B075C}"/>
          </ac:spMkLst>
        </pc:spChg>
        <pc:spChg chg="add mod">
          <ac:chgData name="Pouria Forouzesh" userId="475bbfa581636a77" providerId="LiveId" clId="{25DB1CAC-8E14-4C98-846C-D92A9C2442CB}" dt="2023-01-26T16:58:43.527" v="492" actId="208"/>
          <ac:spMkLst>
            <pc:docMk/>
            <pc:sldMk cId="4220924973" sldId="339"/>
            <ac:spMk id="5" creationId="{5E895319-D93D-1852-ECEE-9A16DFBB138E}"/>
          </ac:spMkLst>
        </pc:spChg>
        <pc:spChg chg="del">
          <ac:chgData name="Pouria Forouzesh" userId="475bbfa581636a77" providerId="LiveId" clId="{25DB1CAC-8E14-4C98-846C-D92A9C2442CB}" dt="2023-01-20T08:07:31.035" v="247" actId="478"/>
          <ac:spMkLst>
            <pc:docMk/>
            <pc:sldMk cId="4220924973" sldId="339"/>
            <ac:spMk id="6" creationId="{6A061FDC-1508-3608-241C-420950563943}"/>
          </ac:spMkLst>
        </pc:spChg>
        <pc:spChg chg="del">
          <ac:chgData name="Pouria Forouzesh" userId="475bbfa581636a77" providerId="LiveId" clId="{25DB1CAC-8E14-4C98-846C-D92A9C2442CB}" dt="2023-01-20T08:07:31.035" v="247" actId="478"/>
          <ac:spMkLst>
            <pc:docMk/>
            <pc:sldMk cId="4220924973" sldId="339"/>
            <ac:spMk id="7" creationId="{0D3CF50F-C237-56D2-A936-1156AF6FC31D}"/>
          </ac:spMkLst>
        </pc:spChg>
        <pc:spChg chg="del">
          <ac:chgData name="Pouria Forouzesh" userId="475bbfa581636a77" providerId="LiveId" clId="{25DB1CAC-8E14-4C98-846C-D92A9C2442CB}" dt="2023-01-20T08:07:31.035" v="247" actId="478"/>
          <ac:spMkLst>
            <pc:docMk/>
            <pc:sldMk cId="4220924973" sldId="339"/>
            <ac:spMk id="8" creationId="{9F3F9481-7C30-51C3-27FE-268CAEEF0550}"/>
          </ac:spMkLst>
        </pc:spChg>
        <pc:spChg chg="add mod">
          <ac:chgData name="Pouria Forouzesh" userId="475bbfa581636a77" providerId="LiveId" clId="{25DB1CAC-8E14-4C98-846C-D92A9C2442CB}" dt="2023-01-20T08:08:29.154" v="255" actId="6549"/>
          <ac:spMkLst>
            <pc:docMk/>
            <pc:sldMk cId="4220924973" sldId="339"/>
            <ac:spMk id="9" creationId="{06568215-469A-BC5B-9601-A5D9FDEC9780}"/>
          </ac:spMkLst>
        </pc:spChg>
        <pc:picChg chg="add mod">
          <ac:chgData name="Pouria Forouzesh" userId="475bbfa581636a77" providerId="LiveId" clId="{25DB1CAC-8E14-4C98-846C-D92A9C2442CB}" dt="2023-01-20T08:09:47.328" v="266" actId="1038"/>
          <ac:picMkLst>
            <pc:docMk/>
            <pc:sldMk cId="4220924973" sldId="339"/>
            <ac:picMk id="11" creationId="{E24A0E50-1456-6519-7151-9593215B647C}"/>
          </ac:picMkLst>
        </pc:picChg>
      </pc:sldChg>
      <pc:sldChg chg="addSp delSp modSp new mod modTransition">
        <pc:chgData name="Pouria Forouzesh" userId="475bbfa581636a77" providerId="LiveId" clId="{25DB1CAC-8E14-4C98-846C-D92A9C2442CB}" dt="2023-01-27T14:21:45.278" v="515"/>
        <pc:sldMkLst>
          <pc:docMk/>
          <pc:sldMk cId="3939729726" sldId="340"/>
        </pc:sldMkLst>
        <pc:spChg chg="del">
          <ac:chgData name="Pouria Forouzesh" userId="475bbfa581636a77" providerId="LiveId" clId="{25DB1CAC-8E14-4C98-846C-D92A9C2442CB}" dt="2023-01-20T08:17:03.409" v="302" actId="478"/>
          <ac:spMkLst>
            <pc:docMk/>
            <pc:sldMk cId="3939729726" sldId="340"/>
            <ac:spMk id="2" creationId="{1CC6904C-DC8E-8714-B407-DB213C99C323}"/>
          </ac:spMkLst>
        </pc:spChg>
        <pc:spChg chg="del">
          <ac:chgData name="Pouria Forouzesh" userId="475bbfa581636a77" providerId="LiveId" clId="{25DB1CAC-8E14-4C98-846C-D92A9C2442CB}" dt="2023-01-20T08:17:03.409" v="302" actId="478"/>
          <ac:spMkLst>
            <pc:docMk/>
            <pc:sldMk cId="3939729726" sldId="340"/>
            <ac:spMk id="3" creationId="{D0415D92-DDD9-0523-CFBB-4BDF8D2ADEF3}"/>
          </ac:spMkLst>
        </pc:spChg>
        <pc:spChg chg="del">
          <ac:chgData name="Pouria Forouzesh" userId="475bbfa581636a77" providerId="LiveId" clId="{25DB1CAC-8E14-4C98-846C-D92A9C2442CB}" dt="2023-01-20T08:17:03.409" v="302" actId="478"/>
          <ac:spMkLst>
            <pc:docMk/>
            <pc:sldMk cId="3939729726" sldId="340"/>
            <ac:spMk id="4" creationId="{30CEACCA-00D1-E968-C8C3-20D4C587DCF7}"/>
          </ac:spMkLst>
        </pc:spChg>
        <pc:spChg chg="del">
          <ac:chgData name="Pouria Forouzesh" userId="475bbfa581636a77" providerId="LiveId" clId="{25DB1CAC-8E14-4C98-846C-D92A9C2442CB}" dt="2023-01-20T08:17:03.409" v="302" actId="478"/>
          <ac:spMkLst>
            <pc:docMk/>
            <pc:sldMk cId="3939729726" sldId="340"/>
            <ac:spMk id="5" creationId="{34759CD4-85FF-17CB-3CDE-77031C25E1A2}"/>
          </ac:spMkLst>
        </pc:spChg>
        <pc:spChg chg="del">
          <ac:chgData name="Pouria Forouzesh" userId="475bbfa581636a77" providerId="LiveId" clId="{25DB1CAC-8E14-4C98-846C-D92A9C2442CB}" dt="2023-01-20T08:17:03.409" v="302" actId="478"/>
          <ac:spMkLst>
            <pc:docMk/>
            <pc:sldMk cId="3939729726" sldId="340"/>
            <ac:spMk id="6" creationId="{0B4C93B5-A66C-36E0-FFA1-25EF61305804}"/>
          </ac:spMkLst>
        </pc:spChg>
        <pc:spChg chg="del">
          <ac:chgData name="Pouria Forouzesh" userId="475bbfa581636a77" providerId="LiveId" clId="{25DB1CAC-8E14-4C98-846C-D92A9C2442CB}" dt="2023-01-20T08:17:03.409" v="302" actId="478"/>
          <ac:spMkLst>
            <pc:docMk/>
            <pc:sldMk cId="3939729726" sldId="340"/>
            <ac:spMk id="7" creationId="{0BA53BE2-6C8A-45F0-4C78-33C1F189C9E5}"/>
          </ac:spMkLst>
        </pc:spChg>
        <pc:spChg chg="del">
          <ac:chgData name="Pouria Forouzesh" userId="475bbfa581636a77" providerId="LiveId" clId="{25DB1CAC-8E14-4C98-846C-D92A9C2442CB}" dt="2023-01-20T08:17:03.409" v="302" actId="478"/>
          <ac:spMkLst>
            <pc:docMk/>
            <pc:sldMk cId="3939729726" sldId="340"/>
            <ac:spMk id="8" creationId="{93C9575E-EC2C-E46C-E08E-1FA5B9DDA35F}"/>
          </ac:spMkLst>
        </pc:spChg>
        <pc:picChg chg="add mod">
          <ac:chgData name="Pouria Forouzesh" userId="475bbfa581636a77" providerId="LiveId" clId="{25DB1CAC-8E14-4C98-846C-D92A9C2442CB}" dt="2023-01-25T08:06:03.579" v="456" actId="14100"/>
          <ac:picMkLst>
            <pc:docMk/>
            <pc:sldMk cId="3939729726" sldId="340"/>
            <ac:picMk id="3" creationId="{AF42DA6F-395C-A0B7-D075-C1D218D13157}"/>
          </ac:picMkLst>
        </pc:picChg>
        <pc:picChg chg="add del mod">
          <ac:chgData name="Pouria Forouzesh" userId="475bbfa581636a77" providerId="LiveId" clId="{25DB1CAC-8E14-4C98-846C-D92A9C2442CB}" dt="2023-01-25T08:05:54.362" v="445" actId="478"/>
          <ac:picMkLst>
            <pc:docMk/>
            <pc:sldMk cId="3939729726" sldId="340"/>
            <ac:picMk id="10" creationId="{51BCD2F9-7742-92AC-09F9-CC534A3F7C11}"/>
          </ac:picMkLst>
        </pc:picChg>
      </pc:sldChg>
    </pc:docChg>
  </pc:docChgLst>
  <pc:docChgLst>
    <pc:chgData name="Pouria Forouzesh" userId="475bbfa581636a77" providerId="LiveId" clId="{3DD5E4F7-35D2-410B-9D0C-85DA5FB8CF43}"/>
    <pc:docChg chg="undo custSel modSld">
      <pc:chgData name="Pouria Forouzesh" userId="475bbfa581636a77" providerId="LiveId" clId="{3DD5E4F7-35D2-410B-9D0C-85DA5FB8CF43}" dt="2023-04-20T07:39:11.647" v="365" actId="1076"/>
      <pc:docMkLst>
        <pc:docMk/>
      </pc:docMkLst>
      <pc:sldChg chg="modSp mod">
        <pc:chgData name="Pouria Forouzesh" userId="475bbfa581636a77" providerId="LiveId" clId="{3DD5E4F7-35D2-410B-9D0C-85DA5FB8CF43}" dt="2023-04-10T17:01:33.231" v="364" actId="1037"/>
        <pc:sldMkLst>
          <pc:docMk/>
          <pc:sldMk cId="0" sldId="258"/>
        </pc:sldMkLst>
        <pc:spChg chg="mod">
          <ac:chgData name="Pouria Forouzesh" userId="475bbfa581636a77" providerId="LiveId" clId="{3DD5E4F7-35D2-410B-9D0C-85DA5FB8CF43}" dt="2023-04-10T17:00:47.766" v="294" actId="113"/>
          <ac:spMkLst>
            <pc:docMk/>
            <pc:sldMk cId="0" sldId="258"/>
            <ac:spMk id="9" creationId="{0F6A591C-627F-1FFB-8CD5-B0AF8FBBFC56}"/>
          </ac:spMkLst>
        </pc:spChg>
        <pc:spChg chg="mod">
          <ac:chgData name="Pouria Forouzesh" userId="475bbfa581636a77" providerId="LiveId" clId="{3DD5E4F7-35D2-410B-9D0C-85DA5FB8CF43}" dt="2023-04-10T17:01:33.231" v="364" actId="1037"/>
          <ac:spMkLst>
            <pc:docMk/>
            <pc:sldMk cId="0" sldId="258"/>
            <ac:spMk id="527" creationId="{00000000-0000-0000-0000-000000000000}"/>
          </ac:spMkLst>
        </pc:spChg>
        <pc:spChg chg="mod">
          <ac:chgData name="Pouria Forouzesh" userId="475bbfa581636a77" providerId="LiveId" clId="{3DD5E4F7-35D2-410B-9D0C-85DA5FB8CF43}" dt="2023-04-10T17:01:12.600" v="334" actId="1038"/>
          <ac:spMkLst>
            <pc:docMk/>
            <pc:sldMk cId="0" sldId="258"/>
            <ac:spMk id="529" creationId="{00000000-0000-0000-0000-000000000000}"/>
          </ac:spMkLst>
        </pc:spChg>
        <pc:spChg chg="mod">
          <ac:chgData name="Pouria Forouzesh" userId="475bbfa581636a77" providerId="LiveId" clId="{3DD5E4F7-35D2-410B-9D0C-85DA5FB8CF43}" dt="2023-04-10T17:00:51.463" v="295" actId="113"/>
          <ac:spMkLst>
            <pc:docMk/>
            <pc:sldMk cId="0" sldId="258"/>
            <ac:spMk id="532" creationId="{00000000-0000-0000-0000-000000000000}"/>
          </ac:spMkLst>
        </pc:spChg>
        <pc:spChg chg="mod">
          <ac:chgData name="Pouria Forouzesh" userId="475bbfa581636a77" providerId="LiveId" clId="{3DD5E4F7-35D2-410B-9D0C-85DA5FB8CF43}" dt="2023-04-10T17:00:55.668" v="296" actId="113"/>
          <ac:spMkLst>
            <pc:docMk/>
            <pc:sldMk cId="0" sldId="258"/>
            <ac:spMk id="535" creationId="{00000000-0000-0000-0000-000000000000}"/>
          </ac:spMkLst>
        </pc:spChg>
      </pc:sldChg>
      <pc:sldChg chg="modSp mod">
        <pc:chgData name="Pouria Forouzesh" userId="475bbfa581636a77" providerId="LiveId" clId="{3DD5E4F7-35D2-410B-9D0C-85DA5FB8CF43}" dt="2023-04-20T07:39:11.647" v="365" actId="1076"/>
        <pc:sldMkLst>
          <pc:docMk/>
          <pc:sldMk cId="0" sldId="260"/>
        </pc:sldMkLst>
        <pc:spChg chg="mod">
          <ac:chgData name="Pouria Forouzesh" userId="475bbfa581636a77" providerId="LiveId" clId="{3DD5E4F7-35D2-410B-9D0C-85DA5FB8CF43}" dt="2023-04-20T07:39:11.647" v="365" actId="1076"/>
          <ac:spMkLst>
            <pc:docMk/>
            <pc:sldMk cId="0" sldId="260"/>
            <ac:spMk id="552" creationId="{00000000-0000-0000-0000-000000000000}"/>
          </ac:spMkLst>
        </pc:spChg>
      </pc:sldChg>
      <pc:sldChg chg="modSp mod">
        <pc:chgData name="Pouria Forouzesh" userId="475bbfa581636a77" providerId="LiveId" clId="{3DD5E4F7-35D2-410B-9D0C-85DA5FB8CF43}" dt="2023-04-10T16:40:46.326" v="218" actId="6549"/>
        <pc:sldMkLst>
          <pc:docMk/>
          <pc:sldMk cId="0" sldId="261"/>
        </pc:sldMkLst>
        <pc:spChg chg="mod">
          <ac:chgData name="Pouria Forouzesh" userId="475bbfa581636a77" providerId="LiveId" clId="{3DD5E4F7-35D2-410B-9D0C-85DA5FB8CF43}" dt="2023-04-10T16:40:46.326" v="218" actId="6549"/>
          <ac:spMkLst>
            <pc:docMk/>
            <pc:sldMk cId="0" sldId="261"/>
            <ac:spMk id="3" creationId="{FD841879-BBF8-DF97-5794-F2E192EA3A1B}"/>
          </ac:spMkLst>
        </pc:spChg>
      </pc:sldChg>
      <pc:sldChg chg="addSp delSp modSp mod modAnim">
        <pc:chgData name="Pouria Forouzesh" userId="475bbfa581636a77" providerId="LiveId" clId="{3DD5E4F7-35D2-410B-9D0C-85DA5FB8CF43}" dt="2023-04-10T16:44:00.375" v="233"/>
        <pc:sldMkLst>
          <pc:docMk/>
          <pc:sldMk cId="0" sldId="277"/>
        </pc:sldMkLst>
        <pc:spChg chg="add mod">
          <ac:chgData name="Pouria Forouzesh" userId="475bbfa581636a77" providerId="LiveId" clId="{3DD5E4F7-35D2-410B-9D0C-85DA5FB8CF43}" dt="2023-04-10T16:43:07.261" v="225" actId="207"/>
          <ac:spMkLst>
            <pc:docMk/>
            <pc:sldMk cId="0" sldId="277"/>
            <ac:spMk id="2" creationId="{DC285423-A45B-3530-B4F3-822C037B18DD}"/>
          </ac:spMkLst>
        </pc:spChg>
        <pc:spChg chg="add mod">
          <ac:chgData name="Pouria Forouzesh" userId="475bbfa581636a77" providerId="LiveId" clId="{3DD5E4F7-35D2-410B-9D0C-85DA5FB8CF43}" dt="2023-04-10T16:43:09.528" v="226" actId="207"/>
          <ac:spMkLst>
            <pc:docMk/>
            <pc:sldMk cId="0" sldId="277"/>
            <ac:spMk id="4" creationId="{58301F09-1964-E239-7021-F464A679BCA0}"/>
          </ac:spMkLst>
        </pc:spChg>
        <pc:spChg chg="add mod">
          <ac:chgData name="Pouria Forouzesh" userId="475bbfa581636a77" providerId="LiveId" clId="{3DD5E4F7-35D2-410B-9D0C-85DA5FB8CF43}" dt="2023-04-10T16:43:11.431" v="227" actId="207"/>
          <ac:spMkLst>
            <pc:docMk/>
            <pc:sldMk cId="0" sldId="277"/>
            <ac:spMk id="6" creationId="{28FC37C0-5585-7ADF-9D9F-5A6AE48DA8CF}"/>
          </ac:spMkLst>
        </pc:spChg>
        <pc:spChg chg="add mod">
          <ac:chgData name="Pouria Forouzesh" userId="475bbfa581636a77" providerId="LiveId" clId="{3DD5E4F7-35D2-410B-9D0C-85DA5FB8CF43}" dt="2023-04-10T16:43:20.733" v="228" actId="571"/>
          <ac:spMkLst>
            <pc:docMk/>
            <pc:sldMk cId="0" sldId="277"/>
            <ac:spMk id="8" creationId="{4BDA438B-8B12-247B-66AA-AACAC6F423A8}"/>
          </ac:spMkLst>
        </pc:spChg>
        <pc:spChg chg="add del mod">
          <ac:chgData name="Pouria Forouzesh" userId="475bbfa581636a77" providerId="LiveId" clId="{3DD5E4F7-35D2-410B-9D0C-85DA5FB8CF43}" dt="2023-04-10T16:43:26.257" v="229" actId="478"/>
          <ac:spMkLst>
            <pc:docMk/>
            <pc:sldMk cId="0" sldId="277"/>
            <ac:spMk id="9" creationId="{D0891C19-A61D-B5CB-6913-321B503E7248}"/>
          </ac:spMkLst>
        </pc:spChg>
        <pc:spChg chg="add mod">
          <ac:chgData name="Pouria Forouzesh" userId="475bbfa581636a77" providerId="LiveId" clId="{3DD5E4F7-35D2-410B-9D0C-85DA5FB8CF43}" dt="2023-04-10T16:43:52.277" v="232" actId="571"/>
          <ac:spMkLst>
            <pc:docMk/>
            <pc:sldMk cId="0" sldId="277"/>
            <ac:spMk id="10" creationId="{3A6A9C8A-B37C-F12C-F9E2-0535C179CEFD}"/>
          </ac:spMkLst>
        </pc:spChg>
        <pc:picChg chg="mod">
          <ac:chgData name="Pouria Forouzesh" userId="475bbfa581636a77" providerId="LiveId" clId="{3DD5E4F7-35D2-410B-9D0C-85DA5FB8CF43}" dt="2023-04-10T16:42:15.025" v="220" actId="14861"/>
          <ac:picMkLst>
            <pc:docMk/>
            <pc:sldMk cId="0" sldId="277"/>
            <ac:picMk id="3" creationId="{075FCE56-DC87-F1E3-B6B9-21FCF0FD987C}"/>
          </ac:picMkLst>
        </pc:picChg>
      </pc:sldChg>
      <pc:sldChg chg="addSp modSp mod modAnim">
        <pc:chgData name="Pouria Forouzesh" userId="475bbfa581636a77" providerId="LiveId" clId="{3DD5E4F7-35D2-410B-9D0C-85DA5FB8CF43}" dt="2023-04-10T16:27:20.607" v="110"/>
        <pc:sldMkLst>
          <pc:docMk/>
          <pc:sldMk cId="0" sldId="283"/>
        </pc:sldMkLst>
        <pc:spChg chg="add mod">
          <ac:chgData name="Pouria Forouzesh" userId="475bbfa581636a77" providerId="LiveId" clId="{3DD5E4F7-35D2-410B-9D0C-85DA5FB8CF43}" dt="2023-04-10T16:24:49.223" v="97" actId="208"/>
          <ac:spMkLst>
            <pc:docMk/>
            <pc:sldMk cId="0" sldId="283"/>
            <ac:spMk id="2" creationId="{0A793F3C-DA50-5B95-DC24-AB87A719D7AD}"/>
          </ac:spMkLst>
        </pc:spChg>
        <pc:spChg chg="add mod">
          <ac:chgData name="Pouria Forouzesh" userId="475bbfa581636a77" providerId="LiveId" clId="{3DD5E4F7-35D2-410B-9D0C-85DA5FB8CF43}" dt="2023-04-10T16:27:06.094" v="108" actId="208"/>
          <ac:spMkLst>
            <pc:docMk/>
            <pc:sldMk cId="0" sldId="283"/>
            <ac:spMk id="4" creationId="{A9318379-6035-FB59-1226-34A650D452D6}"/>
          </ac:spMkLst>
        </pc:spChg>
        <pc:spChg chg="mod">
          <ac:chgData name="Pouria Forouzesh" userId="475bbfa581636a77" providerId="LiveId" clId="{3DD5E4F7-35D2-410B-9D0C-85DA5FB8CF43}" dt="2023-04-10T16:26:45.440" v="105" actId="208"/>
          <ac:spMkLst>
            <pc:docMk/>
            <pc:sldMk cId="0" sldId="283"/>
            <ac:spMk id="11" creationId="{433155C6-7CBA-52CC-2964-C5F1D74885A5}"/>
          </ac:spMkLst>
        </pc:spChg>
        <pc:picChg chg="mod">
          <ac:chgData name="Pouria Forouzesh" userId="475bbfa581636a77" providerId="LiveId" clId="{3DD5E4F7-35D2-410B-9D0C-85DA5FB8CF43}" dt="2023-04-10T16:26:11.101" v="103" actId="1076"/>
          <ac:picMkLst>
            <pc:docMk/>
            <pc:sldMk cId="0" sldId="283"/>
            <ac:picMk id="7170" creationId="{878E6165-BD42-A430-F8C6-F150A5FD9199}"/>
          </ac:picMkLst>
        </pc:picChg>
      </pc:sldChg>
      <pc:sldChg chg="addSp modSp mod modAnim">
        <pc:chgData name="Pouria Forouzesh" userId="475bbfa581636a77" providerId="LiveId" clId="{3DD5E4F7-35D2-410B-9D0C-85DA5FB8CF43}" dt="2023-04-10T16:29:10.233" v="114"/>
        <pc:sldMkLst>
          <pc:docMk/>
          <pc:sldMk cId="1521616188" sldId="321"/>
        </pc:sldMkLst>
        <pc:spChg chg="add mod">
          <ac:chgData name="Pouria Forouzesh" userId="475bbfa581636a77" providerId="LiveId" clId="{3DD5E4F7-35D2-410B-9D0C-85DA5FB8CF43}" dt="2023-04-10T16:28:49.473" v="113" actId="208"/>
          <ac:spMkLst>
            <pc:docMk/>
            <pc:sldMk cId="1521616188" sldId="321"/>
            <ac:spMk id="2" creationId="{57DD5DB6-25A6-26CF-BA22-C635A1859AAC}"/>
          </ac:spMkLst>
        </pc:spChg>
      </pc:sldChg>
      <pc:sldChg chg="addSp delSp modSp mod">
        <pc:chgData name="Pouria Forouzesh" userId="475bbfa581636a77" providerId="LiveId" clId="{3DD5E4F7-35D2-410B-9D0C-85DA5FB8CF43}" dt="2023-04-10T16:33:30.307" v="204" actId="6549"/>
        <pc:sldMkLst>
          <pc:docMk/>
          <pc:sldMk cId="1466526980" sldId="322"/>
        </pc:sldMkLst>
        <pc:spChg chg="add del mod">
          <ac:chgData name="Pouria Forouzesh" userId="475bbfa581636a77" providerId="LiveId" clId="{3DD5E4F7-35D2-410B-9D0C-85DA5FB8CF43}" dt="2023-04-10T16:32:34.742" v="201" actId="21"/>
          <ac:spMkLst>
            <pc:docMk/>
            <pc:sldMk cId="1466526980" sldId="322"/>
            <ac:spMk id="4" creationId="{67F9CC07-D9DA-4883-EF2F-DA3ADB10428D}"/>
          </ac:spMkLst>
        </pc:spChg>
        <pc:spChg chg="mod">
          <ac:chgData name="Pouria Forouzesh" userId="475bbfa581636a77" providerId="LiveId" clId="{3DD5E4F7-35D2-410B-9D0C-85DA5FB8CF43}" dt="2023-04-10T16:32:43.408" v="203" actId="1076"/>
          <ac:spMkLst>
            <pc:docMk/>
            <pc:sldMk cId="1466526980" sldId="322"/>
            <ac:spMk id="7" creationId="{4AC065B4-7799-0F40-FF72-2BC21BDF3259}"/>
          </ac:spMkLst>
        </pc:spChg>
        <pc:spChg chg="mod">
          <ac:chgData name="Pouria Forouzesh" userId="475bbfa581636a77" providerId="LiveId" clId="{3DD5E4F7-35D2-410B-9D0C-85DA5FB8CF43}" dt="2023-04-10T16:33:30.307" v="204" actId="6549"/>
          <ac:spMkLst>
            <pc:docMk/>
            <pc:sldMk cId="1466526980" sldId="322"/>
            <ac:spMk id="9" creationId="{61CEC3DC-57B5-524A-0D6C-E8D2702958EA}"/>
          </ac:spMkLst>
        </pc:spChg>
      </pc:sldChg>
      <pc:sldChg chg="modSp mod">
        <pc:chgData name="Pouria Forouzesh" userId="475bbfa581636a77" providerId="LiveId" clId="{3DD5E4F7-35D2-410B-9D0C-85DA5FB8CF43}" dt="2023-04-10T16:31:28.092" v="197" actId="20577"/>
        <pc:sldMkLst>
          <pc:docMk/>
          <pc:sldMk cId="1068891729" sldId="335"/>
        </pc:sldMkLst>
        <pc:spChg chg="mod">
          <ac:chgData name="Pouria Forouzesh" userId="475bbfa581636a77" providerId="LiveId" clId="{3DD5E4F7-35D2-410B-9D0C-85DA5FB8CF43}" dt="2023-04-10T16:31:12.200" v="154" actId="20577"/>
          <ac:spMkLst>
            <pc:docMk/>
            <pc:sldMk cId="1068891729" sldId="335"/>
            <ac:spMk id="2" creationId="{F988A51F-5A98-CBDA-6CE9-72A667898629}"/>
          </ac:spMkLst>
        </pc:spChg>
        <pc:spChg chg="mod">
          <ac:chgData name="Pouria Forouzesh" userId="475bbfa581636a77" providerId="LiveId" clId="{3DD5E4F7-35D2-410B-9D0C-85DA5FB8CF43}" dt="2023-04-10T16:31:28.092" v="197" actId="20577"/>
          <ac:spMkLst>
            <pc:docMk/>
            <pc:sldMk cId="1068891729" sldId="335"/>
            <ac:spMk id="4" creationId="{7D7A1D28-D10D-D185-55F0-136C79141AFF}"/>
          </ac:spMkLst>
        </pc:spChg>
      </pc:sldChg>
      <pc:sldChg chg="addSp delSp modSp mod">
        <pc:chgData name="Pouria Forouzesh" userId="475bbfa581636a77" providerId="LiveId" clId="{3DD5E4F7-35D2-410B-9D0C-85DA5FB8CF43}" dt="2023-04-10T16:13:34.139" v="49" actId="20577"/>
        <pc:sldMkLst>
          <pc:docMk/>
          <pc:sldMk cId="3926938099" sldId="342"/>
        </pc:sldMkLst>
        <pc:spChg chg="add mod">
          <ac:chgData name="Pouria Forouzesh" userId="475bbfa581636a77" providerId="LiveId" clId="{3DD5E4F7-35D2-410B-9D0C-85DA5FB8CF43}" dt="2023-04-10T16:10:26.383" v="1"/>
          <ac:spMkLst>
            <pc:docMk/>
            <pc:sldMk cId="3926938099" sldId="342"/>
            <ac:spMk id="2" creationId="{6A959C54-1ED8-2FFC-D2A5-D23FCA6EC6FF}"/>
          </ac:spMkLst>
        </pc:spChg>
        <pc:spChg chg="add mod">
          <ac:chgData name="Pouria Forouzesh" userId="475bbfa581636a77" providerId="LiveId" clId="{3DD5E4F7-35D2-410B-9D0C-85DA5FB8CF43}" dt="2023-04-10T16:10:26.383" v="1"/>
          <ac:spMkLst>
            <pc:docMk/>
            <pc:sldMk cId="3926938099" sldId="342"/>
            <ac:spMk id="3" creationId="{B2E4C515-DA77-8399-B4CD-2855BBC8FDD0}"/>
          </ac:spMkLst>
        </pc:spChg>
        <pc:spChg chg="del">
          <ac:chgData name="Pouria Forouzesh" userId="475bbfa581636a77" providerId="LiveId" clId="{3DD5E4F7-35D2-410B-9D0C-85DA5FB8CF43}" dt="2023-04-10T16:10:25.900" v="0" actId="478"/>
          <ac:spMkLst>
            <pc:docMk/>
            <pc:sldMk cId="3926938099" sldId="342"/>
            <ac:spMk id="4" creationId="{6A959C54-1ED8-2FFC-D2A5-D23FCA6EC6FF}"/>
          </ac:spMkLst>
        </pc:spChg>
        <pc:spChg chg="del">
          <ac:chgData name="Pouria Forouzesh" userId="475bbfa581636a77" providerId="LiveId" clId="{3DD5E4F7-35D2-410B-9D0C-85DA5FB8CF43}" dt="2023-04-10T16:10:25.900" v="0" actId="478"/>
          <ac:spMkLst>
            <pc:docMk/>
            <pc:sldMk cId="3926938099" sldId="342"/>
            <ac:spMk id="5" creationId="{C4CE0D18-159B-536E-0782-3FB04ED0ED28}"/>
          </ac:spMkLst>
        </pc:spChg>
        <pc:spChg chg="del">
          <ac:chgData name="Pouria Forouzesh" userId="475bbfa581636a77" providerId="LiveId" clId="{3DD5E4F7-35D2-410B-9D0C-85DA5FB8CF43}" dt="2023-04-10T16:10:25.900" v="0" actId="478"/>
          <ac:spMkLst>
            <pc:docMk/>
            <pc:sldMk cId="3926938099" sldId="342"/>
            <ac:spMk id="6" creationId="{B2E4C515-DA77-8399-B4CD-2855BBC8FDD0}"/>
          </ac:spMkLst>
        </pc:spChg>
        <pc:spChg chg="del">
          <ac:chgData name="Pouria Forouzesh" userId="475bbfa581636a77" providerId="LiveId" clId="{3DD5E4F7-35D2-410B-9D0C-85DA5FB8CF43}" dt="2023-04-10T16:10:25.900" v="0" actId="478"/>
          <ac:spMkLst>
            <pc:docMk/>
            <pc:sldMk cId="3926938099" sldId="342"/>
            <ac:spMk id="9" creationId="{4754C59C-3039-02DA-F766-8D461D285742}"/>
          </ac:spMkLst>
        </pc:spChg>
        <pc:spChg chg="add mod">
          <ac:chgData name="Pouria Forouzesh" userId="475bbfa581636a77" providerId="LiveId" clId="{3DD5E4F7-35D2-410B-9D0C-85DA5FB8CF43}" dt="2023-04-10T16:13:34.139" v="49" actId="20577"/>
          <ac:spMkLst>
            <pc:docMk/>
            <pc:sldMk cId="3926938099" sldId="342"/>
            <ac:spMk id="10" creationId="{C4CE0D18-159B-536E-0782-3FB04ED0ED28}"/>
          </ac:spMkLst>
        </pc:spChg>
        <pc:spChg chg="add mod">
          <ac:chgData name="Pouria Forouzesh" userId="475bbfa581636a77" providerId="LiveId" clId="{3DD5E4F7-35D2-410B-9D0C-85DA5FB8CF43}" dt="2023-04-10T16:10:26.383" v="1"/>
          <ac:spMkLst>
            <pc:docMk/>
            <pc:sldMk cId="3926938099" sldId="342"/>
            <ac:spMk id="11" creationId="{4754C59C-3039-02DA-F766-8D461D285742}"/>
          </ac:spMkLst>
        </pc:spChg>
        <pc:picChg chg="del">
          <ac:chgData name="Pouria Forouzesh" userId="475bbfa581636a77" providerId="LiveId" clId="{3DD5E4F7-35D2-410B-9D0C-85DA5FB8CF43}" dt="2023-04-10T16:10:25.900" v="0" actId="478"/>
          <ac:picMkLst>
            <pc:docMk/>
            <pc:sldMk cId="3926938099" sldId="342"/>
            <ac:picMk id="7" creationId="{0412E0B0-2EE4-26DA-17C6-DCAF7124EBCF}"/>
          </ac:picMkLst>
        </pc:picChg>
        <pc:picChg chg="add mod">
          <ac:chgData name="Pouria Forouzesh" userId="475bbfa581636a77" providerId="LiveId" clId="{3DD5E4F7-35D2-410B-9D0C-85DA5FB8CF43}" dt="2023-04-10T16:10:26.383" v="1"/>
          <ac:picMkLst>
            <pc:docMk/>
            <pc:sldMk cId="3926938099" sldId="342"/>
            <ac:picMk id="8" creationId="{0412E0B0-2EE4-26DA-17C6-DCAF7124EBCF}"/>
          </ac:picMkLst>
        </pc:picChg>
      </pc:sldChg>
      <pc:sldChg chg="modSp mod">
        <pc:chgData name="Pouria Forouzesh" userId="475bbfa581636a77" providerId="LiveId" clId="{3DD5E4F7-35D2-410B-9D0C-85DA5FB8CF43}" dt="2023-04-10T16:34:33.925" v="205" actId="6549"/>
        <pc:sldMkLst>
          <pc:docMk/>
          <pc:sldMk cId="1281915215" sldId="349"/>
        </pc:sldMkLst>
        <pc:spChg chg="mod">
          <ac:chgData name="Pouria Forouzesh" userId="475bbfa581636a77" providerId="LiveId" clId="{3DD5E4F7-35D2-410B-9D0C-85DA5FB8CF43}" dt="2023-04-10T16:34:33.925" v="205" actId="6549"/>
          <ac:spMkLst>
            <pc:docMk/>
            <pc:sldMk cId="1281915215" sldId="349"/>
            <ac:spMk id="4" creationId="{2FE6AFB3-F761-6154-E048-D6D0936A6EF8}"/>
          </ac:spMkLst>
        </pc:spChg>
      </pc:sldChg>
      <pc:sldChg chg="addSp delSp modSp mod">
        <pc:chgData name="Pouria Forouzesh" userId="475bbfa581636a77" providerId="LiveId" clId="{3DD5E4F7-35D2-410B-9D0C-85DA5FB8CF43}" dt="2023-04-10T16:53:28.759" v="279" actId="1076"/>
        <pc:sldMkLst>
          <pc:docMk/>
          <pc:sldMk cId="2570550633" sldId="350"/>
        </pc:sldMkLst>
        <pc:spChg chg="del mod">
          <ac:chgData name="Pouria Forouzesh" userId="475bbfa581636a77" providerId="LiveId" clId="{3DD5E4F7-35D2-410B-9D0C-85DA5FB8CF43}" dt="2023-04-10T16:47:43.889" v="251" actId="478"/>
          <ac:spMkLst>
            <pc:docMk/>
            <pc:sldMk cId="2570550633" sldId="350"/>
            <ac:spMk id="4" creationId="{796846C9-B3ED-87FA-120D-4A5B4AC83581}"/>
          </ac:spMkLst>
        </pc:spChg>
        <pc:spChg chg="mod">
          <ac:chgData name="Pouria Forouzesh" userId="475bbfa581636a77" providerId="LiveId" clId="{3DD5E4F7-35D2-410B-9D0C-85DA5FB8CF43}" dt="2023-04-10T16:50:53.056" v="268" actId="20577"/>
          <ac:spMkLst>
            <pc:docMk/>
            <pc:sldMk cId="2570550633" sldId="350"/>
            <ac:spMk id="7" creationId="{E25B7ACA-4D07-DEA3-D5D8-41C8FCF5F669}"/>
          </ac:spMkLst>
        </pc:spChg>
        <pc:picChg chg="add mod">
          <ac:chgData name="Pouria Forouzesh" userId="475bbfa581636a77" providerId="LiveId" clId="{3DD5E4F7-35D2-410B-9D0C-85DA5FB8CF43}" dt="2023-04-10T16:53:24.846" v="277" actId="1076"/>
          <ac:picMkLst>
            <pc:docMk/>
            <pc:sldMk cId="2570550633" sldId="350"/>
            <ac:picMk id="1026" creationId="{92318FE5-833B-9F83-2688-111300E49786}"/>
          </ac:picMkLst>
        </pc:picChg>
        <pc:picChg chg="add mod">
          <ac:chgData name="Pouria Forouzesh" userId="475bbfa581636a77" providerId="LiveId" clId="{3DD5E4F7-35D2-410B-9D0C-85DA5FB8CF43}" dt="2023-04-10T16:53:25.977" v="278" actId="1076"/>
          <ac:picMkLst>
            <pc:docMk/>
            <pc:sldMk cId="2570550633" sldId="350"/>
            <ac:picMk id="1028" creationId="{B0985F11-3026-F5E8-66B3-8EF4B6E38C9D}"/>
          </ac:picMkLst>
        </pc:picChg>
        <pc:picChg chg="add mod">
          <ac:chgData name="Pouria Forouzesh" userId="475bbfa581636a77" providerId="LiveId" clId="{3DD5E4F7-35D2-410B-9D0C-85DA5FB8CF43}" dt="2023-04-10T16:53:28.759" v="279" actId="1076"/>
          <ac:picMkLst>
            <pc:docMk/>
            <pc:sldMk cId="2570550633" sldId="350"/>
            <ac:picMk id="1030" creationId="{F35BDD5E-2D40-A155-834D-123C22662628}"/>
          </ac:picMkLst>
        </pc:picChg>
      </pc:sldChg>
      <pc:sldChg chg="modSp mod">
        <pc:chgData name="Pouria Forouzesh" userId="475bbfa581636a77" providerId="LiveId" clId="{3DD5E4F7-35D2-410B-9D0C-85DA5FB8CF43}" dt="2023-04-10T16:58:30.599" v="288" actId="1076"/>
        <pc:sldMkLst>
          <pc:docMk/>
          <pc:sldMk cId="445495853" sldId="351"/>
        </pc:sldMkLst>
        <pc:spChg chg="mod">
          <ac:chgData name="Pouria Forouzesh" userId="475bbfa581636a77" providerId="LiveId" clId="{3DD5E4F7-35D2-410B-9D0C-85DA5FB8CF43}" dt="2023-04-10T16:58:23.367" v="287" actId="20577"/>
          <ac:spMkLst>
            <pc:docMk/>
            <pc:sldMk cId="445495853" sldId="351"/>
            <ac:spMk id="7" creationId="{8A64BFB8-F174-4582-E1D8-874B0F17302B}"/>
          </ac:spMkLst>
        </pc:spChg>
        <pc:picChg chg="mod">
          <ac:chgData name="Pouria Forouzesh" userId="475bbfa581636a77" providerId="LiveId" clId="{3DD5E4F7-35D2-410B-9D0C-85DA5FB8CF43}" dt="2023-04-10T16:58:30.599" v="288" actId="1076"/>
          <ac:picMkLst>
            <pc:docMk/>
            <pc:sldMk cId="445495853" sldId="351"/>
            <ac:picMk id="9" creationId="{74A62C97-6956-1013-8649-3F3726EB7460}"/>
          </ac:picMkLst>
        </pc:picChg>
      </pc:sldChg>
      <pc:sldChg chg="addSp delSp modSp">
        <pc:chgData name="Pouria Forouzesh" userId="475bbfa581636a77" providerId="LiveId" clId="{3DD5E4F7-35D2-410B-9D0C-85DA5FB8CF43}" dt="2023-04-10T16:56:09.090" v="286" actId="1076"/>
        <pc:sldMkLst>
          <pc:docMk/>
          <pc:sldMk cId="3212945486" sldId="356"/>
        </pc:sldMkLst>
        <pc:picChg chg="add del mod">
          <ac:chgData name="Pouria Forouzesh" userId="475bbfa581636a77" providerId="LiveId" clId="{3DD5E4F7-35D2-410B-9D0C-85DA5FB8CF43}" dt="2023-04-10T16:56:03.400" v="282" actId="478"/>
          <ac:picMkLst>
            <pc:docMk/>
            <pc:sldMk cId="3212945486" sldId="356"/>
            <ac:picMk id="2050" creationId="{83CEACC8-E3DE-5ED2-5554-32C19BCEE5B9}"/>
          </ac:picMkLst>
        </pc:picChg>
        <pc:picChg chg="add mod">
          <ac:chgData name="Pouria Forouzesh" userId="475bbfa581636a77" providerId="LiveId" clId="{3DD5E4F7-35D2-410B-9D0C-85DA5FB8CF43}" dt="2023-04-10T16:56:09.090" v="286" actId="1076"/>
          <ac:picMkLst>
            <pc:docMk/>
            <pc:sldMk cId="3212945486" sldId="356"/>
            <ac:picMk id="2052" creationId="{5E2EEA8D-C513-A452-E0F8-0A0DD7C9B993}"/>
          </ac:picMkLst>
        </pc:picChg>
      </pc:sldChg>
      <pc:sldChg chg="modSp mod">
        <pc:chgData name="Pouria Forouzesh" userId="475bbfa581636a77" providerId="LiveId" clId="{3DD5E4F7-35D2-410B-9D0C-85DA5FB8CF43}" dt="2023-04-10T16:47:11.620" v="248" actId="14100"/>
        <pc:sldMkLst>
          <pc:docMk/>
          <pc:sldMk cId="1839699912" sldId="357"/>
        </pc:sldMkLst>
        <pc:spChg chg="mod">
          <ac:chgData name="Pouria Forouzesh" userId="475bbfa581636a77" providerId="LiveId" clId="{3DD5E4F7-35D2-410B-9D0C-85DA5FB8CF43}" dt="2023-04-10T16:46:53.741" v="246" actId="20577"/>
          <ac:spMkLst>
            <pc:docMk/>
            <pc:sldMk cId="1839699912" sldId="357"/>
            <ac:spMk id="4" creationId="{2FE6AFB3-F761-6154-E048-D6D0936A6EF8}"/>
          </ac:spMkLst>
        </pc:spChg>
        <pc:picChg chg="mod">
          <ac:chgData name="Pouria Forouzesh" userId="475bbfa581636a77" providerId="LiveId" clId="{3DD5E4F7-35D2-410B-9D0C-85DA5FB8CF43}" dt="2023-04-10T16:47:11.620" v="248" actId="14100"/>
          <ac:picMkLst>
            <pc:docMk/>
            <pc:sldMk cId="1839699912" sldId="357"/>
            <ac:picMk id="5122" creationId="{F145340D-60D6-4548-5F9C-1445F859B3E2}"/>
          </ac:picMkLst>
        </pc:picChg>
      </pc:sldChg>
      <pc:sldChg chg="modSp mod">
        <pc:chgData name="Pouria Forouzesh" userId="475bbfa581636a77" providerId="LiveId" clId="{3DD5E4F7-35D2-410B-9D0C-85DA5FB8CF43}" dt="2023-04-10T16:58:55.169" v="289" actId="1076"/>
        <pc:sldMkLst>
          <pc:docMk/>
          <pc:sldMk cId="1429130820" sldId="359"/>
        </pc:sldMkLst>
        <pc:picChg chg="mod">
          <ac:chgData name="Pouria Forouzesh" userId="475bbfa581636a77" providerId="LiveId" clId="{3DD5E4F7-35D2-410B-9D0C-85DA5FB8CF43}" dt="2023-04-10T16:58:55.169" v="289" actId="1076"/>
          <ac:picMkLst>
            <pc:docMk/>
            <pc:sldMk cId="1429130820" sldId="359"/>
            <ac:picMk id="10" creationId="{19CB87F1-E041-5321-FF09-A7BE0A225184}"/>
          </ac:picMkLst>
        </pc:picChg>
      </pc:sldChg>
      <pc:sldChg chg="modSp mod">
        <pc:chgData name="Pouria Forouzesh" userId="475bbfa581636a77" providerId="LiveId" clId="{3DD5E4F7-35D2-410B-9D0C-85DA5FB8CF43}" dt="2023-04-10T16:59:35.046" v="290" actId="1076"/>
        <pc:sldMkLst>
          <pc:docMk/>
          <pc:sldMk cId="915030739" sldId="360"/>
        </pc:sldMkLst>
        <pc:picChg chg="mod">
          <ac:chgData name="Pouria Forouzesh" userId="475bbfa581636a77" providerId="LiveId" clId="{3DD5E4F7-35D2-410B-9D0C-85DA5FB8CF43}" dt="2023-04-10T16:59:35.046" v="290" actId="1076"/>
          <ac:picMkLst>
            <pc:docMk/>
            <pc:sldMk cId="915030739" sldId="360"/>
            <ac:picMk id="8" creationId="{0A012EC4-8F9E-5D8C-72BB-C32A1EE7EA24}"/>
          </ac:picMkLst>
        </pc:picChg>
      </pc:sldChg>
      <pc:sldChg chg="modAnim">
        <pc:chgData name="Pouria Forouzesh" userId="475bbfa581636a77" providerId="LiveId" clId="{3DD5E4F7-35D2-410B-9D0C-85DA5FB8CF43}" dt="2023-04-10T16:39:04.760" v="206"/>
        <pc:sldMkLst>
          <pc:docMk/>
          <pc:sldMk cId="206040262" sldId="361"/>
        </pc:sldMkLst>
      </pc:sldChg>
    </pc:docChg>
  </pc:docChgLst>
  <pc:docChgLst>
    <pc:chgData name="Pouria Forouzesh" userId="475bbfa581636a77" providerId="LiveId" clId="{DD600125-4676-4278-8729-F468F6056E0C}"/>
    <pc:docChg chg="custSel modSld">
      <pc:chgData name="Pouria Forouzesh" userId="475bbfa581636a77" providerId="LiveId" clId="{DD600125-4676-4278-8729-F468F6056E0C}" dt="2023-12-01T11:30:16.269" v="162" actId="20577"/>
      <pc:docMkLst>
        <pc:docMk/>
      </pc:docMkLst>
      <pc:sldChg chg="modSp mod">
        <pc:chgData name="Pouria Forouzesh" userId="475bbfa581636a77" providerId="LiveId" clId="{DD600125-4676-4278-8729-F468F6056E0C}" dt="2023-11-30T12:56:49.048" v="92" actId="6549"/>
        <pc:sldMkLst>
          <pc:docMk/>
          <pc:sldMk cId="3926938099" sldId="342"/>
        </pc:sldMkLst>
        <pc:spChg chg="mod">
          <ac:chgData name="Pouria Forouzesh" userId="475bbfa581636a77" providerId="LiveId" clId="{DD600125-4676-4278-8729-F468F6056E0C}" dt="2023-11-30T12:56:49.048" v="92" actId="6549"/>
          <ac:spMkLst>
            <pc:docMk/>
            <pc:sldMk cId="3926938099" sldId="342"/>
            <ac:spMk id="41" creationId="{6B27E32F-6313-C7E1-A137-BF65E675B49B}"/>
          </ac:spMkLst>
        </pc:spChg>
      </pc:sldChg>
      <pc:sldChg chg="modSp mod modAnim">
        <pc:chgData name="Pouria Forouzesh" userId="475bbfa581636a77" providerId="LiveId" clId="{DD600125-4676-4278-8729-F468F6056E0C}" dt="2023-12-01T11:30:16.269" v="162" actId="20577"/>
        <pc:sldMkLst>
          <pc:docMk/>
          <pc:sldMk cId="2896118615" sldId="369"/>
        </pc:sldMkLst>
        <pc:spChg chg="mod">
          <ac:chgData name="Pouria Forouzesh" userId="475bbfa581636a77" providerId="LiveId" clId="{DD600125-4676-4278-8729-F468F6056E0C}" dt="2023-12-01T09:09:25.257" v="157" actId="14100"/>
          <ac:spMkLst>
            <pc:docMk/>
            <pc:sldMk cId="2896118615" sldId="369"/>
            <ac:spMk id="2" creationId="{F5AEC683-DF72-D6A2-F439-89559C2B29FA}"/>
          </ac:spMkLst>
        </pc:spChg>
        <pc:spChg chg="mod">
          <ac:chgData name="Pouria Forouzesh" userId="475bbfa581636a77" providerId="LiveId" clId="{DD600125-4676-4278-8729-F468F6056E0C}" dt="2023-12-01T11:30:16.269" v="162" actId="20577"/>
          <ac:spMkLst>
            <pc:docMk/>
            <pc:sldMk cId="2896118615" sldId="369"/>
            <ac:spMk id="3" creationId="{8A80532C-6803-464C-0E6F-C7F5687E2ADE}"/>
          </ac:spMkLst>
        </pc:spChg>
      </pc:sldChg>
      <pc:sldChg chg="modSp">
        <pc:chgData name="Pouria Forouzesh" userId="475bbfa581636a77" providerId="LiveId" clId="{DD600125-4676-4278-8729-F468F6056E0C}" dt="2023-11-30T08:37:55.335" v="90" actId="20577"/>
        <pc:sldMkLst>
          <pc:docMk/>
          <pc:sldMk cId="2926472865" sldId="379"/>
        </pc:sldMkLst>
        <pc:graphicFrameChg chg="mod">
          <ac:chgData name="Pouria Forouzesh" userId="475bbfa581636a77" providerId="LiveId" clId="{DD600125-4676-4278-8729-F468F6056E0C}" dt="2023-11-30T08:37:55.335" v="90" actId="20577"/>
          <ac:graphicFrameMkLst>
            <pc:docMk/>
            <pc:sldMk cId="2926472865" sldId="379"/>
            <ac:graphicFrameMk id="9" creationId="{31294EA8-4087-77DB-5E8D-79D8962AF7D2}"/>
          </ac:graphicFrameMkLst>
        </pc:graphicFrameChg>
      </pc:sldChg>
      <pc:sldChg chg="modSp mod">
        <pc:chgData name="Pouria Forouzesh" userId="475bbfa581636a77" providerId="LiveId" clId="{DD600125-4676-4278-8729-F468F6056E0C}" dt="2023-11-30T12:59:50.584" v="100" actId="20577"/>
        <pc:sldMkLst>
          <pc:docMk/>
          <pc:sldMk cId="4016697054" sldId="454"/>
        </pc:sldMkLst>
        <pc:spChg chg="mod">
          <ac:chgData name="Pouria Forouzesh" userId="475bbfa581636a77" providerId="LiveId" clId="{DD600125-4676-4278-8729-F468F6056E0C}" dt="2023-11-30T12:59:50.584" v="100" actId="20577"/>
          <ac:spMkLst>
            <pc:docMk/>
            <pc:sldMk cId="4016697054" sldId="454"/>
            <ac:spMk id="4" creationId="{D9857034-7EE6-E7BA-607C-4710AE57604A}"/>
          </ac:spMkLst>
        </pc:spChg>
      </pc:sldChg>
      <pc:sldChg chg="modSp mod">
        <pc:chgData name="Pouria Forouzesh" userId="475bbfa581636a77" providerId="LiveId" clId="{DD600125-4676-4278-8729-F468F6056E0C}" dt="2023-11-30T20:14:50.770" v="124" actId="14100"/>
        <pc:sldMkLst>
          <pc:docMk/>
          <pc:sldMk cId="1652443247" sldId="466"/>
        </pc:sldMkLst>
        <pc:spChg chg="mod">
          <ac:chgData name="Pouria Forouzesh" userId="475bbfa581636a77" providerId="LiveId" clId="{DD600125-4676-4278-8729-F468F6056E0C}" dt="2023-11-30T20:14:15.460" v="116" actId="6549"/>
          <ac:spMkLst>
            <pc:docMk/>
            <pc:sldMk cId="1652443247" sldId="466"/>
            <ac:spMk id="8" creationId="{552959C7-983E-3199-E243-D0B604172E1E}"/>
          </ac:spMkLst>
        </pc:spChg>
        <pc:grpChg chg="mod">
          <ac:chgData name="Pouria Forouzesh" userId="475bbfa581636a77" providerId="LiveId" clId="{DD600125-4676-4278-8729-F468F6056E0C}" dt="2023-11-29T12:45:40.882" v="26" actId="1076"/>
          <ac:grpSpMkLst>
            <pc:docMk/>
            <pc:sldMk cId="1652443247" sldId="466"/>
            <ac:grpSpMk id="4" creationId="{A0230289-F970-D500-AB09-AA6DA2ECAE91}"/>
          </ac:grpSpMkLst>
        </pc:grpChg>
        <pc:picChg chg="mod">
          <ac:chgData name="Pouria Forouzesh" userId="475bbfa581636a77" providerId="LiveId" clId="{DD600125-4676-4278-8729-F468F6056E0C}" dt="2023-11-30T20:14:45.978" v="123" actId="1076"/>
          <ac:picMkLst>
            <pc:docMk/>
            <pc:sldMk cId="1652443247" sldId="466"/>
            <ac:picMk id="3" creationId="{886F856F-21E8-4F83-73B0-81D56B13C4F1}"/>
          </ac:picMkLst>
        </pc:picChg>
        <pc:picChg chg="mod">
          <ac:chgData name="Pouria Forouzesh" userId="475bbfa581636a77" providerId="LiveId" clId="{DD600125-4676-4278-8729-F468F6056E0C}" dt="2023-11-30T20:14:50.770" v="124" actId="14100"/>
          <ac:picMkLst>
            <pc:docMk/>
            <pc:sldMk cId="1652443247" sldId="466"/>
            <ac:picMk id="5" creationId="{8E81E368-D7E6-54B7-4B26-FE5E75EB3053}"/>
          </ac:picMkLst>
        </pc:picChg>
        <pc:picChg chg="mod">
          <ac:chgData name="Pouria Forouzesh" userId="475bbfa581636a77" providerId="LiveId" clId="{DD600125-4676-4278-8729-F468F6056E0C}" dt="2023-11-30T20:14:38.497" v="121" actId="1076"/>
          <ac:picMkLst>
            <pc:docMk/>
            <pc:sldMk cId="1652443247" sldId="466"/>
            <ac:picMk id="9" creationId="{2D1319CC-9C98-5EEB-A153-F371FC29BEED}"/>
          </ac:picMkLst>
        </pc:picChg>
        <pc:picChg chg="mod">
          <ac:chgData name="Pouria Forouzesh" userId="475bbfa581636a77" providerId="LiveId" clId="{DD600125-4676-4278-8729-F468F6056E0C}" dt="2023-11-30T20:14:40.964" v="122" actId="1076"/>
          <ac:picMkLst>
            <pc:docMk/>
            <pc:sldMk cId="1652443247" sldId="466"/>
            <ac:picMk id="10" creationId="{355F85C6-AC3E-BC63-F23A-1DEDD09314AF}"/>
          </ac:picMkLst>
        </pc:picChg>
      </pc:sldChg>
      <pc:sldChg chg="modSp mod">
        <pc:chgData name="Pouria Forouzesh" userId="475bbfa581636a77" providerId="LiveId" clId="{DD600125-4676-4278-8729-F468F6056E0C}" dt="2023-11-29T14:27:49.622" v="86" actId="20577"/>
        <pc:sldMkLst>
          <pc:docMk/>
          <pc:sldMk cId="2090143234" sldId="467"/>
        </pc:sldMkLst>
        <pc:spChg chg="mod">
          <ac:chgData name="Pouria Forouzesh" userId="475bbfa581636a77" providerId="LiveId" clId="{DD600125-4676-4278-8729-F468F6056E0C}" dt="2023-11-29T14:27:49.622" v="86" actId="20577"/>
          <ac:spMkLst>
            <pc:docMk/>
            <pc:sldMk cId="2090143234" sldId="467"/>
            <ac:spMk id="11" creationId="{23537712-8B0B-D59F-FD01-B6BEA14786DC}"/>
          </ac:spMkLst>
        </pc:spChg>
      </pc:sldChg>
      <pc:sldChg chg="addSp delSp modSp mod modAnim">
        <pc:chgData name="Pouria Forouzesh" userId="475bbfa581636a77" providerId="LiveId" clId="{DD600125-4676-4278-8729-F468F6056E0C}" dt="2023-12-01T09:32:46.845" v="158" actId="20577"/>
        <pc:sldMkLst>
          <pc:docMk/>
          <pc:sldMk cId="3095933247" sldId="473"/>
        </pc:sldMkLst>
        <pc:spChg chg="add del mod">
          <ac:chgData name="Pouria Forouzesh" userId="475bbfa581636a77" providerId="LiveId" clId="{DD600125-4676-4278-8729-F468F6056E0C}" dt="2023-11-29T08:16:36.666" v="2" actId="478"/>
          <ac:spMkLst>
            <pc:docMk/>
            <pc:sldMk cId="3095933247" sldId="473"/>
            <ac:spMk id="3" creationId="{91189B8A-EDFE-B725-AF4C-E3EF304423AA}"/>
          </ac:spMkLst>
        </pc:spChg>
        <pc:spChg chg="mod">
          <ac:chgData name="Pouria Forouzesh" userId="475bbfa581636a77" providerId="LiveId" clId="{DD600125-4676-4278-8729-F468F6056E0C}" dt="2023-11-29T08:20:12.465" v="20" actId="14100"/>
          <ac:spMkLst>
            <pc:docMk/>
            <pc:sldMk cId="3095933247" sldId="473"/>
            <ac:spMk id="6" creationId="{0242A7D0-3FE0-E930-F918-0D484FFAB826}"/>
          </ac:spMkLst>
        </pc:spChg>
        <pc:spChg chg="mod">
          <ac:chgData name="Pouria Forouzesh" userId="475bbfa581636a77" providerId="LiveId" clId="{DD600125-4676-4278-8729-F468F6056E0C}" dt="2023-12-01T09:32:46.845" v="158" actId="20577"/>
          <ac:spMkLst>
            <pc:docMk/>
            <pc:sldMk cId="3095933247" sldId="473"/>
            <ac:spMk id="7" creationId="{C10ED5CE-44B5-7AE5-4A13-DF2B62A50177}"/>
          </ac:spMkLst>
        </pc:spChg>
        <pc:spChg chg="add mod">
          <ac:chgData name="Pouria Forouzesh" userId="475bbfa581636a77" providerId="LiveId" clId="{DD600125-4676-4278-8729-F468F6056E0C}" dt="2023-11-29T08:20:06.057" v="19" actId="207"/>
          <ac:spMkLst>
            <pc:docMk/>
            <pc:sldMk cId="3095933247" sldId="473"/>
            <ac:spMk id="10" creationId="{F479BCE1-712A-4732-6A48-0FECAA1B7725}"/>
          </ac:spMkLst>
        </pc:spChg>
      </pc:sldChg>
    </pc:docChg>
  </pc:docChgLst>
  <pc:docChgLst>
    <pc:chgData name="Pouria Forouzesh" userId="475bbfa581636a77" providerId="LiveId" clId="{B54E53CD-2623-4F23-AF2B-52CA1B7C520F}"/>
    <pc:docChg chg="undo custSel addSld modSld">
      <pc:chgData name="Pouria Forouzesh" userId="475bbfa581636a77" providerId="LiveId" clId="{B54E53CD-2623-4F23-AF2B-52CA1B7C520F}" dt="2023-08-25T13:15:44.155" v="1363" actId="478"/>
      <pc:docMkLst>
        <pc:docMk/>
      </pc:docMkLst>
      <pc:sldChg chg="modSp mod">
        <pc:chgData name="Pouria Forouzesh" userId="475bbfa581636a77" providerId="LiveId" clId="{B54E53CD-2623-4F23-AF2B-52CA1B7C520F}" dt="2023-08-23T09:00:22.107" v="26" actId="14100"/>
        <pc:sldMkLst>
          <pc:docMk/>
          <pc:sldMk cId="0" sldId="256"/>
        </pc:sldMkLst>
        <pc:spChg chg="mod">
          <ac:chgData name="Pouria Forouzesh" userId="475bbfa581636a77" providerId="LiveId" clId="{B54E53CD-2623-4F23-AF2B-52CA1B7C520F}" dt="2023-08-23T09:00:22.107" v="26" actId="14100"/>
          <ac:spMkLst>
            <pc:docMk/>
            <pc:sldMk cId="0" sldId="256"/>
            <ac:spMk id="511" creationId="{00000000-0000-0000-0000-000000000000}"/>
          </ac:spMkLst>
        </pc:spChg>
      </pc:sldChg>
      <pc:sldChg chg="delSp modSp mod">
        <pc:chgData name="Pouria Forouzesh" userId="475bbfa581636a77" providerId="LiveId" clId="{B54E53CD-2623-4F23-AF2B-52CA1B7C520F}" dt="2023-08-24T14:35:28.810" v="501" actId="1035"/>
        <pc:sldMkLst>
          <pc:docMk/>
          <pc:sldMk cId="2764815594" sldId="365"/>
        </pc:sldMkLst>
        <pc:spChg chg="del">
          <ac:chgData name="Pouria Forouzesh" userId="475bbfa581636a77" providerId="LiveId" clId="{B54E53CD-2623-4F23-AF2B-52CA1B7C520F}" dt="2023-08-24T14:34:19.150" v="483" actId="478"/>
          <ac:spMkLst>
            <pc:docMk/>
            <pc:sldMk cId="2764815594" sldId="365"/>
            <ac:spMk id="2" creationId="{1A2F0E72-3F16-25CB-960B-33A4AEAB1936}"/>
          </ac:spMkLst>
        </pc:spChg>
        <pc:spChg chg="mod">
          <ac:chgData name="Pouria Forouzesh" userId="475bbfa581636a77" providerId="LiveId" clId="{B54E53CD-2623-4F23-AF2B-52CA1B7C520F}" dt="2023-08-24T14:35:28.810" v="501" actId="1035"/>
          <ac:spMkLst>
            <pc:docMk/>
            <pc:sldMk cId="2764815594" sldId="365"/>
            <ac:spMk id="3" creationId="{CB9739BB-2EFE-88B9-D298-5BCFC86BE7AD}"/>
          </ac:spMkLst>
        </pc:spChg>
        <pc:spChg chg="mod">
          <ac:chgData name="Pouria Forouzesh" userId="475bbfa581636a77" providerId="LiveId" clId="{B54E53CD-2623-4F23-AF2B-52CA1B7C520F}" dt="2023-08-24T14:35:28.810" v="501" actId="1035"/>
          <ac:spMkLst>
            <pc:docMk/>
            <pc:sldMk cId="2764815594" sldId="365"/>
            <ac:spMk id="5" creationId="{7BE4DEB5-07EE-E61D-FD9E-DD8455A88C40}"/>
          </ac:spMkLst>
        </pc:spChg>
        <pc:spChg chg="mod">
          <ac:chgData name="Pouria Forouzesh" userId="475bbfa581636a77" providerId="LiveId" clId="{B54E53CD-2623-4F23-AF2B-52CA1B7C520F}" dt="2023-08-24T14:35:28.810" v="501" actId="1035"/>
          <ac:spMkLst>
            <pc:docMk/>
            <pc:sldMk cId="2764815594" sldId="365"/>
            <ac:spMk id="10" creationId="{D2759C44-07D4-92CD-DB07-0563E1702006}"/>
          </ac:spMkLst>
        </pc:spChg>
        <pc:spChg chg="mod">
          <ac:chgData name="Pouria Forouzesh" userId="475bbfa581636a77" providerId="LiveId" clId="{B54E53CD-2623-4F23-AF2B-52CA1B7C520F}" dt="2023-08-24T14:35:28.810" v="501" actId="1035"/>
          <ac:spMkLst>
            <pc:docMk/>
            <pc:sldMk cId="2764815594" sldId="365"/>
            <ac:spMk id="15" creationId="{8EC7FD5D-91DC-157A-AC81-ABC83EC7692A}"/>
          </ac:spMkLst>
        </pc:spChg>
        <pc:spChg chg="mod">
          <ac:chgData name="Pouria Forouzesh" userId="475bbfa581636a77" providerId="LiveId" clId="{B54E53CD-2623-4F23-AF2B-52CA1B7C520F}" dt="2023-08-24T14:35:28.810" v="501" actId="1035"/>
          <ac:spMkLst>
            <pc:docMk/>
            <pc:sldMk cId="2764815594" sldId="365"/>
            <ac:spMk id="16" creationId="{3FBA80F6-CF05-6E5B-9985-065E96C15DAD}"/>
          </ac:spMkLst>
        </pc:spChg>
        <pc:grpChg chg="mod">
          <ac:chgData name="Pouria Forouzesh" userId="475bbfa581636a77" providerId="LiveId" clId="{B54E53CD-2623-4F23-AF2B-52CA1B7C520F}" dt="2023-08-24T14:34:30.275" v="486" actId="1076"/>
          <ac:grpSpMkLst>
            <pc:docMk/>
            <pc:sldMk cId="2764815594" sldId="365"/>
            <ac:grpSpMk id="14" creationId="{2D7B9D20-CC76-9ECC-5206-875BB495CB74}"/>
          </ac:grpSpMkLst>
        </pc:grpChg>
        <pc:picChg chg="mod">
          <ac:chgData name="Pouria Forouzesh" userId="475bbfa581636a77" providerId="LiveId" clId="{B54E53CD-2623-4F23-AF2B-52CA1B7C520F}" dt="2023-08-24T14:35:28.810" v="501" actId="1035"/>
          <ac:picMkLst>
            <pc:docMk/>
            <pc:sldMk cId="2764815594" sldId="365"/>
            <ac:picMk id="4" creationId="{81B89202-3306-4EDA-F840-F6BD61377966}"/>
          </ac:picMkLst>
        </pc:picChg>
        <pc:picChg chg="mod">
          <ac:chgData name="Pouria Forouzesh" userId="475bbfa581636a77" providerId="LiveId" clId="{B54E53CD-2623-4F23-AF2B-52CA1B7C520F}" dt="2023-08-24T14:35:28.810" v="501" actId="1035"/>
          <ac:picMkLst>
            <pc:docMk/>
            <pc:sldMk cId="2764815594" sldId="365"/>
            <ac:picMk id="33" creationId="{97307690-2C0D-F8FC-731C-FEAD15801EC4}"/>
          </ac:picMkLst>
        </pc:picChg>
        <pc:picChg chg="mod">
          <ac:chgData name="Pouria Forouzesh" userId="475bbfa581636a77" providerId="LiveId" clId="{B54E53CD-2623-4F23-AF2B-52CA1B7C520F}" dt="2023-08-24T14:35:28.810" v="501" actId="1035"/>
          <ac:picMkLst>
            <pc:docMk/>
            <pc:sldMk cId="2764815594" sldId="365"/>
            <ac:picMk id="35" creationId="{C9606102-BD19-2B00-870D-DD729697529D}"/>
          </ac:picMkLst>
        </pc:picChg>
        <pc:picChg chg="mod">
          <ac:chgData name="Pouria Forouzesh" userId="475bbfa581636a77" providerId="LiveId" clId="{B54E53CD-2623-4F23-AF2B-52CA1B7C520F}" dt="2023-08-24T14:35:28.810" v="501" actId="1035"/>
          <ac:picMkLst>
            <pc:docMk/>
            <pc:sldMk cId="2764815594" sldId="365"/>
            <ac:picMk id="37" creationId="{3A96A795-D934-F8F6-7EDB-7BF56CABD8BA}"/>
          </ac:picMkLst>
        </pc:picChg>
      </pc:sldChg>
      <pc:sldChg chg="modSp">
        <pc:chgData name="Pouria Forouzesh" userId="475bbfa581636a77" providerId="LiveId" clId="{B54E53CD-2623-4F23-AF2B-52CA1B7C520F}" dt="2023-08-24T15:08:54.195" v="756" actId="20577"/>
        <pc:sldMkLst>
          <pc:docMk/>
          <pc:sldMk cId="2926472865" sldId="379"/>
        </pc:sldMkLst>
        <pc:graphicFrameChg chg="mod">
          <ac:chgData name="Pouria Forouzesh" userId="475bbfa581636a77" providerId="LiveId" clId="{B54E53CD-2623-4F23-AF2B-52CA1B7C520F}" dt="2023-08-24T15:08:54.195" v="756" actId="20577"/>
          <ac:graphicFrameMkLst>
            <pc:docMk/>
            <pc:sldMk cId="2926472865" sldId="379"/>
            <ac:graphicFrameMk id="6" creationId="{D201E33C-9A76-2FE5-6180-07CD07C7D73D}"/>
          </ac:graphicFrameMkLst>
        </pc:graphicFrameChg>
      </pc:sldChg>
      <pc:sldChg chg="addSp delSp modSp mod delAnim modAnim">
        <pc:chgData name="Pouria Forouzesh" userId="475bbfa581636a77" providerId="LiveId" clId="{B54E53CD-2623-4F23-AF2B-52CA1B7C520F}" dt="2023-08-25T08:08:53.031" v="758" actId="14100"/>
        <pc:sldMkLst>
          <pc:docMk/>
          <pc:sldMk cId="2027744009" sldId="403"/>
        </pc:sldMkLst>
        <pc:spChg chg="add mod">
          <ac:chgData name="Pouria Forouzesh" userId="475bbfa581636a77" providerId="LiveId" clId="{B54E53CD-2623-4F23-AF2B-52CA1B7C520F}" dt="2023-08-24T14:24:42.767" v="171" actId="208"/>
          <ac:spMkLst>
            <pc:docMk/>
            <pc:sldMk cId="2027744009" sldId="403"/>
            <ac:spMk id="3" creationId="{CC09EC27-F0C3-DFF9-5E56-985961A72542}"/>
          </ac:spMkLst>
        </pc:spChg>
        <pc:spChg chg="add mod">
          <ac:chgData name="Pouria Forouzesh" userId="475bbfa581636a77" providerId="LiveId" clId="{B54E53CD-2623-4F23-AF2B-52CA1B7C520F}" dt="2023-08-25T08:08:53.031" v="758" actId="14100"/>
          <ac:spMkLst>
            <pc:docMk/>
            <pc:sldMk cId="2027744009" sldId="403"/>
            <ac:spMk id="9" creationId="{57486A36-E555-E923-7672-3107213D8C10}"/>
          </ac:spMkLst>
        </pc:spChg>
        <pc:spChg chg="add del mod">
          <ac:chgData name="Pouria Forouzesh" userId="475bbfa581636a77" providerId="LiveId" clId="{B54E53CD-2623-4F23-AF2B-52CA1B7C520F}" dt="2023-08-25T08:08:44.389" v="757" actId="478"/>
          <ac:spMkLst>
            <pc:docMk/>
            <pc:sldMk cId="2027744009" sldId="403"/>
            <ac:spMk id="10" creationId="{F57D71F7-F302-094D-0675-D4084DF5A477}"/>
          </ac:spMkLst>
        </pc:spChg>
      </pc:sldChg>
      <pc:sldChg chg="addSp delSp modSp mod">
        <pc:chgData name="Pouria Forouzesh" userId="475bbfa581636a77" providerId="LiveId" clId="{B54E53CD-2623-4F23-AF2B-52CA1B7C520F}" dt="2023-08-24T14:49:59.419" v="602" actId="20577"/>
        <pc:sldMkLst>
          <pc:docMk/>
          <pc:sldMk cId="1248872725" sldId="404"/>
        </pc:sldMkLst>
        <pc:spChg chg="del">
          <ac:chgData name="Pouria Forouzesh" userId="475bbfa581636a77" providerId="LiveId" clId="{B54E53CD-2623-4F23-AF2B-52CA1B7C520F}" dt="2023-08-24T14:35:00.426" v="493" actId="478"/>
          <ac:spMkLst>
            <pc:docMk/>
            <pc:sldMk cId="1248872725" sldId="404"/>
            <ac:spMk id="2" creationId="{1A2F0E72-3F16-25CB-960B-33A4AEAB1936}"/>
          </ac:spMkLst>
        </pc:spChg>
        <pc:spChg chg="mod">
          <ac:chgData name="Pouria Forouzesh" userId="475bbfa581636a77" providerId="LiveId" clId="{B54E53CD-2623-4F23-AF2B-52CA1B7C520F}" dt="2023-08-24T14:35:42.258" v="510" actId="1035"/>
          <ac:spMkLst>
            <pc:docMk/>
            <pc:sldMk cId="1248872725" sldId="404"/>
            <ac:spMk id="4" creationId="{7D4388A0-402A-B9B6-2333-33C5083688A7}"/>
          </ac:spMkLst>
        </pc:spChg>
        <pc:spChg chg="mod">
          <ac:chgData name="Pouria Forouzesh" userId="475bbfa581636a77" providerId="LiveId" clId="{B54E53CD-2623-4F23-AF2B-52CA1B7C520F}" dt="2023-08-24T14:35:01.694" v="494"/>
          <ac:spMkLst>
            <pc:docMk/>
            <pc:sldMk cId="1248872725" sldId="404"/>
            <ac:spMk id="7" creationId="{2B2DDF6F-8D54-703C-85A5-019E174B103F}"/>
          </ac:spMkLst>
        </pc:spChg>
        <pc:spChg chg="mod">
          <ac:chgData name="Pouria Forouzesh" userId="475bbfa581636a77" providerId="LiveId" clId="{B54E53CD-2623-4F23-AF2B-52CA1B7C520F}" dt="2023-08-24T14:35:01.694" v="494"/>
          <ac:spMkLst>
            <pc:docMk/>
            <pc:sldMk cId="1248872725" sldId="404"/>
            <ac:spMk id="8" creationId="{8CFE4E3E-FDE1-7715-897C-59141CAA2F6C}"/>
          </ac:spMkLst>
        </pc:spChg>
        <pc:spChg chg="mod">
          <ac:chgData name="Pouria Forouzesh" userId="475bbfa581636a77" providerId="LiveId" clId="{B54E53CD-2623-4F23-AF2B-52CA1B7C520F}" dt="2023-08-24T14:49:42.676" v="596" actId="14100"/>
          <ac:spMkLst>
            <pc:docMk/>
            <pc:sldMk cId="1248872725" sldId="404"/>
            <ac:spMk id="9" creationId="{9ABD33A0-38E5-F7EE-0467-3CBB102DC417}"/>
          </ac:spMkLst>
        </pc:spChg>
        <pc:spChg chg="mod">
          <ac:chgData name="Pouria Forouzesh" userId="475bbfa581636a77" providerId="LiveId" clId="{B54E53CD-2623-4F23-AF2B-52CA1B7C520F}" dt="2023-08-24T14:35:42.258" v="510" actId="1035"/>
          <ac:spMkLst>
            <pc:docMk/>
            <pc:sldMk cId="1248872725" sldId="404"/>
            <ac:spMk id="10" creationId="{D2759C44-07D4-92CD-DB07-0563E1702006}"/>
          </ac:spMkLst>
        </pc:spChg>
        <pc:spChg chg="mod">
          <ac:chgData name="Pouria Forouzesh" userId="475bbfa581636a77" providerId="LiveId" clId="{B54E53CD-2623-4F23-AF2B-52CA1B7C520F}" dt="2023-08-24T14:35:42.258" v="510" actId="1035"/>
          <ac:spMkLst>
            <pc:docMk/>
            <pc:sldMk cId="1248872725" sldId="404"/>
            <ac:spMk id="16" creationId="{3FBA80F6-CF05-6E5B-9985-065E96C15DAD}"/>
          </ac:spMkLst>
        </pc:spChg>
        <pc:spChg chg="add mod">
          <ac:chgData name="Pouria Forouzesh" userId="475bbfa581636a77" providerId="LiveId" clId="{B54E53CD-2623-4F23-AF2B-52CA1B7C520F}" dt="2023-08-24T14:49:59.419" v="602" actId="20577"/>
          <ac:spMkLst>
            <pc:docMk/>
            <pc:sldMk cId="1248872725" sldId="404"/>
            <ac:spMk id="17" creationId="{1D628000-C38E-07F6-8175-39D0237F9B32}"/>
          </ac:spMkLst>
        </pc:spChg>
        <pc:spChg chg="mod">
          <ac:chgData name="Pouria Forouzesh" userId="475bbfa581636a77" providerId="LiveId" clId="{B54E53CD-2623-4F23-AF2B-52CA1B7C520F}" dt="2023-08-24T14:35:42.258" v="510" actId="1035"/>
          <ac:spMkLst>
            <pc:docMk/>
            <pc:sldMk cId="1248872725" sldId="404"/>
            <ac:spMk id="40" creationId="{835C28A4-771E-6C96-81C4-8F9144080E1C}"/>
          </ac:spMkLst>
        </pc:spChg>
        <pc:grpChg chg="add mod">
          <ac:chgData name="Pouria Forouzesh" userId="475bbfa581636a77" providerId="LiveId" clId="{B54E53CD-2623-4F23-AF2B-52CA1B7C520F}" dt="2023-08-24T14:35:01.694" v="494"/>
          <ac:grpSpMkLst>
            <pc:docMk/>
            <pc:sldMk cId="1248872725" sldId="404"/>
            <ac:grpSpMk id="6" creationId="{0239DCEF-514A-E789-AA1C-DDB0E2731664}"/>
          </ac:grpSpMkLst>
        </pc:grpChg>
        <pc:grpChg chg="del">
          <ac:chgData name="Pouria Forouzesh" userId="475bbfa581636a77" providerId="LiveId" clId="{B54E53CD-2623-4F23-AF2B-52CA1B7C520F}" dt="2023-08-24T14:35:00.426" v="493" actId="478"/>
          <ac:grpSpMkLst>
            <pc:docMk/>
            <pc:sldMk cId="1248872725" sldId="404"/>
            <ac:grpSpMk id="12" creationId="{0AF893C8-75FB-1FAE-BE44-F6EA1324AA3E}"/>
          </ac:grpSpMkLst>
        </pc:grpChg>
        <pc:picChg chg="mod">
          <ac:chgData name="Pouria Forouzesh" userId="475bbfa581636a77" providerId="LiveId" clId="{B54E53CD-2623-4F23-AF2B-52CA1B7C520F}" dt="2023-08-24T14:35:42.258" v="510" actId="1035"/>
          <ac:picMkLst>
            <pc:docMk/>
            <pc:sldMk cId="1248872725" sldId="404"/>
            <ac:picMk id="3" creationId="{4E9A3252-8300-035C-2A2F-30A28E6E5D2C}"/>
          </ac:picMkLst>
        </pc:picChg>
        <pc:picChg chg="mod">
          <ac:chgData name="Pouria Forouzesh" userId="475bbfa581636a77" providerId="LiveId" clId="{B54E53CD-2623-4F23-AF2B-52CA1B7C520F}" dt="2023-08-24T14:35:42.258" v="510" actId="1035"/>
          <ac:picMkLst>
            <pc:docMk/>
            <pc:sldMk cId="1248872725" sldId="404"/>
            <ac:picMk id="5" creationId="{31AA058F-335A-FF9B-BE6E-2885B6A01D85}"/>
          </ac:picMkLst>
        </pc:picChg>
        <pc:picChg chg="mod">
          <ac:chgData name="Pouria Forouzesh" userId="475bbfa581636a77" providerId="LiveId" clId="{B54E53CD-2623-4F23-AF2B-52CA1B7C520F}" dt="2023-08-24T14:35:42.258" v="510" actId="1035"/>
          <ac:picMkLst>
            <pc:docMk/>
            <pc:sldMk cId="1248872725" sldId="404"/>
            <ac:picMk id="11" creationId="{F7C5D119-EBE2-025C-D59E-1D8FAA2B6A5D}"/>
          </ac:picMkLst>
        </pc:picChg>
        <pc:picChg chg="mod">
          <ac:chgData name="Pouria Forouzesh" userId="475bbfa581636a77" providerId="LiveId" clId="{B54E53CD-2623-4F23-AF2B-52CA1B7C520F}" dt="2023-08-24T14:35:42.258" v="510" actId="1035"/>
          <ac:picMkLst>
            <pc:docMk/>
            <pc:sldMk cId="1248872725" sldId="404"/>
            <ac:picMk id="33" creationId="{97307690-2C0D-F8FC-731C-FEAD15801EC4}"/>
          </ac:picMkLst>
        </pc:picChg>
      </pc:sldChg>
      <pc:sldChg chg="addSp delSp modSp mod">
        <pc:chgData name="Pouria Forouzesh" userId="475bbfa581636a77" providerId="LiveId" clId="{B54E53CD-2623-4F23-AF2B-52CA1B7C520F}" dt="2023-08-24T14:34:13.974" v="482" actId="1035"/>
        <pc:sldMkLst>
          <pc:docMk/>
          <pc:sldMk cId="1893256692" sldId="405"/>
        </pc:sldMkLst>
        <pc:spChg chg="add mod">
          <ac:chgData name="Pouria Forouzesh" userId="475bbfa581636a77" providerId="LiveId" clId="{B54E53CD-2623-4F23-AF2B-52CA1B7C520F}" dt="2023-08-24T14:29:45.784" v="282"/>
          <ac:spMkLst>
            <pc:docMk/>
            <pc:sldMk cId="1893256692" sldId="405"/>
            <ac:spMk id="2" creationId="{EB396181-F6CB-CEC2-E458-80CC9AD86CA2}"/>
          </ac:spMkLst>
        </pc:spChg>
        <pc:spChg chg="del">
          <ac:chgData name="Pouria Forouzesh" userId="475bbfa581636a77" providerId="LiveId" clId="{B54E53CD-2623-4F23-AF2B-52CA1B7C520F}" dt="2023-08-24T14:33:47.224" v="468" actId="478"/>
          <ac:spMkLst>
            <pc:docMk/>
            <pc:sldMk cId="1893256692" sldId="405"/>
            <ac:spMk id="4" creationId="{05F141C9-C07B-4EDC-22C6-2D04079B759C}"/>
          </ac:spMkLst>
        </pc:spChg>
        <pc:spChg chg="del">
          <ac:chgData name="Pouria Forouzesh" userId="475bbfa581636a77" providerId="LiveId" clId="{B54E53CD-2623-4F23-AF2B-52CA1B7C520F}" dt="2023-08-23T07:49:04.863" v="0" actId="21"/>
          <ac:spMkLst>
            <pc:docMk/>
            <pc:sldMk cId="1893256692" sldId="405"/>
            <ac:spMk id="5" creationId="{9C3132E8-42E9-8227-2E24-654AB9757ED5}"/>
          </ac:spMkLst>
        </pc:spChg>
        <pc:spChg chg="add mod">
          <ac:chgData name="Pouria Forouzesh" userId="475bbfa581636a77" providerId="LiveId" clId="{B54E53CD-2623-4F23-AF2B-52CA1B7C520F}" dt="2023-08-24T14:32:44.232" v="457" actId="404"/>
          <ac:spMkLst>
            <pc:docMk/>
            <pc:sldMk cId="1893256692" sldId="405"/>
            <ac:spMk id="5" creationId="{DF624EB8-62C5-8F17-86F5-A2D388708912}"/>
          </ac:spMkLst>
        </pc:spChg>
        <pc:spChg chg="mod">
          <ac:chgData name="Pouria Forouzesh" userId="475bbfa581636a77" providerId="LiveId" clId="{B54E53CD-2623-4F23-AF2B-52CA1B7C520F}" dt="2023-08-24T14:31:19.167" v="355" actId="1076"/>
          <ac:spMkLst>
            <pc:docMk/>
            <pc:sldMk cId="1893256692" sldId="405"/>
            <ac:spMk id="7" creationId="{E5F99FC3-7D12-1D85-378A-B7C79F164CBE}"/>
          </ac:spMkLst>
        </pc:spChg>
        <pc:spChg chg="mod">
          <ac:chgData name="Pouria Forouzesh" userId="475bbfa581636a77" providerId="LiveId" clId="{B54E53CD-2623-4F23-AF2B-52CA1B7C520F}" dt="2023-08-24T14:30:00.302" v="305" actId="1036"/>
          <ac:spMkLst>
            <pc:docMk/>
            <pc:sldMk cId="1893256692" sldId="405"/>
            <ac:spMk id="9" creationId="{18A097FC-C633-E124-2C4C-13A4A828E122}"/>
          </ac:spMkLst>
        </pc:spChg>
        <pc:spChg chg="add del mod">
          <ac:chgData name="Pouria Forouzesh" userId="475bbfa581636a77" providerId="LiveId" clId="{B54E53CD-2623-4F23-AF2B-52CA1B7C520F}" dt="2023-08-24T14:31:54.257" v="449" actId="478"/>
          <ac:spMkLst>
            <pc:docMk/>
            <pc:sldMk cId="1893256692" sldId="405"/>
            <ac:spMk id="12" creationId="{78DD3A5F-1D35-FD06-BD39-2BC6FBDCD762}"/>
          </ac:spMkLst>
        </pc:spChg>
        <pc:spChg chg="mod">
          <ac:chgData name="Pouria Forouzesh" userId="475bbfa581636a77" providerId="LiveId" clId="{B54E53CD-2623-4F23-AF2B-52CA1B7C520F}" dt="2023-08-24T14:32:30.421" v="454" actId="404"/>
          <ac:spMkLst>
            <pc:docMk/>
            <pc:sldMk cId="1893256692" sldId="405"/>
            <ac:spMk id="13" creationId="{46C091F6-CD56-F2B3-AD86-CFC945727E8B}"/>
          </ac:spMkLst>
        </pc:spChg>
        <pc:spChg chg="add mod">
          <ac:chgData name="Pouria Forouzesh" userId="475bbfa581636a77" providerId="LiveId" clId="{B54E53CD-2623-4F23-AF2B-52CA1B7C520F}" dt="2023-08-24T14:33:10.494" v="466" actId="404"/>
          <ac:spMkLst>
            <pc:docMk/>
            <pc:sldMk cId="1893256692" sldId="405"/>
            <ac:spMk id="14" creationId="{FC226400-9053-42DC-9CFF-5874F7B1E8A3}"/>
          </ac:spMkLst>
        </pc:spChg>
        <pc:spChg chg="add mod">
          <ac:chgData name="Pouria Forouzesh" userId="475bbfa581636a77" providerId="LiveId" clId="{B54E53CD-2623-4F23-AF2B-52CA1B7C520F}" dt="2023-08-24T14:32:56.211" v="462" actId="1036"/>
          <ac:spMkLst>
            <pc:docMk/>
            <pc:sldMk cId="1893256692" sldId="405"/>
            <ac:spMk id="15" creationId="{3E5E302B-D61B-5D01-ACBF-34C4B9FA3FA4}"/>
          </ac:spMkLst>
        </pc:spChg>
        <pc:spChg chg="mod">
          <ac:chgData name="Pouria Forouzesh" userId="475bbfa581636a77" providerId="LiveId" clId="{B54E53CD-2623-4F23-AF2B-52CA1B7C520F}" dt="2023-08-24T14:33:15.338" v="467" actId="1036"/>
          <ac:spMkLst>
            <pc:docMk/>
            <pc:sldMk cId="1893256692" sldId="405"/>
            <ac:spMk id="20" creationId="{7AAC84AF-58A7-3B25-3479-199C9255CACB}"/>
          </ac:spMkLst>
        </pc:spChg>
        <pc:spChg chg="mod">
          <ac:chgData name="Pouria Forouzesh" userId="475bbfa581636a77" providerId="LiveId" clId="{B54E53CD-2623-4F23-AF2B-52CA1B7C520F}" dt="2023-08-24T14:33:06.942" v="465" actId="1036"/>
          <ac:spMkLst>
            <pc:docMk/>
            <pc:sldMk cId="1893256692" sldId="405"/>
            <ac:spMk id="22" creationId="{FB2283AE-9E09-D706-1FFB-AD8C74E73D59}"/>
          </ac:spMkLst>
        </pc:spChg>
        <pc:spChg chg="mod">
          <ac:chgData name="Pouria Forouzesh" userId="475bbfa581636a77" providerId="LiveId" clId="{B54E53CD-2623-4F23-AF2B-52CA1B7C520F}" dt="2023-08-24T14:33:01.629" v="463" actId="404"/>
          <ac:spMkLst>
            <pc:docMk/>
            <pc:sldMk cId="1893256692" sldId="405"/>
            <ac:spMk id="23" creationId="{EBAE5EDD-882B-A564-00DD-A40A4433626D}"/>
          </ac:spMkLst>
        </pc:spChg>
        <pc:spChg chg="mod">
          <ac:chgData name="Pouria Forouzesh" userId="475bbfa581636a77" providerId="LiveId" clId="{B54E53CD-2623-4F23-AF2B-52CA1B7C520F}" dt="2023-08-24T14:32:51.632" v="460" actId="1036"/>
          <ac:spMkLst>
            <pc:docMk/>
            <pc:sldMk cId="1893256692" sldId="405"/>
            <ac:spMk id="27" creationId="{EE47A902-C92A-3A1A-7B6E-487A5907EB91}"/>
          </ac:spMkLst>
        </pc:spChg>
        <pc:graphicFrameChg chg="mod">
          <ac:chgData name="Pouria Forouzesh" userId="475bbfa581636a77" providerId="LiveId" clId="{B54E53CD-2623-4F23-AF2B-52CA1B7C520F}" dt="2023-08-24T14:34:13.974" v="482" actId="1035"/>
          <ac:graphicFrameMkLst>
            <pc:docMk/>
            <pc:sldMk cId="1893256692" sldId="405"/>
            <ac:graphicFrameMk id="6" creationId="{39493062-D356-F2A3-7870-04AE113D314A}"/>
          </ac:graphicFrameMkLst>
        </pc:graphicFrameChg>
        <pc:graphicFrameChg chg="mod">
          <ac:chgData name="Pouria Forouzesh" userId="475bbfa581636a77" providerId="LiveId" clId="{B54E53CD-2623-4F23-AF2B-52CA1B7C520F}" dt="2023-08-24T14:33:55.076" v="471"/>
          <ac:graphicFrameMkLst>
            <pc:docMk/>
            <pc:sldMk cId="1893256692" sldId="405"/>
            <ac:graphicFrameMk id="8" creationId="{E8FB1A30-0168-458D-9BCC-80D9C3A8ECD8}"/>
          </ac:graphicFrameMkLst>
        </pc:graphicFrameChg>
        <pc:graphicFrameChg chg="mod">
          <ac:chgData name="Pouria Forouzesh" userId="475bbfa581636a77" providerId="LiveId" clId="{B54E53CD-2623-4F23-AF2B-52CA1B7C520F}" dt="2023-08-24T14:29:31.162" v="281"/>
          <ac:graphicFrameMkLst>
            <pc:docMk/>
            <pc:sldMk cId="1893256692" sldId="405"/>
            <ac:graphicFrameMk id="11" creationId="{4EB8C5DD-3296-4881-B8AC-87AA7279F697}"/>
          </ac:graphicFrameMkLst>
        </pc:graphicFrameChg>
      </pc:sldChg>
      <pc:sldChg chg="addSp delSp modSp mod modAnim">
        <pc:chgData name="Pouria Forouzesh" userId="475bbfa581636a77" providerId="LiveId" clId="{B54E53CD-2623-4F23-AF2B-52CA1B7C520F}" dt="2023-08-24T14:52:56.681" v="611" actId="1076"/>
        <pc:sldMkLst>
          <pc:docMk/>
          <pc:sldMk cId="3043894300" sldId="420"/>
        </pc:sldMkLst>
        <pc:spChg chg="mod">
          <ac:chgData name="Pouria Forouzesh" userId="475bbfa581636a77" providerId="LiveId" clId="{B54E53CD-2623-4F23-AF2B-52CA1B7C520F}" dt="2023-08-24T14:39:44.422" v="577" actId="1038"/>
          <ac:spMkLst>
            <pc:docMk/>
            <pc:sldMk cId="3043894300" sldId="420"/>
            <ac:spMk id="2" creationId="{663A8305-BECC-E05B-9AA3-85AE9F9F000C}"/>
          </ac:spMkLst>
        </pc:spChg>
        <pc:spChg chg="add del">
          <ac:chgData name="Pouria Forouzesh" userId="475bbfa581636a77" providerId="LiveId" clId="{B54E53CD-2623-4F23-AF2B-52CA1B7C520F}" dt="2023-08-24T14:36:21.842" v="520" actId="478"/>
          <ac:spMkLst>
            <pc:docMk/>
            <pc:sldMk cId="3043894300" sldId="420"/>
            <ac:spMk id="4" creationId="{05F141C9-C07B-4EDC-22C6-2D04079B759C}"/>
          </ac:spMkLst>
        </pc:spChg>
        <pc:spChg chg="add del mod">
          <ac:chgData name="Pouria Forouzesh" userId="475bbfa581636a77" providerId="LiveId" clId="{B54E53CD-2623-4F23-AF2B-52CA1B7C520F}" dt="2023-08-24T14:38:10.338" v="562" actId="12084"/>
          <ac:spMkLst>
            <pc:docMk/>
            <pc:sldMk cId="3043894300" sldId="420"/>
            <ac:spMk id="5" creationId="{7762AC58-8C1D-C7A5-9924-C105841EFFDE}"/>
          </ac:spMkLst>
        </pc:spChg>
        <pc:spChg chg="mod">
          <ac:chgData name="Pouria Forouzesh" userId="475bbfa581636a77" providerId="LiveId" clId="{B54E53CD-2623-4F23-AF2B-52CA1B7C520F}" dt="2023-08-24T14:39:50.677" v="579" actId="1038"/>
          <ac:spMkLst>
            <pc:docMk/>
            <pc:sldMk cId="3043894300" sldId="420"/>
            <ac:spMk id="6" creationId="{7A812C33-DB1D-4198-A178-B46CF998E3A3}"/>
          </ac:spMkLst>
        </pc:spChg>
        <pc:spChg chg="del mod">
          <ac:chgData name="Pouria Forouzesh" userId="475bbfa581636a77" providerId="LiveId" clId="{B54E53CD-2623-4F23-AF2B-52CA1B7C520F}" dt="2023-08-24T14:39:07.038" v="570" actId="12084"/>
          <ac:spMkLst>
            <pc:docMk/>
            <pc:sldMk cId="3043894300" sldId="420"/>
            <ac:spMk id="8" creationId="{097E73C3-AE7F-C427-21C2-F10B83E2AF58}"/>
          </ac:spMkLst>
        </pc:spChg>
        <pc:graphicFrameChg chg="mod">
          <ac:chgData name="Pouria Forouzesh" userId="475bbfa581636a77" providerId="LiveId" clId="{B54E53CD-2623-4F23-AF2B-52CA1B7C520F}" dt="2023-08-24T14:36:29.556" v="544" actId="1037"/>
          <ac:graphicFrameMkLst>
            <pc:docMk/>
            <pc:sldMk cId="3043894300" sldId="420"/>
            <ac:graphicFrameMk id="7" creationId="{A5AD152A-32D5-129B-3397-C9341399B295}"/>
          </ac:graphicFrameMkLst>
        </pc:graphicFrameChg>
        <pc:graphicFrameChg chg="add mod">
          <ac:chgData name="Pouria Forouzesh" userId="475bbfa581636a77" providerId="LiveId" clId="{B54E53CD-2623-4F23-AF2B-52CA1B7C520F}" dt="2023-08-24T14:52:56.681" v="611" actId="1076"/>
          <ac:graphicFrameMkLst>
            <pc:docMk/>
            <pc:sldMk cId="3043894300" sldId="420"/>
            <ac:graphicFrameMk id="10" creationId="{7B9D00BD-6436-5A9F-A506-23FA2C5086BC}"/>
          </ac:graphicFrameMkLst>
        </pc:graphicFrameChg>
        <pc:graphicFrameChg chg="add mod">
          <ac:chgData name="Pouria Forouzesh" userId="475bbfa581636a77" providerId="LiveId" clId="{B54E53CD-2623-4F23-AF2B-52CA1B7C520F}" dt="2023-08-24T14:40:59.617" v="582" actId="1037"/>
          <ac:graphicFrameMkLst>
            <pc:docMk/>
            <pc:sldMk cId="3043894300" sldId="420"/>
            <ac:graphicFrameMk id="11" creationId="{567DFC8E-0073-439B-6DF3-457218D5F39C}"/>
          </ac:graphicFrameMkLst>
        </pc:graphicFrameChg>
        <pc:picChg chg="mod">
          <ac:chgData name="Pouria Forouzesh" userId="475bbfa581636a77" providerId="LiveId" clId="{B54E53CD-2623-4F23-AF2B-52CA1B7C520F}" dt="2023-08-24T14:39:44.422" v="577" actId="1038"/>
          <ac:picMkLst>
            <pc:docMk/>
            <pc:sldMk cId="3043894300" sldId="420"/>
            <ac:picMk id="3" creationId="{E8541E06-8E34-3B9D-456D-90CA8F0F4B59}"/>
          </ac:picMkLst>
        </pc:picChg>
        <pc:picChg chg="mod">
          <ac:chgData name="Pouria Forouzesh" userId="475bbfa581636a77" providerId="LiveId" clId="{B54E53CD-2623-4F23-AF2B-52CA1B7C520F}" dt="2023-08-24T14:39:50.677" v="579" actId="1038"/>
          <ac:picMkLst>
            <pc:docMk/>
            <pc:sldMk cId="3043894300" sldId="420"/>
            <ac:picMk id="9" creationId="{F4D6C944-B518-BCC3-BA58-1494F58CE0A4}"/>
          </ac:picMkLst>
        </pc:picChg>
        <pc:picChg chg="mod">
          <ac:chgData name="Pouria Forouzesh" userId="475bbfa581636a77" providerId="LiveId" clId="{B54E53CD-2623-4F23-AF2B-52CA1B7C520F}" dt="2023-08-24T14:39:50.677" v="579" actId="1038"/>
          <ac:picMkLst>
            <pc:docMk/>
            <pc:sldMk cId="3043894300" sldId="420"/>
            <ac:picMk id="12" creationId="{EFD61962-F560-814B-D56F-18CE8440011C}"/>
          </ac:picMkLst>
        </pc:picChg>
      </pc:sldChg>
      <pc:sldChg chg="addSp delSp modSp mod delAnim modAnim">
        <pc:chgData name="Pouria Forouzesh" userId="475bbfa581636a77" providerId="LiveId" clId="{B54E53CD-2623-4F23-AF2B-52CA1B7C520F}" dt="2023-08-24T15:00:44.919" v="747" actId="14100"/>
        <pc:sldMkLst>
          <pc:docMk/>
          <pc:sldMk cId="2134368635" sldId="422"/>
        </pc:sldMkLst>
        <pc:spChg chg="del">
          <ac:chgData name="Pouria Forouzesh" userId="475bbfa581636a77" providerId="LiveId" clId="{B54E53CD-2623-4F23-AF2B-52CA1B7C520F}" dt="2023-08-24T14:58:40.984" v="622" actId="478"/>
          <ac:spMkLst>
            <pc:docMk/>
            <pc:sldMk cId="2134368635" sldId="422"/>
            <ac:spMk id="2" creationId="{AD16BE55-30DE-0A5B-B33D-27E8093A68C5}"/>
          </ac:spMkLst>
        </pc:spChg>
        <pc:spChg chg="del">
          <ac:chgData name="Pouria Forouzesh" userId="475bbfa581636a77" providerId="LiveId" clId="{B54E53CD-2623-4F23-AF2B-52CA1B7C520F}" dt="2023-08-24T14:58:40.984" v="622" actId="478"/>
          <ac:spMkLst>
            <pc:docMk/>
            <pc:sldMk cId="2134368635" sldId="422"/>
            <ac:spMk id="4" creationId="{3FC22CD0-2253-6742-BB8B-563319AA8EDB}"/>
          </ac:spMkLst>
        </pc:spChg>
        <pc:spChg chg="mod">
          <ac:chgData name="Pouria Forouzesh" userId="475bbfa581636a77" providerId="LiveId" clId="{B54E53CD-2623-4F23-AF2B-52CA1B7C520F}" dt="2023-08-24T15:00:36.151" v="744" actId="1038"/>
          <ac:spMkLst>
            <pc:docMk/>
            <pc:sldMk cId="2134368635" sldId="422"/>
            <ac:spMk id="10" creationId="{23F0CCD0-38B2-EC02-FA6B-29726647D880}"/>
          </ac:spMkLst>
        </pc:spChg>
        <pc:spChg chg="mod">
          <ac:chgData name="Pouria Forouzesh" userId="475bbfa581636a77" providerId="LiveId" clId="{B54E53CD-2623-4F23-AF2B-52CA1B7C520F}" dt="2023-08-24T14:58:58.014" v="668" actId="1038"/>
          <ac:spMkLst>
            <pc:docMk/>
            <pc:sldMk cId="2134368635" sldId="422"/>
            <ac:spMk id="22" creationId="{15355172-1DD5-9837-DA42-757482E59C5B}"/>
          </ac:spMkLst>
        </pc:spChg>
        <pc:spChg chg="mod">
          <ac:chgData name="Pouria Forouzesh" userId="475bbfa581636a77" providerId="LiveId" clId="{B54E53CD-2623-4F23-AF2B-52CA1B7C520F}" dt="2023-08-24T14:58:58.014" v="668" actId="1038"/>
          <ac:spMkLst>
            <pc:docMk/>
            <pc:sldMk cId="2134368635" sldId="422"/>
            <ac:spMk id="23" creationId="{CEC15D48-8060-0879-356F-7D4697CE911C}"/>
          </ac:spMkLst>
        </pc:spChg>
        <pc:spChg chg="mod">
          <ac:chgData name="Pouria Forouzesh" userId="475bbfa581636a77" providerId="LiveId" clId="{B54E53CD-2623-4F23-AF2B-52CA1B7C520F}" dt="2023-08-24T15:00:36.151" v="744" actId="1038"/>
          <ac:spMkLst>
            <pc:docMk/>
            <pc:sldMk cId="2134368635" sldId="422"/>
            <ac:spMk id="28" creationId="{4E45CFE1-7EDA-46FB-159A-7E69E7ABE411}"/>
          </ac:spMkLst>
        </pc:spChg>
        <pc:grpChg chg="del">
          <ac:chgData name="Pouria Forouzesh" userId="475bbfa581636a77" providerId="LiveId" clId="{B54E53CD-2623-4F23-AF2B-52CA1B7C520F}" dt="2023-08-24T14:58:40.984" v="622" actId="478"/>
          <ac:grpSpMkLst>
            <pc:docMk/>
            <pc:sldMk cId="2134368635" sldId="422"/>
            <ac:grpSpMk id="6" creationId="{2347145E-1891-37B1-FE82-CD863803BBDF}"/>
          </ac:grpSpMkLst>
        </pc:grpChg>
        <pc:grpChg chg="del mod">
          <ac:chgData name="Pouria Forouzesh" userId="475bbfa581636a77" providerId="LiveId" clId="{B54E53CD-2623-4F23-AF2B-52CA1B7C520F}" dt="2023-08-24T14:59:14.328" v="669" actId="478"/>
          <ac:grpSpMkLst>
            <pc:docMk/>
            <pc:sldMk cId="2134368635" sldId="422"/>
            <ac:grpSpMk id="21" creationId="{DD691733-F7FF-3301-FC6E-580FA8E9021E}"/>
          </ac:grpSpMkLst>
        </pc:grpChg>
        <pc:graphicFrameChg chg="add mod">
          <ac:chgData name="Pouria Forouzesh" userId="475bbfa581636a77" providerId="LiveId" clId="{B54E53CD-2623-4F23-AF2B-52CA1B7C520F}" dt="2023-08-24T14:59:15.146" v="670"/>
          <ac:graphicFrameMkLst>
            <pc:docMk/>
            <pc:sldMk cId="2134368635" sldId="422"/>
            <ac:graphicFrameMk id="12" creationId="{E531B1B8-3EB9-EC55-8EA5-4DCD65960D18}"/>
          </ac:graphicFrameMkLst>
        </pc:graphicFrameChg>
        <pc:graphicFrameChg chg="add mod">
          <ac:chgData name="Pouria Forouzesh" userId="475bbfa581636a77" providerId="LiveId" clId="{B54E53CD-2623-4F23-AF2B-52CA1B7C520F}" dt="2023-08-24T14:59:15.146" v="670"/>
          <ac:graphicFrameMkLst>
            <pc:docMk/>
            <pc:sldMk cId="2134368635" sldId="422"/>
            <ac:graphicFrameMk id="13" creationId="{355A97E7-9DD6-EAFF-5CB3-12781CAAC060}"/>
          </ac:graphicFrameMkLst>
        </pc:graphicFrameChg>
        <pc:picChg chg="del">
          <ac:chgData name="Pouria Forouzesh" userId="475bbfa581636a77" providerId="LiveId" clId="{B54E53CD-2623-4F23-AF2B-52CA1B7C520F}" dt="2023-08-24T14:58:40.984" v="622" actId="478"/>
          <ac:picMkLst>
            <pc:docMk/>
            <pc:sldMk cId="2134368635" sldId="422"/>
            <ac:picMk id="3" creationId="{D3A543D8-AF65-A3E4-3E7D-C88F740F98AC}"/>
          </ac:picMkLst>
        </pc:picChg>
        <pc:picChg chg="del">
          <ac:chgData name="Pouria Forouzesh" userId="475bbfa581636a77" providerId="LiveId" clId="{B54E53CD-2623-4F23-AF2B-52CA1B7C520F}" dt="2023-08-24T14:58:40.984" v="622" actId="478"/>
          <ac:picMkLst>
            <pc:docMk/>
            <pc:sldMk cId="2134368635" sldId="422"/>
            <ac:picMk id="5" creationId="{50EB9A6D-DEA0-C8A7-A09C-952AF613E650}"/>
          </ac:picMkLst>
        </pc:picChg>
        <pc:picChg chg="del">
          <ac:chgData name="Pouria Forouzesh" userId="475bbfa581636a77" providerId="LiveId" clId="{B54E53CD-2623-4F23-AF2B-52CA1B7C520F}" dt="2023-08-24T14:58:40.984" v="622" actId="478"/>
          <ac:picMkLst>
            <pc:docMk/>
            <pc:sldMk cId="2134368635" sldId="422"/>
            <ac:picMk id="11" creationId="{C948EB7B-DF65-5A62-5BFB-C399ACDDB1E8}"/>
          </ac:picMkLst>
        </pc:picChg>
        <pc:picChg chg="mod">
          <ac:chgData name="Pouria Forouzesh" userId="475bbfa581636a77" providerId="LiveId" clId="{B54E53CD-2623-4F23-AF2B-52CA1B7C520F}" dt="2023-08-24T15:00:44.919" v="747" actId="14100"/>
          <ac:picMkLst>
            <pc:docMk/>
            <pc:sldMk cId="2134368635" sldId="422"/>
            <ac:picMk id="15" creationId="{94FAC124-74F4-3F97-96EB-B753B8586AD7}"/>
          </ac:picMkLst>
        </pc:picChg>
        <pc:picChg chg="mod">
          <ac:chgData name="Pouria Forouzesh" userId="475bbfa581636a77" providerId="LiveId" clId="{B54E53CD-2623-4F23-AF2B-52CA1B7C520F}" dt="2023-08-24T15:00:42.669" v="746" actId="14100"/>
          <ac:picMkLst>
            <pc:docMk/>
            <pc:sldMk cId="2134368635" sldId="422"/>
            <ac:picMk id="18" creationId="{B578A40C-CEF0-D98D-B18C-07A7DE5895AC}"/>
          </ac:picMkLst>
        </pc:picChg>
        <pc:picChg chg="mod">
          <ac:chgData name="Pouria Forouzesh" userId="475bbfa581636a77" providerId="LiveId" clId="{B54E53CD-2623-4F23-AF2B-52CA1B7C520F}" dt="2023-08-24T15:00:36.151" v="744" actId="1038"/>
          <ac:picMkLst>
            <pc:docMk/>
            <pc:sldMk cId="2134368635" sldId="422"/>
            <ac:picMk id="26" creationId="{146B555E-B68A-E71D-92B1-0CB944550734}"/>
          </ac:picMkLst>
        </pc:picChg>
        <pc:picChg chg="mod">
          <ac:chgData name="Pouria Forouzesh" userId="475bbfa581636a77" providerId="LiveId" clId="{B54E53CD-2623-4F23-AF2B-52CA1B7C520F}" dt="2023-08-24T15:00:39.220" v="745" actId="14100"/>
          <ac:picMkLst>
            <pc:docMk/>
            <pc:sldMk cId="2134368635" sldId="422"/>
            <ac:picMk id="7170" creationId="{8EFA3C64-1932-C688-EC72-3D02F29CA2AA}"/>
          </ac:picMkLst>
        </pc:picChg>
      </pc:sldChg>
      <pc:sldChg chg="modSp">
        <pc:chgData name="Pouria Forouzesh" userId="475bbfa581636a77" providerId="LiveId" clId="{B54E53CD-2623-4F23-AF2B-52CA1B7C520F}" dt="2023-08-24T15:02:28.467" v="748" actId="14100"/>
        <pc:sldMkLst>
          <pc:docMk/>
          <pc:sldMk cId="614891053" sldId="423"/>
        </pc:sldMkLst>
        <pc:picChg chg="mod">
          <ac:chgData name="Pouria Forouzesh" userId="475bbfa581636a77" providerId="LiveId" clId="{B54E53CD-2623-4F23-AF2B-52CA1B7C520F}" dt="2023-08-24T15:02:28.467" v="748" actId="14100"/>
          <ac:picMkLst>
            <pc:docMk/>
            <pc:sldMk cId="614891053" sldId="423"/>
            <ac:picMk id="8194" creationId="{191F5824-3F38-4BF3-B610-9B03B3692FC1}"/>
          </ac:picMkLst>
        </pc:picChg>
      </pc:sldChg>
      <pc:sldChg chg="addSp modSp mod modAnim">
        <pc:chgData name="Pouria Forouzesh" userId="475bbfa581636a77" providerId="LiveId" clId="{B54E53CD-2623-4F23-AF2B-52CA1B7C520F}" dt="2023-08-24T15:04:05" v="753"/>
        <pc:sldMkLst>
          <pc:docMk/>
          <pc:sldMk cId="957991753" sldId="426"/>
        </pc:sldMkLst>
        <pc:spChg chg="add mod">
          <ac:chgData name="Pouria Forouzesh" userId="475bbfa581636a77" providerId="LiveId" clId="{B54E53CD-2623-4F23-AF2B-52CA1B7C520F}" dt="2023-08-24T15:03:54.362" v="751" actId="208"/>
          <ac:spMkLst>
            <pc:docMk/>
            <pc:sldMk cId="957991753" sldId="426"/>
            <ac:spMk id="5" creationId="{DE7891EB-CEF6-30DC-1503-A349784619D4}"/>
          </ac:spMkLst>
        </pc:spChg>
      </pc:sldChg>
      <pc:sldChg chg="addSp modSp mod modAnim">
        <pc:chgData name="Pouria Forouzesh" userId="475bbfa581636a77" providerId="LiveId" clId="{B54E53CD-2623-4F23-AF2B-52CA1B7C520F}" dt="2023-08-24T14:57:37.650" v="621" actId="14100"/>
        <pc:sldMkLst>
          <pc:docMk/>
          <pc:sldMk cId="3317169531" sldId="430"/>
        </pc:sldMkLst>
        <pc:spChg chg="add mod">
          <ac:chgData name="Pouria Forouzesh" userId="475bbfa581636a77" providerId="LiveId" clId="{B54E53CD-2623-4F23-AF2B-52CA1B7C520F}" dt="2023-08-24T14:57:37.650" v="621" actId="14100"/>
          <ac:spMkLst>
            <pc:docMk/>
            <pc:sldMk cId="3317169531" sldId="430"/>
            <ac:spMk id="2" creationId="{F4B9715D-1871-27A5-9A04-356F7E51C161}"/>
          </ac:spMkLst>
        </pc:spChg>
      </pc:sldChg>
      <pc:sldChg chg="addSp delSp modSp mod delAnim modAnim">
        <pc:chgData name="Pouria Forouzesh" userId="475bbfa581636a77" providerId="LiveId" clId="{B54E53CD-2623-4F23-AF2B-52CA1B7C520F}" dt="2023-08-25T13:15:44.155" v="1363" actId="478"/>
        <pc:sldMkLst>
          <pc:docMk/>
          <pc:sldMk cId="1129074203" sldId="436"/>
        </pc:sldMkLst>
        <pc:spChg chg="add del mod">
          <ac:chgData name="Pouria Forouzesh" userId="475bbfa581636a77" providerId="LiveId" clId="{B54E53CD-2623-4F23-AF2B-52CA1B7C520F}" dt="2023-08-25T13:15:44.155" v="1363" actId="478"/>
          <ac:spMkLst>
            <pc:docMk/>
            <pc:sldMk cId="1129074203" sldId="436"/>
            <ac:spMk id="2" creationId="{F89A9DF9-92D9-BCF9-D9F4-B33A33E4BAB1}"/>
          </ac:spMkLst>
        </pc:spChg>
        <pc:spChg chg="mod">
          <ac:chgData name="Pouria Forouzesh" userId="475bbfa581636a77" providerId="LiveId" clId="{B54E53CD-2623-4F23-AF2B-52CA1B7C520F}" dt="2023-08-25T11:30:03.246" v="1315" actId="1035"/>
          <ac:spMkLst>
            <pc:docMk/>
            <pc:sldMk cId="1129074203" sldId="436"/>
            <ac:spMk id="4" creationId="{4CCEB3D0-29C6-28AE-3331-8EB87770C9DE}"/>
          </ac:spMkLst>
        </pc:spChg>
        <pc:spChg chg="del">
          <ac:chgData name="Pouria Forouzesh" userId="475bbfa581636a77" providerId="LiveId" clId="{B54E53CD-2623-4F23-AF2B-52CA1B7C520F}" dt="2023-08-25T11:29:57.537" v="1304" actId="478"/>
          <ac:spMkLst>
            <pc:docMk/>
            <pc:sldMk cId="1129074203" sldId="436"/>
            <ac:spMk id="8" creationId="{0A32B64D-3E6E-0FB7-1725-2A925CB415E3}"/>
          </ac:spMkLst>
        </pc:spChg>
        <pc:grpChg chg="mod">
          <ac:chgData name="Pouria Forouzesh" userId="475bbfa581636a77" providerId="LiveId" clId="{B54E53CD-2623-4F23-AF2B-52CA1B7C520F}" dt="2023-08-25T11:30:00.513" v="1310" actId="1035"/>
          <ac:grpSpMkLst>
            <pc:docMk/>
            <pc:sldMk cId="1129074203" sldId="436"/>
            <ac:grpSpMk id="14" creationId="{B33B50D3-CD7E-BFA1-C181-7F372E2BFABC}"/>
          </ac:grpSpMkLst>
        </pc:grpChg>
        <pc:picChg chg="mod">
          <ac:chgData name="Pouria Forouzesh" userId="475bbfa581636a77" providerId="LiveId" clId="{B54E53CD-2623-4F23-AF2B-52CA1B7C520F}" dt="2023-08-25T11:30:04.624" v="1317" actId="1035"/>
          <ac:picMkLst>
            <pc:docMk/>
            <pc:sldMk cId="1129074203" sldId="436"/>
            <ac:picMk id="3" creationId="{9132EE52-20B6-C68F-E89F-EDB59FA64E84}"/>
          </ac:picMkLst>
        </pc:picChg>
      </pc:sldChg>
      <pc:sldChg chg="addSp delSp modSp mod modAnim">
        <pc:chgData name="Pouria Forouzesh" userId="475bbfa581636a77" providerId="LiveId" clId="{B54E53CD-2623-4F23-AF2B-52CA1B7C520F}" dt="2023-08-24T14:35:34.064" v="504" actId="1035"/>
        <pc:sldMkLst>
          <pc:docMk/>
          <pc:sldMk cId="3533957922" sldId="439"/>
        </pc:sldMkLst>
        <pc:spChg chg="del">
          <ac:chgData name="Pouria Forouzesh" userId="475bbfa581636a77" providerId="LiveId" clId="{B54E53CD-2623-4F23-AF2B-52CA1B7C520F}" dt="2023-08-24T14:34:37.243" v="487" actId="478"/>
          <ac:spMkLst>
            <pc:docMk/>
            <pc:sldMk cId="3533957922" sldId="439"/>
            <ac:spMk id="2" creationId="{1A2F0E72-3F16-25CB-960B-33A4AEAB1936}"/>
          </ac:spMkLst>
        </pc:spChg>
        <pc:spChg chg="mod">
          <ac:chgData name="Pouria Forouzesh" userId="475bbfa581636a77" providerId="LiveId" clId="{B54E53CD-2623-4F23-AF2B-52CA1B7C520F}" dt="2023-08-24T14:35:34.064" v="504" actId="1035"/>
          <ac:spMkLst>
            <pc:docMk/>
            <pc:sldMk cId="3533957922" sldId="439"/>
            <ac:spMk id="3" creationId="{CB9739BB-2EFE-88B9-D298-5BCFC86BE7AD}"/>
          </ac:spMkLst>
        </pc:spChg>
        <pc:spChg chg="mod">
          <ac:chgData name="Pouria Forouzesh" userId="475bbfa581636a77" providerId="LiveId" clId="{B54E53CD-2623-4F23-AF2B-52CA1B7C520F}" dt="2023-08-24T14:35:34.064" v="504" actId="1035"/>
          <ac:spMkLst>
            <pc:docMk/>
            <pc:sldMk cId="3533957922" sldId="439"/>
            <ac:spMk id="5" creationId="{7BE4DEB5-07EE-E61D-FD9E-DD8455A88C40}"/>
          </ac:spMkLst>
        </pc:spChg>
        <pc:spChg chg="add mod">
          <ac:chgData name="Pouria Forouzesh" userId="475bbfa581636a77" providerId="LiveId" clId="{B54E53CD-2623-4F23-AF2B-52CA1B7C520F}" dt="2023-08-24T14:35:34.064" v="504" actId="1035"/>
          <ac:spMkLst>
            <pc:docMk/>
            <pc:sldMk cId="3533957922" sldId="439"/>
            <ac:spMk id="6" creationId="{8A998237-CA4F-4432-FC2E-4DE94FE18215}"/>
          </ac:spMkLst>
        </pc:spChg>
        <pc:spChg chg="add mod">
          <ac:chgData name="Pouria Forouzesh" userId="475bbfa581636a77" providerId="LiveId" clId="{B54E53CD-2623-4F23-AF2B-52CA1B7C520F}" dt="2023-08-24T08:22:04.807" v="32" actId="571"/>
          <ac:spMkLst>
            <pc:docMk/>
            <pc:sldMk cId="3533957922" sldId="439"/>
            <ac:spMk id="8" creationId="{96ECF989-C0BD-6FDD-6C04-DC50856CBD5C}"/>
          </ac:spMkLst>
        </pc:spChg>
        <pc:spChg chg="mod">
          <ac:chgData name="Pouria Forouzesh" userId="475bbfa581636a77" providerId="LiveId" clId="{B54E53CD-2623-4F23-AF2B-52CA1B7C520F}" dt="2023-08-24T14:35:34.064" v="504" actId="1035"/>
          <ac:spMkLst>
            <pc:docMk/>
            <pc:sldMk cId="3533957922" sldId="439"/>
            <ac:spMk id="10" creationId="{D2759C44-07D4-92CD-DB07-0563E1702006}"/>
          </ac:spMkLst>
        </pc:spChg>
        <pc:spChg chg="add mod">
          <ac:chgData name="Pouria Forouzesh" userId="475bbfa581636a77" providerId="LiveId" clId="{B54E53CD-2623-4F23-AF2B-52CA1B7C520F}" dt="2023-08-24T14:35:34.064" v="504" actId="1035"/>
          <ac:spMkLst>
            <pc:docMk/>
            <pc:sldMk cId="3533957922" sldId="439"/>
            <ac:spMk id="13" creationId="{DC4A37F2-ECD9-4782-08B8-4BCA2A44ADF6}"/>
          </ac:spMkLst>
        </pc:spChg>
        <pc:spChg chg="mod">
          <ac:chgData name="Pouria Forouzesh" userId="475bbfa581636a77" providerId="LiveId" clId="{B54E53CD-2623-4F23-AF2B-52CA1B7C520F}" dt="2023-08-24T14:35:34.064" v="504" actId="1035"/>
          <ac:spMkLst>
            <pc:docMk/>
            <pc:sldMk cId="3533957922" sldId="439"/>
            <ac:spMk id="15" creationId="{8EC7FD5D-91DC-157A-AC81-ABC83EC7692A}"/>
          </ac:spMkLst>
        </pc:spChg>
        <pc:spChg chg="mod">
          <ac:chgData name="Pouria Forouzesh" userId="475bbfa581636a77" providerId="LiveId" clId="{B54E53CD-2623-4F23-AF2B-52CA1B7C520F}" dt="2023-08-24T14:35:34.064" v="504" actId="1035"/>
          <ac:spMkLst>
            <pc:docMk/>
            <pc:sldMk cId="3533957922" sldId="439"/>
            <ac:spMk id="16" creationId="{3FBA80F6-CF05-6E5B-9985-065E96C15DAD}"/>
          </ac:spMkLst>
        </pc:spChg>
        <pc:spChg chg="mod">
          <ac:chgData name="Pouria Forouzesh" userId="475bbfa581636a77" providerId="LiveId" clId="{B54E53CD-2623-4F23-AF2B-52CA1B7C520F}" dt="2023-08-24T14:34:38.246" v="488"/>
          <ac:spMkLst>
            <pc:docMk/>
            <pc:sldMk cId="3533957922" sldId="439"/>
            <ac:spMk id="17" creationId="{5DDD77C8-08B5-3C0A-A073-BBE1F99648E3}"/>
          </ac:spMkLst>
        </pc:spChg>
        <pc:spChg chg="mod">
          <ac:chgData name="Pouria Forouzesh" userId="475bbfa581636a77" providerId="LiveId" clId="{B54E53CD-2623-4F23-AF2B-52CA1B7C520F}" dt="2023-08-24T14:34:38.246" v="488"/>
          <ac:spMkLst>
            <pc:docMk/>
            <pc:sldMk cId="3533957922" sldId="439"/>
            <ac:spMk id="18" creationId="{AADC4119-BB66-9945-80CA-CB30EEFF0D81}"/>
          </ac:spMkLst>
        </pc:spChg>
        <pc:grpChg chg="del">
          <ac:chgData name="Pouria Forouzesh" userId="475bbfa581636a77" providerId="LiveId" clId="{B54E53CD-2623-4F23-AF2B-52CA1B7C520F}" dt="2023-08-24T14:34:41.468" v="489" actId="478"/>
          <ac:grpSpMkLst>
            <pc:docMk/>
            <pc:sldMk cId="3533957922" sldId="439"/>
            <ac:grpSpMk id="9" creationId="{01BC2957-BBF4-E0DC-7C49-72AF1E51A13E}"/>
          </ac:grpSpMkLst>
        </pc:grpChg>
        <pc:grpChg chg="add mod">
          <ac:chgData name="Pouria Forouzesh" userId="475bbfa581636a77" providerId="LiveId" clId="{B54E53CD-2623-4F23-AF2B-52CA1B7C520F}" dt="2023-08-24T14:34:38.246" v="488"/>
          <ac:grpSpMkLst>
            <pc:docMk/>
            <pc:sldMk cId="3533957922" sldId="439"/>
            <ac:grpSpMk id="14" creationId="{5B533BAD-5919-D2C1-7544-00A1B727A331}"/>
          </ac:grpSpMkLst>
        </pc:grpChg>
        <pc:picChg chg="mod">
          <ac:chgData name="Pouria Forouzesh" userId="475bbfa581636a77" providerId="LiveId" clId="{B54E53CD-2623-4F23-AF2B-52CA1B7C520F}" dt="2023-08-24T14:35:34.064" v="504" actId="1035"/>
          <ac:picMkLst>
            <pc:docMk/>
            <pc:sldMk cId="3533957922" sldId="439"/>
            <ac:picMk id="4" creationId="{81B89202-3306-4EDA-F840-F6BD61377966}"/>
          </ac:picMkLst>
        </pc:picChg>
        <pc:picChg chg="add mod">
          <ac:chgData name="Pouria Forouzesh" userId="475bbfa581636a77" providerId="LiveId" clId="{B54E53CD-2623-4F23-AF2B-52CA1B7C520F}" dt="2023-08-24T08:22:04.807" v="32" actId="571"/>
          <ac:picMkLst>
            <pc:docMk/>
            <pc:sldMk cId="3533957922" sldId="439"/>
            <ac:picMk id="7" creationId="{E35F2C60-3A8E-B663-9B65-54BD6CC3FAF6}"/>
          </ac:picMkLst>
        </pc:picChg>
        <pc:picChg chg="mod">
          <ac:chgData name="Pouria Forouzesh" userId="475bbfa581636a77" providerId="LiveId" clId="{B54E53CD-2623-4F23-AF2B-52CA1B7C520F}" dt="2023-08-24T14:35:34.064" v="504" actId="1035"/>
          <ac:picMkLst>
            <pc:docMk/>
            <pc:sldMk cId="3533957922" sldId="439"/>
            <ac:picMk id="33" creationId="{97307690-2C0D-F8FC-731C-FEAD15801EC4}"/>
          </ac:picMkLst>
        </pc:picChg>
        <pc:picChg chg="mod">
          <ac:chgData name="Pouria Forouzesh" userId="475bbfa581636a77" providerId="LiveId" clId="{B54E53CD-2623-4F23-AF2B-52CA1B7C520F}" dt="2023-08-24T14:35:34.064" v="504" actId="1035"/>
          <ac:picMkLst>
            <pc:docMk/>
            <pc:sldMk cId="3533957922" sldId="439"/>
            <ac:picMk id="35" creationId="{C9606102-BD19-2B00-870D-DD729697529D}"/>
          </ac:picMkLst>
        </pc:picChg>
        <pc:picChg chg="mod">
          <ac:chgData name="Pouria Forouzesh" userId="475bbfa581636a77" providerId="LiveId" clId="{B54E53CD-2623-4F23-AF2B-52CA1B7C520F}" dt="2023-08-24T14:35:34.064" v="504" actId="1035"/>
          <ac:picMkLst>
            <pc:docMk/>
            <pc:sldMk cId="3533957922" sldId="439"/>
            <ac:picMk id="37" creationId="{3A96A795-D934-F8F6-7EDB-7BF56CABD8BA}"/>
          </ac:picMkLst>
        </pc:picChg>
      </pc:sldChg>
      <pc:sldChg chg="addSp delSp modSp mod">
        <pc:chgData name="Pouria Forouzesh" userId="475bbfa581636a77" providerId="LiveId" clId="{B54E53CD-2623-4F23-AF2B-52CA1B7C520F}" dt="2023-08-24T14:35:38.244" v="507" actId="1035"/>
        <pc:sldMkLst>
          <pc:docMk/>
          <pc:sldMk cId="3092540876" sldId="440"/>
        </pc:sldMkLst>
        <pc:spChg chg="del">
          <ac:chgData name="Pouria Forouzesh" userId="475bbfa581636a77" providerId="LiveId" clId="{B54E53CD-2623-4F23-AF2B-52CA1B7C520F}" dt="2023-08-24T14:34:47.126" v="490" actId="478"/>
          <ac:spMkLst>
            <pc:docMk/>
            <pc:sldMk cId="3092540876" sldId="440"/>
            <ac:spMk id="2" creationId="{1A2F0E72-3F16-25CB-960B-33A4AEAB1936}"/>
          </ac:spMkLst>
        </pc:spChg>
        <pc:spChg chg="mod">
          <ac:chgData name="Pouria Forouzesh" userId="475bbfa581636a77" providerId="LiveId" clId="{B54E53CD-2623-4F23-AF2B-52CA1B7C520F}" dt="2023-08-24T14:35:38.244" v="507" actId="1035"/>
          <ac:spMkLst>
            <pc:docMk/>
            <pc:sldMk cId="3092540876" sldId="440"/>
            <ac:spMk id="3" creationId="{CB9739BB-2EFE-88B9-D298-5BCFC86BE7AD}"/>
          </ac:spMkLst>
        </pc:spChg>
        <pc:spChg chg="mod">
          <ac:chgData name="Pouria Forouzesh" userId="475bbfa581636a77" providerId="LiveId" clId="{B54E53CD-2623-4F23-AF2B-52CA1B7C520F}" dt="2023-08-24T14:35:38.244" v="507" actId="1035"/>
          <ac:spMkLst>
            <pc:docMk/>
            <pc:sldMk cId="3092540876" sldId="440"/>
            <ac:spMk id="5" creationId="{7BE4DEB5-07EE-E61D-FD9E-DD8455A88C40}"/>
          </ac:spMkLst>
        </pc:spChg>
        <pc:spChg chg="mod">
          <ac:chgData name="Pouria Forouzesh" userId="475bbfa581636a77" providerId="LiveId" clId="{B54E53CD-2623-4F23-AF2B-52CA1B7C520F}" dt="2023-08-24T14:34:47.787" v="491"/>
          <ac:spMkLst>
            <pc:docMk/>
            <pc:sldMk cId="3092540876" sldId="440"/>
            <ac:spMk id="7" creationId="{96E4A4BA-293E-E6D9-3BAF-A41ACFE2411C}"/>
          </ac:spMkLst>
        </pc:spChg>
        <pc:spChg chg="mod">
          <ac:chgData name="Pouria Forouzesh" userId="475bbfa581636a77" providerId="LiveId" clId="{B54E53CD-2623-4F23-AF2B-52CA1B7C520F}" dt="2023-08-24T14:34:47.787" v="491"/>
          <ac:spMkLst>
            <pc:docMk/>
            <pc:sldMk cId="3092540876" sldId="440"/>
            <ac:spMk id="8" creationId="{4BF8AF7A-3E50-0C25-C1BE-14C11FE3F840}"/>
          </ac:spMkLst>
        </pc:spChg>
        <pc:spChg chg="mod">
          <ac:chgData name="Pouria Forouzesh" userId="475bbfa581636a77" providerId="LiveId" clId="{B54E53CD-2623-4F23-AF2B-52CA1B7C520F}" dt="2023-08-24T14:35:38.244" v="507" actId="1035"/>
          <ac:spMkLst>
            <pc:docMk/>
            <pc:sldMk cId="3092540876" sldId="440"/>
            <ac:spMk id="10" creationId="{D2759C44-07D4-92CD-DB07-0563E1702006}"/>
          </ac:spMkLst>
        </pc:spChg>
        <pc:spChg chg="mod">
          <ac:chgData name="Pouria Forouzesh" userId="475bbfa581636a77" providerId="LiveId" clId="{B54E53CD-2623-4F23-AF2B-52CA1B7C520F}" dt="2023-08-24T14:35:38.244" v="507" actId="1035"/>
          <ac:spMkLst>
            <pc:docMk/>
            <pc:sldMk cId="3092540876" sldId="440"/>
            <ac:spMk id="15" creationId="{8EC7FD5D-91DC-157A-AC81-ABC83EC7692A}"/>
          </ac:spMkLst>
        </pc:spChg>
        <pc:spChg chg="mod">
          <ac:chgData name="Pouria Forouzesh" userId="475bbfa581636a77" providerId="LiveId" clId="{B54E53CD-2623-4F23-AF2B-52CA1B7C520F}" dt="2023-08-24T14:35:38.244" v="507" actId="1035"/>
          <ac:spMkLst>
            <pc:docMk/>
            <pc:sldMk cId="3092540876" sldId="440"/>
            <ac:spMk id="16" creationId="{3FBA80F6-CF05-6E5B-9985-065E96C15DAD}"/>
          </ac:spMkLst>
        </pc:spChg>
        <pc:grpChg chg="add mod">
          <ac:chgData name="Pouria Forouzesh" userId="475bbfa581636a77" providerId="LiveId" clId="{B54E53CD-2623-4F23-AF2B-52CA1B7C520F}" dt="2023-08-24T14:34:47.787" v="491"/>
          <ac:grpSpMkLst>
            <pc:docMk/>
            <pc:sldMk cId="3092540876" sldId="440"/>
            <ac:grpSpMk id="6" creationId="{A4DD5AE0-405A-4EE4-D53F-01072FB71ED0}"/>
          </ac:grpSpMkLst>
        </pc:grpChg>
        <pc:grpChg chg="del">
          <ac:chgData name="Pouria Forouzesh" userId="475bbfa581636a77" providerId="LiveId" clId="{B54E53CD-2623-4F23-AF2B-52CA1B7C520F}" dt="2023-08-24T14:34:50.601" v="492" actId="478"/>
          <ac:grpSpMkLst>
            <pc:docMk/>
            <pc:sldMk cId="3092540876" sldId="440"/>
            <ac:grpSpMk id="9" creationId="{2EC34FF2-3497-EE00-05BF-D7C051BA4AC6}"/>
          </ac:grpSpMkLst>
        </pc:grpChg>
        <pc:picChg chg="mod">
          <ac:chgData name="Pouria Forouzesh" userId="475bbfa581636a77" providerId="LiveId" clId="{B54E53CD-2623-4F23-AF2B-52CA1B7C520F}" dt="2023-08-24T14:35:38.244" v="507" actId="1035"/>
          <ac:picMkLst>
            <pc:docMk/>
            <pc:sldMk cId="3092540876" sldId="440"/>
            <ac:picMk id="4" creationId="{81B89202-3306-4EDA-F840-F6BD61377966}"/>
          </ac:picMkLst>
        </pc:picChg>
        <pc:picChg chg="mod">
          <ac:chgData name="Pouria Forouzesh" userId="475bbfa581636a77" providerId="LiveId" clId="{B54E53CD-2623-4F23-AF2B-52CA1B7C520F}" dt="2023-08-24T14:35:38.244" v="507" actId="1035"/>
          <ac:picMkLst>
            <pc:docMk/>
            <pc:sldMk cId="3092540876" sldId="440"/>
            <ac:picMk id="33" creationId="{97307690-2C0D-F8FC-731C-FEAD15801EC4}"/>
          </ac:picMkLst>
        </pc:picChg>
        <pc:picChg chg="mod">
          <ac:chgData name="Pouria Forouzesh" userId="475bbfa581636a77" providerId="LiveId" clId="{B54E53CD-2623-4F23-AF2B-52CA1B7C520F}" dt="2023-08-24T14:35:38.244" v="507" actId="1035"/>
          <ac:picMkLst>
            <pc:docMk/>
            <pc:sldMk cId="3092540876" sldId="440"/>
            <ac:picMk id="35" creationId="{C9606102-BD19-2B00-870D-DD729697529D}"/>
          </ac:picMkLst>
        </pc:picChg>
        <pc:picChg chg="mod">
          <ac:chgData name="Pouria Forouzesh" userId="475bbfa581636a77" providerId="LiveId" clId="{B54E53CD-2623-4F23-AF2B-52CA1B7C520F}" dt="2023-08-24T14:35:38.244" v="507" actId="1035"/>
          <ac:picMkLst>
            <pc:docMk/>
            <pc:sldMk cId="3092540876" sldId="440"/>
            <ac:picMk id="37" creationId="{3A96A795-D934-F8F6-7EDB-7BF56CABD8BA}"/>
          </ac:picMkLst>
        </pc:picChg>
      </pc:sldChg>
      <pc:sldChg chg="addSp delSp modSp mod">
        <pc:chgData name="Pouria Forouzesh" userId="475bbfa581636a77" providerId="LiveId" clId="{B54E53CD-2623-4F23-AF2B-52CA1B7C520F}" dt="2023-08-24T14:35:46.400" v="513" actId="1035"/>
        <pc:sldMkLst>
          <pc:docMk/>
          <pc:sldMk cId="1317569197" sldId="441"/>
        </pc:sldMkLst>
        <pc:spChg chg="del">
          <ac:chgData name="Pouria Forouzesh" userId="475bbfa581636a77" providerId="LiveId" clId="{B54E53CD-2623-4F23-AF2B-52CA1B7C520F}" dt="2023-08-24T14:35:07.917" v="495" actId="478"/>
          <ac:spMkLst>
            <pc:docMk/>
            <pc:sldMk cId="1317569197" sldId="441"/>
            <ac:spMk id="2" creationId="{1A2F0E72-3F16-25CB-960B-33A4AEAB1936}"/>
          </ac:spMkLst>
        </pc:spChg>
        <pc:spChg chg="mod">
          <ac:chgData name="Pouria Forouzesh" userId="475bbfa581636a77" providerId="LiveId" clId="{B54E53CD-2623-4F23-AF2B-52CA1B7C520F}" dt="2023-08-24T14:35:46.400" v="513" actId="1035"/>
          <ac:spMkLst>
            <pc:docMk/>
            <pc:sldMk cId="1317569197" sldId="441"/>
            <ac:spMk id="4" creationId="{7D4388A0-402A-B9B6-2333-33C5083688A7}"/>
          </ac:spMkLst>
        </pc:spChg>
        <pc:spChg chg="mod">
          <ac:chgData name="Pouria Forouzesh" userId="475bbfa581636a77" providerId="LiveId" clId="{B54E53CD-2623-4F23-AF2B-52CA1B7C520F}" dt="2023-08-24T14:35:08.876" v="496"/>
          <ac:spMkLst>
            <pc:docMk/>
            <pc:sldMk cId="1317569197" sldId="441"/>
            <ac:spMk id="7" creationId="{D7631C3C-5DB0-3316-B2B6-21E5A631F4C7}"/>
          </ac:spMkLst>
        </pc:spChg>
        <pc:spChg chg="mod">
          <ac:chgData name="Pouria Forouzesh" userId="475bbfa581636a77" providerId="LiveId" clId="{B54E53CD-2623-4F23-AF2B-52CA1B7C520F}" dt="2023-08-24T14:35:08.876" v="496"/>
          <ac:spMkLst>
            <pc:docMk/>
            <pc:sldMk cId="1317569197" sldId="441"/>
            <ac:spMk id="8" creationId="{C3A5FB6C-70FC-2B24-46CE-B712EDD1DFFE}"/>
          </ac:spMkLst>
        </pc:spChg>
        <pc:spChg chg="mod">
          <ac:chgData name="Pouria Forouzesh" userId="475bbfa581636a77" providerId="LiveId" clId="{B54E53CD-2623-4F23-AF2B-52CA1B7C520F}" dt="2023-08-24T14:35:46.400" v="513" actId="1035"/>
          <ac:spMkLst>
            <pc:docMk/>
            <pc:sldMk cId="1317569197" sldId="441"/>
            <ac:spMk id="9" creationId="{9ABD33A0-38E5-F7EE-0467-3CBB102DC417}"/>
          </ac:spMkLst>
        </pc:spChg>
        <pc:spChg chg="mod">
          <ac:chgData name="Pouria Forouzesh" userId="475bbfa581636a77" providerId="LiveId" clId="{B54E53CD-2623-4F23-AF2B-52CA1B7C520F}" dt="2023-08-24T14:35:46.400" v="513" actId="1035"/>
          <ac:spMkLst>
            <pc:docMk/>
            <pc:sldMk cId="1317569197" sldId="441"/>
            <ac:spMk id="10" creationId="{D2759C44-07D4-92CD-DB07-0563E1702006}"/>
          </ac:spMkLst>
        </pc:spChg>
        <pc:spChg chg="mod">
          <ac:chgData name="Pouria Forouzesh" userId="475bbfa581636a77" providerId="LiveId" clId="{B54E53CD-2623-4F23-AF2B-52CA1B7C520F}" dt="2023-08-24T14:35:46.400" v="513" actId="1035"/>
          <ac:spMkLst>
            <pc:docMk/>
            <pc:sldMk cId="1317569197" sldId="441"/>
            <ac:spMk id="12" creationId="{10190B85-7785-11E2-727C-CACD7065B177}"/>
          </ac:spMkLst>
        </pc:spChg>
        <pc:spChg chg="mod">
          <ac:chgData name="Pouria Forouzesh" userId="475bbfa581636a77" providerId="LiveId" clId="{B54E53CD-2623-4F23-AF2B-52CA1B7C520F}" dt="2023-08-24T14:35:46.400" v="513" actId="1035"/>
          <ac:spMkLst>
            <pc:docMk/>
            <pc:sldMk cId="1317569197" sldId="441"/>
            <ac:spMk id="13" creationId="{57C242D1-EA2B-3D0C-428B-64DF80A87949}"/>
          </ac:spMkLst>
        </pc:spChg>
        <pc:spChg chg="mod">
          <ac:chgData name="Pouria Forouzesh" userId="475bbfa581636a77" providerId="LiveId" clId="{B54E53CD-2623-4F23-AF2B-52CA1B7C520F}" dt="2023-08-24T14:35:46.400" v="513" actId="1035"/>
          <ac:spMkLst>
            <pc:docMk/>
            <pc:sldMk cId="1317569197" sldId="441"/>
            <ac:spMk id="14" creationId="{D071EF9A-B94C-B93A-ADFE-68B18BEF328A}"/>
          </ac:spMkLst>
        </pc:spChg>
        <pc:spChg chg="mod">
          <ac:chgData name="Pouria Forouzesh" userId="475bbfa581636a77" providerId="LiveId" clId="{B54E53CD-2623-4F23-AF2B-52CA1B7C520F}" dt="2023-08-24T14:35:46.400" v="513" actId="1035"/>
          <ac:spMkLst>
            <pc:docMk/>
            <pc:sldMk cId="1317569197" sldId="441"/>
            <ac:spMk id="16" creationId="{3FBA80F6-CF05-6E5B-9985-065E96C15DAD}"/>
          </ac:spMkLst>
        </pc:spChg>
        <pc:spChg chg="mod">
          <ac:chgData name="Pouria Forouzesh" userId="475bbfa581636a77" providerId="LiveId" clId="{B54E53CD-2623-4F23-AF2B-52CA1B7C520F}" dt="2023-08-24T14:35:46.400" v="513" actId="1035"/>
          <ac:spMkLst>
            <pc:docMk/>
            <pc:sldMk cId="1317569197" sldId="441"/>
            <ac:spMk id="40" creationId="{835C28A4-771E-6C96-81C4-8F9144080E1C}"/>
          </ac:spMkLst>
        </pc:spChg>
        <pc:grpChg chg="add mod">
          <ac:chgData name="Pouria Forouzesh" userId="475bbfa581636a77" providerId="LiveId" clId="{B54E53CD-2623-4F23-AF2B-52CA1B7C520F}" dt="2023-08-24T14:35:08.876" v="496"/>
          <ac:grpSpMkLst>
            <pc:docMk/>
            <pc:sldMk cId="1317569197" sldId="441"/>
            <ac:grpSpMk id="6" creationId="{3BE92305-43A0-EA0C-C414-22AE4FDC9A67}"/>
          </ac:grpSpMkLst>
        </pc:grpChg>
        <pc:grpChg chg="del">
          <ac:chgData name="Pouria Forouzesh" userId="475bbfa581636a77" providerId="LiveId" clId="{B54E53CD-2623-4F23-AF2B-52CA1B7C520F}" dt="2023-08-24T14:35:07.917" v="495" actId="478"/>
          <ac:grpSpMkLst>
            <pc:docMk/>
            <pc:sldMk cId="1317569197" sldId="441"/>
            <ac:grpSpMk id="15" creationId="{6706777D-C823-9265-17BD-8D18DC40F0F6}"/>
          </ac:grpSpMkLst>
        </pc:grpChg>
        <pc:picChg chg="mod">
          <ac:chgData name="Pouria Forouzesh" userId="475bbfa581636a77" providerId="LiveId" clId="{B54E53CD-2623-4F23-AF2B-52CA1B7C520F}" dt="2023-08-24T14:35:46.400" v="513" actId="1035"/>
          <ac:picMkLst>
            <pc:docMk/>
            <pc:sldMk cId="1317569197" sldId="441"/>
            <ac:picMk id="3" creationId="{4E9A3252-8300-035C-2A2F-30A28E6E5D2C}"/>
          </ac:picMkLst>
        </pc:picChg>
        <pc:picChg chg="mod">
          <ac:chgData name="Pouria Forouzesh" userId="475bbfa581636a77" providerId="LiveId" clId="{B54E53CD-2623-4F23-AF2B-52CA1B7C520F}" dt="2023-08-24T14:35:46.400" v="513" actId="1035"/>
          <ac:picMkLst>
            <pc:docMk/>
            <pc:sldMk cId="1317569197" sldId="441"/>
            <ac:picMk id="5" creationId="{31AA058F-335A-FF9B-BE6E-2885B6A01D85}"/>
          </ac:picMkLst>
        </pc:picChg>
        <pc:picChg chg="mod">
          <ac:chgData name="Pouria Forouzesh" userId="475bbfa581636a77" providerId="LiveId" clId="{B54E53CD-2623-4F23-AF2B-52CA1B7C520F}" dt="2023-08-24T14:35:46.400" v="513" actId="1035"/>
          <ac:picMkLst>
            <pc:docMk/>
            <pc:sldMk cId="1317569197" sldId="441"/>
            <ac:picMk id="11" creationId="{F7C5D119-EBE2-025C-D59E-1D8FAA2B6A5D}"/>
          </ac:picMkLst>
        </pc:picChg>
        <pc:picChg chg="mod">
          <ac:chgData name="Pouria Forouzesh" userId="475bbfa581636a77" providerId="LiveId" clId="{B54E53CD-2623-4F23-AF2B-52CA1B7C520F}" dt="2023-08-24T14:35:46.400" v="513" actId="1035"/>
          <ac:picMkLst>
            <pc:docMk/>
            <pc:sldMk cId="1317569197" sldId="441"/>
            <ac:picMk id="33" creationId="{97307690-2C0D-F8FC-731C-FEAD15801EC4}"/>
          </ac:picMkLst>
        </pc:picChg>
      </pc:sldChg>
      <pc:sldChg chg="addSp delSp modSp mod">
        <pc:chgData name="Pouria Forouzesh" userId="475bbfa581636a77" providerId="LiveId" clId="{B54E53CD-2623-4F23-AF2B-52CA1B7C520F}" dt="2023-08-24T14:35:58.789" v="516" actId="1035"/>
        <pc:sldMkLst>
          <pc:docMk/>
          <pc:sldMk cId="1670504926" sldId="442"/>
        </pc:sldMkLst>
        <pc:spChg chg="del">
          <ac:chgData name="Pouria Forouzesh" userId="475bbfa581636a77" providerId="LiveId" clId="{B54E53CD-2623-4F23-AF2B-52CA1B7C520F}" dt="2023-08-24T14:35:14.216" v="497" actId="478"/>
          <ac:spMkLst>
            <pc:docMk/>
            <pc:sldMk cId="1670504926" sldId="442"/>
            <ac:spMk id="2" creationId="{1A2F0E72-3F16-25CB-960B-33A4AEAB1936}"/>
          </ac:spMkLst>
        </pc:spChg>
        <pc:spChg chg="mod">
          <ac:chgData name="Pouria Forouzesh" userId="475bbfa581636a77" providerId="LiveId" clId="{B54E53CD-2623-4F23-AF2B-52CA1B7C520F}" dt="2023-08-24T14:35:58.789" v="516" actId="1035"/>
          <ac:spMkLst>
            <pc:docMk/>
            <pc:sldMk cId="1670504926" sldId="442"/>
            <ac:spMk id="4" creationId="{7D4388A0-402A-B9B6-2333-33C5083688A7}"/>
          </ac:spMkLst>
        </pc:spChg>
        <pc:spChg chg="mod">
          <ac:chgData name="Pouria Forouzesh" userId="475bbfa581636a77" providerId="LiveId" clId="{B54E53CD-2623-4F23-AF2B-52CA1B7C520F}" dt="2023-08-24T14:35:58.789" v="516" actId="1035"/>
          <ac:spMkLst>
            <pc:docMk/>
            <pc:sldMk cId="1670504926" sldId="442"/>
            <ac:spMk id="7" creationId="{F11745A5-17B4-D6F2-D97E-98985331E5F7}"/>
          </ac:spMkLst>
        </pc:spChg>
        <pc:spChg chg="mod">
          <ac:chgData name="Pouria Forouzesh" userId="475bbfa581636a77" providerId="LiveId" clId="{B54E53CD-2623-4F23-AF2B-52CA1B7C520F}" dt="2023-08-24T14:35:15.097" v="498"/>
          <ac:spMkLst>
            <pc:docMk/>
            <pc:sldMk cId="1670504926" sldId="442"/>
            <ac:spMk id="8" creationId="{67A6B88F-8427-94D7-306D-FC75299B2040}"/>
          </ac:spMkLst>
        </pc:spChg>
        <pc:spChg chg="mod">
          <ac:chgData name="Pouria Forouzesh" userId="475bbfa581636a77" providerId="LiveId" clId="{B54E53CD-2623-4F23-AF2B-52CA1B7C520F}" dt="2023-08-24T14:35:58.789" v="516" actId="1035"/>
          <ac:spMkLst>
            <pc:docMk/>
            <pc:sldMk cId="1670504926" sldId="442"/>
            <ac:spMk id="9" creationId="{9ABD33A0-38E5-F7EE-0467-3CBB102DC417}"/>
          </ac:spMkLst>
        </pc:spChg>
        <pc:spChg chg="mod">
          <ac:chgData name="Pouria Forouzesh" userId="475bbfa581636a77" providerId="LiveId" clId="{B54E53CD-2623-4F23-AF2B-52CA1B7C520F}" dt="2023-08-24T14:35:58.789" v="516" actId="1035"/>
          <ac:spMkLst>
            <pc:docMk/>
            <pc:sldMk cId="1670504926" sldId="442"/>
            <ac:spMk id="10" creationId="{D2759C44-07D4-92CD-DB07-0563E1702006}"/>
          </ac:spMkLst>
        </pc:spChg>
        <pc:spChg chg="mod">
          <ac:chgData name="Pouria Forouzesh" userId="475bbfa581636a77" providerId="LiveId" clId="{B54E53CD-2623-4F23-AF2B-52CA1B7C520F}" dt="2023-08-24T14:35:58.789" v="516" actId="1035"/>
          <ac:spMkLst>
            <pc:docMk/>
            <pc:sldMk cId="1670504926" sldId="442"/>
            <ac:spMk id="12" creationId="{8ABB1506-94A3-FE50-DA61-144BC840449B}"/>
          </ac:spMkLst>
        </pc:spChg>
        <pc:spChg chg="mod">
          <ac:chgData name="Pouria Forouzesh" userId="475bbfa581636a77" providerId="LiveId" clId="{B54E53CD-2623-4F23-AF2B-52CA1B7C520F}" dt="2023-08-24T14:35:58.789" v="516" actId="1035"/>
          <ac:spMkLst>
            <pc:docMk/>
            <pc:sldMk cId="1670504926" sldId="442"/>
            <ac:spMk id="13" creationId="{BDC4F356-069E-20D3-2079-FD5C61A3AB80}"/>
          </ac:spMkLst>
        </pc:spChg>
        <pc:spChg chg="mod">
          <ac:chgData name="Pouria Forouzesh" userId="475bbfa581636a77" providerId="LiveId" clId="{B54E53CD-2623-4F23-AF2B-52CA1B7C520F}" dt="2023-08-24T14:35:58.789" v="516" actId="1035"/>
          <ac:spMkLst>
            <pc:docMk/>
            <pc:sldMk cId="1670504926" sldId="442"/>
            <ac:spMk id="14" creationId="{441096DA-595D-9865-AE2D-E879A4A48A31}"/>
          </ac:spMkLst>
        </pc:spChg>
        <pc:spChg chg="mod">
          <ac:chgData name="Pouria Forouzesh" userId="475bbfa581636a77" providerId="LiveId" clId="{B54E53CD-2623-4F23-AF2B-52CA1B7C520F}" dt="2023-08-24T14:35:58.789" v="516" actId="1035"/>
          <ac:spMkLst>
            <pc:docMk/>
            <pc:sldMk cId="1670504926" sldId="442"/>
            <ac:spMk id="15" creationId="{90399DBB-6574-519E-D702-BF9D645AB82E}"/>
          </ac:spMkLst>
        </pc:spChg>
        <pc:spChg chg="mod">
          <ac:chgData name="Pouria Forouzesh" userId="475bbfa581636a77" providerId="LiveId" clId="{B54E53CD-2623-4F23-AF2B-52CA1B7C520F}" dt="2023-08-24T14:35:58.789" v="516" actId="1035"/>
          <ac:spMkLst>
            <pc:docMk/>
            <pc:sldMk cId="1670504926" sldId="442"/>
            <ac:spMk id="16" creationId="{3FBA80F6-CF05-6E5B-9985-065E96C15DAD}"/>
          </ac:spMkLst>
        </pc:spChg>
        <pc:spChg chg="mod">
          <ac:chgData name="Pouria Forouzesh" userId="475bbfa581636a77" providerId="LiveId" clId="{B54E53CD-2623-4F23-AF2B-52CA1B7C520F}" dt="2023-08-24T14:35:15.097" v="498"/>
          <ac:spMkLst>
            <pc:docMk/>
            <pc:sldMk cId="1670504926" sldId="442"/>
            <ac:spMk id="20" creationId="{2E847D46-9692-F9C6-4616-1E04CD61B88E}"/>
          </ac:spMkLst>
        </pc:spChg>
        <pc:spChg chg="mod">
          <ac:chgData name="Pouria Forouzesh" userId="475bbfa581636a77" providerId="LiveId" clId="{B54E53CD-2623-4F23-AF2B-52CA1B7C520F}" dt="2023-08-24T14:35:58.789" v="516" actId="1035"/>
          <ac:spMkLst>
            <pc:docMk/>
            <pc:sldMk cId="1670504926" sldId="442"/>
            <ac:spMk id="40" creationId="{835C28A4-771E-6C96-81C4-8F9144080E1C}"/>
          </ac:spMkLst>
        </pc:spChg>
        <pc:grpChg chg="add mod">
          <ac:chgData name="Pouria Forouzesh" userId="475bbfa581636a77" providerId="LiveId" clId="{B54E53CD-2623-4F23-AF2B-52CA1B7C520F}" dt="2023-08-24T14:35:15.097" v="498"/>
          <ac:grpSpMkLst>
            <pc:docMk/>
            <pc:sldMk cId="1670504926" sldId="442"/>
            <ac:grpSpMk id="6" creationId="{CF369654-B85B-7238-A586-4B84D03489DF}"/>
          </ac:grpSpMkLst>
        </pc:grpChg>
        <pc:grpChg chg="del">
          <ac:chgData name="Pouria Forouzesh" userId="475bbfa581636a77" providerId="LiveId" clId="{B54E53CD-2623-4F23-AF2B-52CA1B7C520F}" dt="2023-08-24T14:35:14.216" v="497" actId="478"/>
          <ac:grpSpMkLst>
            <pc:docMk/>
            <pc:sldMk cId="1670504926" sldId="442"/>
            <ac:grpSpMk id="17" creationId="{169E5387-9C97-EAAC-DA32-6F57FC71B965}"/>
          </ac:grpSpMkLst>
        </pc:grpChg>
        <pc:picChg chg="mod">
          <ac:chgData name="Pouria Forouzesh" userId="475bbfa581636a77" providerId="LiveId" clId="{B54E53CD-2623-4F23-AF2B-52CA1B7C520F}" dt="2023-08-24T14:35:58.789" v="516" actId="1035"/>
          <ac:picMkLst>
            <pc:docMk/>
            <pc:sldMk cId="1670504926" sldId="442"/>
            <ac:picMk id="3" creationId="{4E9A3252-8300-035C-2A2F-30A28E6E5D2C}"/>
          </ac:picMkLst>
        </pc:picChg>
        <pc:picChg chg="mod">
          <ac:chgData name="Pouria Forouzesh" userId="475bbfa581636a77" providerId="LiveId" clId="{B54E53CD-2623-4F23-AF2B-52CA1B7C520F}" dt="2023-08-24T14:35:58.789" v="516" actId="1035"/>
          <ac:picMkLst>
            <pc:docMk/>
            <pc:sldMk cId="1670504926" sldId="442"/>
            <ac:picMk id="5" creationId="{31AA058F-335A-FF9B-BE6E-2885B6A01D85}"/>
          </ac:picMkLst>
        </pc:picChg>
        <pc:picChg chg="mod">
          <ac:chgData name="Pouria Forouzesh" userId="475bbfa581636a77" providerId="LiveId" clId="{B54E53CD-2623-4F23-AF2B-52CA1B7C520F}" dt="2023-08-24T14:35:58.789" v="516" actId="1035"/>
          <ac:picMkLst>
            <pc:docMk/>
            <pc:sldMk cId="1670504926" sldId="442"/>
            <ac:picMk id="11" creationId="{F7C5D119-EBE2-025C-D59E-1D8FAA2B6A5D}"/>
          </ac:picMkLst>
        </pc:picChg>
        <pc:picChg chg="mod">
          <ac:chgData name="Pouria Forouzesh" userId="475bbfa581636a77" providerId="LiveId" clId="{B54E53CD-2623-4F23-AF2B-52CA1B7C520F}" dt="2023-08-24T14:35:58.789" v="516" actId="1035"/>
          <ac:picMkLst>
            <pc:docMk/>
            <pc:sldMk cId="1670504926" sldId="442"/>
            <ac:picMk id="33" creationId="{97307690-2C0D-F8FC-731C-FEAD15801EC4}"/>
          </ac:picMkLst>
        </pc:picChg>
      </pc:sldChg>
      <pc:sldChg chg="addSp delSp modSp add mod delAnim modAnim">
        <pc:chgData name="Pouria Forouzesh" userId="475bbfa581636a77" providerId="LiveId" clId="{B54E53CD-2623-4F23-AF2B-52CA1B7C520F}" dt="2023-08-25T11:45:56.399" v="1362" actId="6549"/>
        <pc:sldMkLst>
          <pc:docMk/>
          <pc:sldMk cId="50182512" sldId="443"/>
        </pc:sldMkLst>
        <pc:spChg chg="del">
          <ac:chgData name="Pouria Forouzesh" userId="475bbfa581636a77" providerId="LiveId" clId="{B54E53CD-2623-4F23-AF2B-52CA1B7C520F}" dt="2023-08-25T10:28:05.497" v="760" actId="478"/>
          <ac:spMkLst>
            <pc:docMk/>
            <pc:sldMk cId="50182512" sldId="443"/>
            <ac:spMk id="2" creationId="{F89A9DF9-92D9-BCF9-D9F4-B33A33E4BAB1}"/>
          </ac:spMkLst>
        </pc:spChg>
        <pc:spChg chg="mod">
          <ac:chgData name="Pouria Forouzesh" userId="475bbfa581636a77" providerId="LiveId" clId="{B54E53CD-2623-4F23-AF2B-52CA1B7C520F}" dt="2023-08-25T10:48:23.185" v="1189" actId="404"/>
          <ac:spMkLst>
            <pc:docMk/>
            <pc:sldMk cId="50182512" sldId="443"/>
            <ac:spMk id="4" creationId="{4CCEB3D0-29C6-28AE-3331-8EB87770C9DE}"/>
          </ac:spMkLst>
        </pc:spChg>
        <pc:spChg chg="del">
          <ac:chgData name="Pouria Forouzesh" userId="475bbfa581636a77" providerId="LiveId" clId="{B54E53CD-2623-4F23-AF2B-52CA1B7C520F}" dt="2023-08-25T10:33:45.523" v="904" actId="478"/>
          <ac:spMkLst>
            <pc:docMk/>
            <pc:sldMk cId="50182512" sldId="443"/>
            <ac:spMk id="8" creationId="{0A32B64D-3E6E-0FB7-1725-2A925CB415E3}"/>
          </ac:spMkLst>
        </pc:spChg>
        <pc:spChg chg="add del mod">
          <ac:chgData name="Pouria Forouzesh" userId="475bbfa581636a77" providerId="LiveId" clId="{B54E53CD-2623-4F23-AF2B-52CA1B7C520F}" dt="2023-08-25T10:33:03.803" v="893" actId="478"/>
          <ac:spMkLst>
            <pc:docMk/>
            <pc:sldMk cId="50182512" sldId="443"/>
            <ac:spMk id="9" creationId="{0339444E-A7D7-9673-42B0-1B81946EAEDC}"/>
          </ac:spMkLst>
        </pc:spChg>
        <pc:spChg chg="add mod">
          <ac:chgData name="Pouria Forouzesh" userId="475bbfa581636a77" providerId="LiveId" clId="{B54E53CD-2623-4F23-AF2B-52CA1B7C520F}" dt="2023-08-25T10:54:39.334" v="1236" actId="12"/>
          <ac:spMkLst>
            <pc:docMk/>
            <pc:sldMk cId="50182512" sldId="443"/>
            <ac:spMk id="10" creationId="{BFC7EBB2-C7A0-DF6A-7008-9704C3B46CC2}"/>
          </ac:spMkLst>
        </pc:spChg>
        <pc:spChg chg="add del mod">
          <ac:chgData name="Pouria Forouzesh" userId="475bbfa581636a77" providerId="LiveId" clId="{B54E53CD-2623-4F23-AF2B-52CA1B7C520F}" dt="2023-08-25T10:40:55.526" v="958" actId="478"/>
          <ac:spMkLst>
            <pc:docMk/>
            <pc:sldMk cId="50182512" sldId="443"/>
            <ac:spMk id="13" creationId="{2F903560-2C8A-49E8-1E91-8F20808121A2}"/>
          </ac:spMkLst>
        </pc:spChg>
        <pc:spChg chg="mod">
          <ac:chgData name="Pouria Forouzesh" userId="475bbfa581636a77" providerId="LiveId" clId="{B54E53CD-2623-4F23-AF2B-52CA1B7C520F}" dt="2023-08-25T10:28:36.752" v="761"/>
          <ac:spMkLst>
            <pc:docMk/>
            <pc:sldMk cId="50182512" sldId="443"/>
            <ac:spMk id="16" creationId="{A6635B8F-0632-8FC9-2649-89F73E50FF04}"/>
          </ac:spMkLst>
        </pc:spChg>
        <pc:spChg chg="add mod">
          <ac:chgData name="Pouria Forouzesh" userId="475bbfa581636a77" providerId="LiveId" clId="{B54E53CD-2623-4F23-AF2B-52CA1B7C520F}" dt="2023-08-25T11:45:56.399" v="1362" actId="6549"/>
          <ac:spMkLst>
            <pc:docMk/>
            <pc:sldMk cId="50182512" sldId="443"/>
            <ac:spMk id="17" creationId="{125903D8-B29C-506E-3DEB-C88D5F668314}"/>
          </ac:spMkLst>
        </pc:spChg>
        <pc:spChg chg="add del mod">
          <ac:chgData name="Pouria Forouzesh" userId="475bbfa581636a77" providerId="LiveId" clId="{B54E53CD-2623-4F23-AF2B-52CA1B7C520F}" dt="2023-08-25T10:45:08.700" v="1119" actId="21"/>
          <ac:spMkLst>
            <pc:docMk/>
            <pc:sldMk cId="50182512" sldId="443"/>
            <ac:spMk id="20" creationId="{965844D0-1E2A-12AD-BF92-0CEAC32161BF}"/>
          </ac:spMkLst>
        </pc:spChg>
        <pc:spChg chg="add del mod">
          <ac:chgData name="Pouria Forouzesh" userId="475bbfa581636a77" providerId="LiveId" clId="{B54E53CD-2623-4F23-AF2B-52CA1B7C520F}" dt="2023-08-25T11:23:48.904" v="1297" actId="12084"/>
          <ac:spMkLst>
            <pc:docMk/>
            <pc:sldMk cId="50182512" sldId="443"/>
            <ac:spMk id="24" creationId="{DD8B2F25-BB39-C3FF-0692-6D89A7B53C9D}"/>
          </ac:spMkLst>
        </pc:spChg>
        <pc:spChg chg="add mod">
          <ac:chgData name="Pouria Forouzesh" userId="475bbfa581636a77" providerId="LiveId" clId="{B54E53CD-2623-4F23-AF2B-52CA1B7C520F}" dt="2023-08-25T10:53:06.984" v="1224" actId="208"/>
          <ac:spMkLst>
            <pc:docMk/>
            <pc:sldMk cId="50182512" sldId="443"/>
            <ac:spMk id="25" creationId="{C09B0756-46BC-8527-A183-21881C7FB827}"/>
          </ac:spMkLst>
        </pc:spChg>
        <pc:spChg chg="add mod">
          <ac:chgData name="Pouria Forouzesh" userId="475bbfa581636a77" providerId="LiveId" clId="{B54E53CD-2623-4F23-AF2B-52CA1B7C520F}" dt="2023-08-25T11:44:22.882" v="1348" actId="14100"/>
          <ac:spMkLst>
            <pc:docMk/>
            <pc:sldMk cId="50182512" sldId="443"/>
            <ac:spMk id="26" creationId="{F0342E7A-945A-36BF-F586-4270A90A9278}"/>
          </ac:spMkLst>
        </pc:spChg>
        <pc:spChg chg="add mod">
          <ac:chgData name="Pouria Forouzesh" userId="475bbfa581636a77" providerId="LiveId" clId="{B54E53CD-2623-4F23-AF2B-52CA1B7C520F}" dt="2023-08-25T11:44:18.951" v="1347" actId="1076"/>
          <ac:spMkLst>
            <pc:docMk/>
            <pc:sldMk cId="50182512" sldId="443"/>
            <ac:spMk id="27" creationId="{E45E06A6-DEDA-CEA5-65C2-ED5231D8E57E}"/>
          </ac:spMkLst>
        </pc:spChg>
        <pc:spChg chg="add mod">
          <ac:chgData name="Pouria Forouzesh" userId="475bbfa581636a77" providerId="LiveId" clId="{B54E53CD-2623-4F23-AF2B-52CA1B7C520F}" dt="2023-08-25T10:54:55.706" v="1239" actId="208"/>
          <ac:spMkLst>
            <pc:docMk/>
            <pc:sldMk cId="50182512" sldId="443"/>
            <ac:spMk id="28" creationId="{91F85D4C-B8F7-8436-B311-A59FE3C3ACFF}"/>
          </ac:spMkLst>
        </pc:spChg>
        <pc:spChg chg="add mod">
          <ac:chgData name="Pouria Forouzesh" userId="475bbfa581636a77" providerId="LiveId" clId="{B54E53CD-2623-4F23-AF2B-52CA1B7C520F}" dt="2023-08-25T10:55:37.083" v="1245" actId="208"/>
          <ac:spMkLst>
            <pc:docMk/>
            <pc:sldMk cId="50182512" sldId="443"/>
            <ac:spMk id="29" creationId="{F493983B-4A87-7511-BB90-A12485A72358}"/>
          </ac:spMkLst>
        </pc:spChg>
        <pc:spChg chg="add mod">
          <ac:chgData name="Pouria Forouzesh" userId="475bbfa581636a77" providerId="LiveId" clId="{B54E53CD-2623-4F23-AF2B-52CA1B7C520F}" dt="2023-08-25T10:58:19.764" v="1258" actId="208"/>
          <ac:spMkLst>
            <pc:docMk/>
            <pc:sldMk cId="50182512" sldId="443"/>
            <ac:spMk id="30" creationId="{532FA3AF-4AF9-72B0-A4BB-E2BD94319728}"/>
          </ac:spMkLst>
        </pc:spChg>
        <pc:grpChg chg="add del mod">
          <ac:chgData name="Pouria Forouzesh" userId="475bbfa581636a77" providerId="LiveId" clId="{B54E53CD-2623-4F23-AF2B-52CA1B7C520F}" dt="2023-08-25T10:33:52.408" v="913" actId="1035"/>
          <ac:grpSpMkLst>
            <pc:docMk/>
            <pc:sldMk cId="50182512" sldId="443"/>
            <ac:grpSpMk id="14" creationId="{B33B50D3-CD7E-BFA1-C181-7F372E2BFABC}"/>
          </ac:grpSpMkLst>
        </pc:grpChg>
        <pc:graphicFrameChg chg="add mod">
          <ac:chgData name="Pouria Forouzesh" userId="475bbfa581636a77" providerId="LiveId" clId="{B54E53CD-2623-4F23-AF2B-52CA1B7C520F}" dt="2023-08-25T11:23:59.050" v="1299" actId="1076"/>
          <ac:graphicFrameMkLst>
            <pc:docMk/>
            <pc:sldMk cId="50182512" sldId="443"/>
            <ac:graphicFrameMk id="31" creationId="{727950B4-F9A7-8F48-A8ED-8BFD3ECE1408}"/>
          </ac:graphicFrameMkLst>
        </pc:graphicFrameChg>
        <pc:picChg chg="del">
          <ac:chgData name="Pouria Forouzesh" userId="475bbfa581636a77" providerId="LiveId" clId="{B54E53CD-2623-4F23-AF2B-52CA1B7C520F}" dt="2023-08-25T10:28:05.497" v="760" actId="478"/>
          <ac:picMkLst>
            <pc:docMk/>
            <pc:sldMk cId="50182512" sldId="443"/>
            <ac:picMk id="3" creationId="{9132EE52-20B6-C68F-E89F-EDB59FA64E84}"/>
          </ac:picMkLst>
        </pc:picChg>
        <pc:picChg chg="add mod">
          <ac:chgData name="Pouria Forouzesh" userId="475bbfa581636a77" providerId="LiveId" clId="{B54E53CD-2623-4F23-AF2B-52CA1B7C520F}" dt="2023-08-25T11:43:48.199" v="1331" actId="14861"/>
          <ac:picMkLst>
            <pc:docMk/>
            <pc:sldMk cId="50182512" sldId="443"/>
            <ac:picMk id="6" creationId="{AA0F397A-10D1-21EB-863B-0619BAA17BF2}"/>
          </ac:picMkLst>
        </pc:picChg>
        <pc:picChg chg="add mod">
          <ac:chgData name="Pouria Forouzesh" userId="475bbfa581636a77" providerId="LiveId" clId="{B54E53CD-2623-4F23-AF2B-52CA1B7C520F}" dt="2023-08-25T11:44:15.015" v="1346" actId="1038"/>
          <ac:picMkLst>
            <pc:docMk/>
            <pc:sldMk cId="50182512" sldId="443"/>
            <ac:picMk id="12" creationId="{3CC9D947-55C0-CEC2-30B9-C372E7561B9E}"/>
          </ac:picMkLst>
        </pc:picChg>
        <pc:picChg chg="add mod">
          <ac:chgData name="Pouria Forouzesh" userId="475bbfa581636a77" providerId="LiveId" clId="{B54E53CD-2623-4F23-AF2B-52CA1B7C520F}" dt="2023-08-25T10:44:19.753" v="1092" actId="1076"/>
          <ac:picMkLst>
            <pc:docMk/>
            <pc:sldMk cId="50182512" sldId="443"/>
            <ac:picMk id="19" creationId="{5FE5EF6E-D9E0-E88E-9927-A397174D3EAD}"/>
          </ac:picMkLst>
        </pc:picChg>
        <pc:picChg chg="add mod">
          <ac:chgData name="Pouria Forouzesh" userId="475bbfa581636a77" providerId="LiveId" clId="{B54E53CD-2623-4F23-AF2B-52CA1B7C520F}" dt="2023-08-25T10:47:58.917" v="1188" actId="1076"/>
          <ac:picMkLst>
            <pc:docMk/>
            <pc:sldMk cId="50182512" sldId="443"/>
            <ac:picMk id="22" creationId="{088D4E68-31A0-CCD8-15E3-D91F576B9F8F}"/>
          </ac:picMkLst>
        </pc:picChg>
      </pc:sldChg>
      <pc:sldChg chg="addSp delSp modSp add mod">
        <pc:chgData name="Pouria Forouzesh" userId="475bbfa581636a77" providerId="LiveId" clId="{B54E53CD-2623-4F23-AF2B-52CA1B7C520F}" dt="2023-08-25T11:34:58.971" v="1319"/>
        <pc:sldMkLst>
          <pc:docMk/>
          <pc:sldMk cId="3207719651" sldId="444"/>
        </pc:sldMkLst>
        <pc:spChg chg="add mod">
          <ac:chgData name="Pouria Forouzesh" userId="475bbfa581636a77" providerId="LiveId" clId="{B54E53CD-2623-4F23-AF2B-52CA1B7C520F}" dt="2023-08-25T11:34:58.971" v="1319"/>
          <ac:spMkLst>
            <pc:docMk/>
            <pc:sldMk cId="3207719651" sldId="444"/>
            <ac:spMk id="2" creationId="{25719129-F709-846A-43D7-333D712AF413}"/>
          </ac:spMkLst>
        </pc:spChg>
        <pc:spChg chg="del">
          <ac:chgData name="Pouria Forouzesh" userId="475bbfa581636a77" providerId="LiveId" clId="{B54E53CD-2623-4F23-AF2B-52CA1B7C520F}" dt="2023-08-25T10:45:20.530" v="1121" actId="478"/>
          <ac:spMkLst>
            <pc:docMk/>
            <pc:sldMk cId="3207719651" sldId="444"/>
            <ac:spMk id="4" creationId="{4CCEB3D0-29C6-28AE-3331-8EB87770C9DE}"/>
          </ac:spMkLst>
        </pc:spChg>
        <pc:spChg chg="del">
          <ac:chgData name="Pouria Forouzesh" userId="475bbfa581636a77" providerId="LiveId" clId="{B54E53CD-2623-4F23-AF2B-52CA1B7C520F}" dt="2023-08-25T10:45:20.530" v="1121" actId="478"/>
          <ac:spMkLst>
            <pc:docMk/>
            <pc:sldMk cId="3207719651" sldId="444"/>
            <ac:spMk id="10" creationId="{BFC7EBB2-C7A0-DF6A-7008-9704C3B46CC2}"/>
          </ac:spMkLst>
        </pc:spChg>
        <pc:spChg chg="del">
          <ac:chgData name="Pouria Forouzesh" userId="475bbfa581636a77" providerId="LiveId" clId="{B54E53CD-2623-4F23-AF2B-52CA1B7C520F}" dt="2023-08-25T10:45:20.530" v="1121" actId="478"/>
          <ac:spMkLst>
            <pc:docMk/>
            <pc:sldMk cId="3207719651" sldId="444"/>
            <ac:spMk id="17" creationId="{125903D8-B29C-506E-3DEB-C88D5F668314}"/>
          </ac:spMkLst>
        </pc:spChg>
        <pc:picChg chg="del">
          <ac:chgData name="Pouria Forouzesh" userId="475bbfa581636a77" providerId="LiveId" clId="{B54E53CD-2623-4F23-AF2B-52CA1B7C520F}" dt="2023-08-25T10:45:20.530" v="1121" actId="478"/>
          <ac:picMkLst>
            <pc:docMk/>
            <pc:sldMk cId="3207719651" sldId="444"/>
            <ac:picMk id="6" creationId="{AA0F397A-10D1-21EB-863B-0619BAA17BF2}"/>
          </ac:picMkLst>
        </pc:picChg>
        <pc:picChg chg="del">
          <ac:chgData name="Pouria Forouzesh" userId="475bbfa581636a77" providerId="LiveId" clId="{B54E53CD-2623-4F23-AF2B-52CA1B7C520F}" dt="2023-08-25T10:45:20.530" v="1121" actId="478"/>
          <ac:picMkLst>
            <pc:docMk/>
            <pc:sldMk cId="3207719651" sldId="444"/>
            <ac:picMk id="12" creationId="{3CC9D947-55C0-CEC2-30B9-C372E7561B9E}"/>
          </ac:picMkLst>
        </pc:picChg>
        <pc:picChg chg="del">
          <ac:chgData name="Pouria Forouzesh" userId="475bbfa581636a77" providerId="LiveId" clId="{B54E53CD-2623-4F23-AF2B-52CA1B7C520F}" dt="2023-08-25T10:45:20.530" v="1121" actId="478"/>
          <ac:picMkLst>
            <pc:docMk/>
            <pc:sldMk cId="3207719651" sldId="444"/>
            <ac:picMk id="19" creationId="{5FE5EF6E-D9E0-E88E-9927-A397174D3EAD}"/>
          </ac:picMkLst>
        </pc:picChg>
      </pc:sldChg>
    </pc:docChg>
  </pc:docChgLst>
  <pc:docChgLst>
    <pc:chgData name="Pouria Forouzesh" userId="475bbfa581636a77" providerId="LiveId" clId="{1789E90C-4473-4CB4-AAAC-2EC52CDC0D5D}"/>
    <pc:docChg chg="undo custSel addSld delSld modSld sldOrd">
      <pc:chgData name="Pouria Forouzesh" userId="475bbfa581636a77" providerId="LiveId" clId="{1789E90C-4473-4CB4-AAAC-2EC52CDC0D5D}" dt="2023-05-13T13:56:10.901" v="9565" actId="20577"/>
      <pc:docMkLst>
        <pc:docMk/>
      </pc:docMkLst>
      <pc:sldChg chg="addSp modSp mod">
        <pc:chgData name="Pouria Forouzesh" userId="475bbfa581636a77" providerId="LiveId" clId="{1789E90C-4473-4CB4-AAAC-2EC52CDC0D5D}" dt="2023-05-13T13:56:10.901" v="9565" actId="20577"/>
        <pc:sldMkLst>
          <pc:docMk/>
          <pc:sldMk cId="0" sldId="256"/>
        </pc:sldMkLst>
        <pc:spChg chg="mod">
          <ac:chgData name="Pouria Forouzesh" userId="475bbfa581636a77" providerId="LiveId" clId="{1789E90C-4473-4CB4-AAAC-2EC52CDC0D5D}" dt="2023-05-06T10:13:20.975" v="10"/>
          <ac:spMkLst>
            <pc:docMk/>
            <pc:sldMk cId="0" sldId="256"/>
            <ac:spMk id="511" creationId="{00000000-0000-0000-0000-000000000000}"/>
          </ac:spMkLst>
        </pc:spChg>
        <pc:spChg chg="mod">
          <ac:chgData name="Pouria Forouzesh" userId="475bbfa581636a77" providerId="LiveId" clId="{1789E90C-4473-4CB4-AAAC-2EC52CDC0D5D}" dt="2023-05-13T13:56:10.901" v="9565" actId="20577"/>
          <ac:spMkLst>
            <pc:docMk/>
            <pc:sldMk cId="0" sldId="256"/>
            <ac:spMk id="512" creationId="{00000000-0000-0000-0000-000000000000}"/>
          </ac:spMkLst>
        </pc:spChg>
        <pc:picChg chg="add mod">
          <ac:chgData name="Pouria Forouzesh" userId="475bbfa581636a77" providerId="LiveId" clId="{1789E90C-4473-4CB4-AAAC-2EC52CDC0D5D}" dt="2023-05-06T10:38:05.088" v="124" actId="1076"/>
          <ac:picMkLst>
            <pc:docMk/>
            <pc:sldMk cId="0" sldId="256"/>
            <ac:picMk id="2050" creationId="{DA8E69AE-1EE5-9DF7-5C13-6F6FC2AC80B6}"/>
          </ac:picMkLst>
        </pc:picChg>
      </pc:sldChg>
      <pc:sldChg chg="delSp modSp del mod">
        <pc:chgData name="Pouria Forouzesh" userId="475bbfa581636a77" providerId="LiveId" clId="{1789E90C-4473-4CB4-AAAC-2EC52CDC0D5D}" dt="2023-05-11T10:33:51.060" v="8690" actId="2696"/>
        <pc:sldMkLst>
          <pc:docMk/>
          <pc:sldMk cId="0" sldId="258"/>
        </pc:sldMkLst>
        <pc:spChg chg="mod">
          <ac:chgData name="Pouria Forouzesh" userId="475bbfa581636a77" providerId="LiveId" clId="{1789E90C-4473-4CB4-AAAC-2EC52CDC0D5D}" dt="2023-05-06T10:18:12.286" v="34" actId="20577"/>
          <ac:spMkLst>
            <pc:docMk/>
            <pc:sldMk cId="0" sldId="258"/>
            <ac:spMk id="9" creationId="{0F6A591C-627F-1FFB-8CD5-B0AF8FBBFC56}"/>
          </ac:spMkLst>
        </pc:spChg>
        <pc:spChg chg="mod">
          <ac:chgData name="Pouria Forouzesh" userId="475bbfa581636a77" providerId="LiveId" clId="{1789E90C-4473-4CB4-AAAC-2EC52CDC0D5D}" dt="2023-05-06T10:17:18.132" v="25"/>
          <ac:spMkLst>
            <pc:docMk/>
            <pc:sldMk cId="0" sldId="258"/>
            <ac:spMk id="523" creationId="{00000000-0000-0000-0000-000000000000}"/>
          </ac:spMkLst>
        </pc:spChg>
        <pc:spChg chg="mod">
          <ac:chgData name="Pouria Forouzesh" userId="475bbfa581636a77" providerId="LiveId" clId="{1789E90C-4473-4CB4-AAAC-2EC52CDC0D5D}" dt="2023-05-06T10:20:25.006" v="48" actId="1038"/>
          <ac:spMkLst>
            <pc:docMk/>
            <pc:sldMk cId="0" sldId="258"/>
            <ac:spMk id="524" creationId="{00000000-0000-0000-0000-000000000000}"/>
          </ac:spMkLst>
        </pc:spChg>
        <pc:spChg chg="mod">
          <ac:chgData name="Pouria Forouzesh" userId="475bbfa581636a77" providerId="LiveId" clId="{1789E90C-4473-4CB4-AAAC-2EC52CDC0D5D}" dt="2023-05-06T10:19:27.968" v="44"/>
          <ac:spMkLst>
            <pc:docMk/>
            <pc:sldMk cId="0" sldId="258"/>
            <ac:spMk id="527" creationId="{00000000-0000-0000-0000-000000000000}"/>
          </ac:spMkLst>
        </pc:spChg>
        <pc:spChg chg="mod">
          <ac:chgData name="Pouria Forouzesh" userId="475bbfa581636a77" providerId="LiveId" clId="{1789E90C-4473-4CB4-AAAC-2EC52CDC0D5D}" dt="2023-05-06T10:18:19.423" v="38" actId="20577"/>
          <ac:spMkLst>
            <pc:docMk/>
            <pc:sldMk cId="0" sldId="258"/>
            <ac:spMk id="529" creationId="{00000000-0000-0000-0000-000000000000}"/>
          </ac:spMkLst>
        </pc:spChg>
        <pc:spChg chg="mod">
          <ac:chgData name="Pouria Forouzesh" userId="475bbfa581636a77" providerId="LiveId" clId="{1789E90C-4473-4CB4-AAAC-2EC52CDC0D5D}" dt="2023-05-06T18:02:00.173" v="867" actId="1076"/>
          <ac:spMkLst>
            <pc:docMk/>
            <pc:sldMk cId="0" sldId="258"/>
            <ac:spMk id="530" creationId="{00000000-0000-0000-0000-000000000000}"/>
          </ac:spMkLst>
        </pc:spChg>
        <pc:spChg chg="mod">
          <ac:chgData name="Pouria Forouzesh" userId="475bbfa581636a77" providerId="LiveId" clId="{1789E90C-4473-4CB4-AAAC-2EC52CDC0D5D}" dt="2023-05-06T10:18:22.967" v="40" actId="20577"/>
          <ac:spMkLst>
            <pc:docMk/>
            <pc:sldMk cId="0" sldId="258"/>
            <ac:spMk id="532" creationId="{00000000-0000-0000-0000-000000000000}"/>
          </ac:spMkLst>
        </pc:spChg>
        <pc:spChg chg="del mod">
          <ac:chgData name="Pouria Forouzesh" userId="475bbfa581636a77" providerId="LiveId" clId="{1789E90C-4473-4CB4-AAAC-2EC52CDC0D5D}" dt="2023-05-06T10:20:43.432" v="56" actId="478"/>
          <ac:spMkLst>
            <pc:docMk/>
            <pc:sldMk cId="0" sldId="258"/>
            <ac:spMk id="533" creationId="{00000000-0000-0000-0000-000000000000}"/>
          </ac:spMkLst>
        </pc:spChg>
        <pc:spChg chg="mod">
          <ac:chgData name="Pouria Forouzesh" userId="475bbfa581636a77" providerId="LiveId" clId="{1789E90C-4473-4CB4-AAAC-2EC52CDC0D5D}" dt="2023-05-06T10:21:17.423" v="67" actId="1076"/>
          <ac:spMkLst>
            <pc:docMk/>
            <pc:sldMk cId="0" sldId="258"/>
            <ac:spMk id="535" creationId="{00000000-0000-0000-0000-000000000000}"/>
          </ac:spMkLst>
        </pc:spChg>
      </pc:sldChg>
      <pc:sldChg chg="modSp del mod ord">
        <pc:chgData name="Pouria Forouzesh" userId="475bbfa581636a77" providerId="LiveId" clId="{1789E90C-4473-4CB4-AAAC-2EC52CDC0D5D}" dt="2023-05-11T09:25:33.590" v="7951" actId="2696"/>
        <pc:sldMkLst>
          <pc:docMk/>
          <pc:sldMk cId="0" sldId="260"/>
        </pc:sldMkLst>
        <pc:spChg chg="mod">
          <ac:chgData name="Pouria Forouzesh" userId="475bbfa581636a77" providerId="LiveId" clId="{1789E90C-4473-4CB4-AAAC-2EC52CDC0D5D}" dt="2023-05-06T10:22:30.279" v="72"/>
          <ac:spMkLst>
            <pc:docMk/>
            <pc:sldMk cId="0" sldId="260"/>
            <ac:spMk id="552" creationId="{00000000-0000-0000-0000-000000000000}"/>
          </ac:spMkLst>
        </pc:spChg>
        <pc:spChg chg="mod">
          <ac:chgData name="Pouria Forouzesh" userId="475bbfa581636a77" providerId="LiveId" clId="{1789E90C-4473-4CB4-AAAC-2EC52CDC0D5D}" dt="2023-05-06T10:22:19.614" v="69" actId="20577"/>
          <ac:spMkLst>
            <pc:docMk/>
            <pc:sldMk cId="0" sldId="260"/>
            <ac:spMk id="553" creationId="{00000000-0000-0000-0000-000000000000}"/>
          </ac:spMkLst>
        </pc:spChg>
      </pc:sldChg>
      <pc:sldChg chg="addSp delSp modSp mod ord modAnim">
        <pc:chgData name="Pouria Forouzesh" userId="475bbfa581636a77" providerId="LiveId" clId="{1789E90C-4473-4CB4-AAAC-2EC52CDC0D5D}" dt="2023-05-13T09:25:51.598" v="8974"/>
        <pc:sldMkLst>
          <pc:docMk/>
          <pc:sldMk cId="0" sldId="261"/>
        </pc:sldMkLst>
        <pc:spChg chg="add mod">
          <ac:chgData name="Pouria Forouzesh" userId="475bbfa581636a77" providerId="LiveId" clId="{1789E90C-4473-4CB4-AAAC-2EC52CDC0D5D}" dt="2023-05-13T09:16:26.707" v="8952" actId="14100"/>
          <ac:spMkLst>
            <pc:docMk/>
            <pc:sldMk cId="0" sldId="261"/>
            <ac:spMk id="2" creationId="{D1A63549-AD64-44E6-0EA6-D30F828867D7}"/>
          </ac:spMkLst>
        </pc:spChg>
        <pc:spChg chg="add mod">
          <ac:chgData name="Pouria Forouzesh" userId="475bbfa581636a77" providerId="LiveId" clId="{1789E90C-4473-4CB4-AAAC-2EC52CDC0D5D}" dt="2023-05-13T09:16:39.109" v="8953" actId="571"/>
          <ac:spMkLst>
            <pc:docMk/>
            <pc:sldMk cId="0" sldId="261"/>
            <ac:spMk id="3" creationId="{093D9A9D-214C-2985-57FE-817F9DE2231A}"/>
          </ac:spMkLst>
        </pc:spChg>
        <pc:spChg chg="del">
          <ac:chgData name="Pouria Forouzesh" userId="475bbfa581636a77" providerId="LiveId" clId="{1789E90C-4473-4CB4-AAAC-2EC52CDC0D5D}" dt="2023-05-06T10:38:34.145" v="128" actId="478"/>
          <ac:spMkLst>
            <pc:docMk/>
            <pc:sldMk cId="0" sldId="261"/>
            <ac:spMk id="3" creationId="{FD841879-BBF8-DF97-5794-F2E192EA3A1B}"/>
          </ac:spMkLst>
        </pc:spChg>
        <pc:spChg chg="add mod">
          <ac:chgData name="Pouria Forouzesh" userId="475bbfa581636a77" providerId="LiveId" clId="{1789E90C-4473-4CB4-AAAC-2EC52CDC0D5D}" dt="2023-05-13T09:19:37.621" v="8955" actId="207"/>
          <ac:spMkLst>
            <pc:docMk/>
            <pc:sldMk cId="0" sldId="261"/>
            <ac:spMk id="5" creationId="{22BBC153-E52B-6B17-781B-57A3F6A053A7}"/>
          </ac:spMkLst>
        </pc:spChg>
        <pc:spChg chg="mod">
          <ac:chgData name="Pouria Forouzesh" userId="475bbfa581636a77" providerId="LiveId" clId="{1789E90C-4473-4CB4-AAAC-2EC52CDC0D5D}" dt="2023-05-10T09:52:42.252" v="6832" actId="14100"/>
          <ac:spMkLst>
            <pc:docMk/>
            <pc:sldMk cId="0" sldId="261"/>
            <ac:spMk id="6" creationId="{B2E4C515-DA77-8399-B4CD-2855BBC8FDD0}"/>
          </ac:spMkLst>
        </pc:spChg>
        <pc:spChg chg="add mod">
          <ac:chgData name="Pouria Forouzesh" userId="475bbfa581636a77" providerId="LiveId" clId="{1789E90C-4473-4CB4-AAAC-2EC52CDC0D5D}" dt="2023-05-13T09:19:49.531" v="8957" actId="14100"/>
          <ac:spMkLst>
            <pc:docMk/>
            <pc:sldMk cId="0" sldId="261"/>
            <ac:spMk id="7" creationId="{B698CAAF-592E-4470-C105-CE0CFE61F1CC}"/>
          </ac:spMkLst>
        </pc:spChg>
        <pc:spChg chg="del">
          <ac:chgData name="Pouria Forouzesh" userId="475bbfa581636a77" providerId="LiveId" clId="{1789E90C-4473-4CB4-AAAC-2EC52CDC0D5D}" dt="2023-05-06T10:38:31.001" v="127" actId="478"/>
          <ac:spMkLst>
            <pc:docMk/>
            <pc:sldMk cId="0" sldId="261"/>
            <ac:spMk id="8" creationId="{E2715CCA-E3BE-2C8B-9B0F-4D7023DDA2C5}"/>
          </ac:spMkLst>
        </pc:spChg>
        <pc:spChg chg="add mod">
          <ac:chgData name="Pouria Forouzesh" userId="475bbfa581636a77" providerId="LiveId" clId="{1789E90C-4473-4CB4-AAAC-2EC52CDC0D5D}" dt="2023-05-13T09:19:52.908" v="8958" actId="571"/>
          <ac:spMkLst>
            <pc:docMk/>
            <pc:sldMk cId="0" sldId="261"/>
            <ac:spMk id="8" creationId="{F7067F01-070C-C97F-3782-DC94BF0E6CDD}"/>
          </ac:spMkLst>
        </pc:spChg>
        <pc:spChg chg="add mod">
          <ac:chgData name="Pouria Forouzesh" userId="475bbfa581636a77" providerId="LiveId" clId="{1789E90C-4473-4CB4-AAAC-2EC52CDC0D5D}" dt="2023-05-13T09:21:22.448" v="8960" actId="207"/>
          <ac:spMkLst>
            <pc:docMk/>
            <pc:sldMk cId="0" sldId="261"/>
            <ac:spMk id="10" creationId="{1642320B-99D2-511D-9045-612BA9DEF564}"/>
          </ac:spMkLst>
        </pc:spChg>
        <pc:spChg chg="del">
          <ac:chgData name="Pouria Forouzesh" userId="475bbfa581636a77" providerId="LiveId" clId="{1789E90C-4473-4CB4-AAAC-2EC52CDC0D5D}" dt="2023-05-06T10:38:31.001" v="127" actId="478"/>
          <ac:spMkLst>
            <pc:docMk/>
            <pc:sldMk cId="0" sldId="261"/>
            <ac:spMk id="10" creationId="{BDA26374-6433-2737-4207-015F5FB1F8C5}"/>
          </ac:spMkLst>
        </pc:spChg>
        <pc:spChg chg="add mod">
          <ac:chgData name="Pouria Forouzesh" userId="475bbfa581636a77" providerId="LiveId" clId="{1789E90C-4473-4CB4-AAAC-2EC52CDC0D5D}" dt="2023-05-13T09:21:50.994" v="8963" actId="14100"/>
          <ac:spMkLst>
            <pc:docMk/>
            <pc:sldMk cId="0" sldId="261"/>
            <ac:spMk id="11" creationId="{A2938C98-3710-48F0-C9C5-B35D43F49742}"/>
          </ac:spMkLst>
        </pc:spChg>
        <pc:spChg chg="add mod">
          <ac:chgData name="Pouria Forouzesh" userId="475bbfa581636a77" providerId="LiveId" clId="{1789E90C-4473-4CB4-AAAC-2EC52CDC0D5D}" dt="2023-05-13T09:23:29.647" v="8968" actId="14100"/>
          <ac:spMkLst>
            <pc:docMk/>
            <pc:sldMk cId="0" sldId="261"/>
            <ac:spMk id="13" creationId="{CC2BB44F-1CCB-B395-20D7-B47B9B4877F1}"/>
          </ac:spMkLst>
        </pc:spChg>
        <pc:spChg chg="add mod">
          <ac:chgData name="Pouria Forouzesh" userId="475bbfa581636a77" providerId="LiveId" clId="{1789E90C-4473-4CB4-AAAC-2EC52CDC0D5D}" dt="2023-05-13T09:25:35.016" v="8973" actId="1582"/>
          <ac:spMkLst>
            <pc:docMk/>
            <pc:sldMk cId="0" sldId="261"/>
            <ac:spMk id="14" creationId="{615D1D79-A05B-B963-5620-5934BEAACA4F}"/>
          </ac:spMkLst>
        </pc:spChg>
        <pc:spChg chg="del">
          <ac:chgData name="Pouria Forouzesh" userId="475bbfa581636a77" providerId="LiveId" clId="{1789E90C-4473-4CB4-AAAC-2EC52CDC0D5D}" dt="2023-05-06T10:38:34.145" v="128" actId="478"/>
          <ac:spMkLst>
            <pc:docMk/>
            <pc:sldMk cId="0" sldId="261"/>
            <ac:spMk id="14" creationId="{AFE7AD68-2006-6891-1332-000633D15F77}"/>
          </ac:spMkLst>
        </pc:spChg>
        <pc:picChg chg="add mod">
          <ac:chgData name="Pouria Forouzesh" userId="475bbfa581636a77" providerId="LiveId" clId="{1789E90C-4473-4CB4-AAAC-2EC52CDC0D5D}" dt="2023-05-10T09:52:37.790" v="6831" actId="14861"/>
          <ac:picMkLst>
            <pc:docMk/>
            <pc:sldMk cId="0" sldId="261"/>
            <ac:picMk id="4" creationId="{13FDFA67-18C9-3E88-75CF-105F3B37F952}"/>
          </ac:picMkLst>
        </pc:picChg>
        <pc:picChg chg="del">
          <ac:chgData name="Pouria Forouzesh" userId="475bbfa581636a77" providerId="LiveId" clId="{1789E90C-4473-4CB4-AAAC-2EC52CDC0D5D}" dt="2023-05-06T10:38:34.928" v="129" actId="478"/>
          <ac:picMkLst>
            <pc:docMk/>
            <pc:sldMk cId="0" sldId="261"/>
            <ac:picMk id="5" creationId="{DE53F93A-C555-2848-F987-99CCE327F50E}"/>
          </ac:picMkLst>
        </pc:picChg>
        <pc:picChg chg="add mod">
          <ac:chgData name="Pouria Forouzesh" userId="475bbfa581636a77" providerId="LiveId" clId="{1789E90C-4473-4CB4-AAAC-2EC52CDC0D5D}" dt="2023-05-10T09:52:09.860" v="6773" actId="14861"/>
          <ac:picMkLst>
            <pc:docMk/>
            <pc:sldMk cId="0" sldId="261"/>
            <ac:picMk id="9" creationId="{5CADD389-5B8D-A20D-6AAA-B80AE000A490}"/>
          </ac:picMkLst>
        </pc:picChg>
        <pc:picChg chg="add mod">
          <ac:chgData name="Pouria Forouzesh" userId="475bbfa581636a77" providerId="LiveId" clId="{1789E90C-4473-4CB4-AAAC-2EC52CDC0D5D}" dt="2023-05-10T09:52:18.942" v="6804" actId="14861"/>
          <ac:picMkLst>
            <pc:docMk/>
            <pc:sldMk cId="0" sldId="261"/>
            <ac:picMk id="12" creationId="{C18064AA-B4EE-8FE2-0918-3B6886C61B00}"/>
          </ac:picMkLst>
        </pc:picChg>
      </pc:sldChg>
      <pc:sldChg chg="addSp delSp modSp mod ord delAnim">
        <pc:chgData name="Pouria Forouzesh" userId="475bbfa581636a77" providerId="LiveId" clId="{1789E90C-4473-4CB4-AAAC-2EC52CDC0D5D}" dt="2023-05-10T09:45:12.188" v="6217" actId="1076"/>
        <pc:sldMkLst>
          <pc:docMk/>
          <pc:sldMk cId="0" sldId="269"/>
        </pc:sldMkLst>
        <pc:spChg chg="del">
          <ac:chgData name="Pouria Forouzesh" userId="475bbfa581636a77" providerId="LiveId" clId="{1789E90C-4473-4CB4-AAAC-2EC52CDC0D5D}" dt="2023-05-06T12:15:12.248" v="238" actId="478"/>
          <ac:spMkLst>
            <pc:docMk/>
            <pc:sldMk cId="0" sldId="269"/>
            <ac:spMk id="4" creationId="{541C0D80-24B0-53BC-1D98-C3E5F059AC93}"/>
          </ac:spMkLst>
        </pc:spChg>
        <pc:spChg chg="del">
          <ac:chgData name="Pouria Forouzesh" userId="475bbfa581636a77" providerId="LiveId" clId="{1789E90C-4473-4CB4-AAAC-2EC52CDC0D5D}" dt="2023-05-06T12:15:12.248" v="238" actId="478"/>
          <ac:spMkLst>
            <pc:docMk/>
            <pc:sldMk cId="0" sldId="269"/>
            <ac:spMk id="6" creationId="{D81652EB-F7B0-2C3D-003B-A256C0F656B1}"/>
          </ac:spMkLst>
        </pc:spChg>
        <pc:spChg chg="del">
          <ac:chgData name="Pouria Forouzesh" userId="475bbfa581636a77" providerId="LiveId" clId="{1789E90C-4473-4CB4-AAAC-2EC52CDC0D5D}" dt="2023-05-06T12:15:12.248" v="238" actId="478"/>
          <ac:spMkLst>
            <pc:docMk/>
            <pc:sldMk cId="0" sldId="269"/>
            <ac:spMk id="7" creationId="{DFF4FD11-9640-03C4-AB34-9426ED31F57F}"/>
          </ac:spMkLst>
        </pc:spChg>
        <pc:spChg chg="del">
          <ac:chgData name="Pouria Forouzesh" userId="475bbfa581636a77" providerId="LiveId" clId="{1789E90C-4473-4CB4-AAAC-2EC52CDC0D5D}" dt="2023-05-06T12:15:12.248" v="238" actId="478"/>
          <ac:spMkLst>
            <pc:docMk/>
            <pc:sldMk cId="0" sldId="269"/>
            <ac:spMk id="8" creationId="{C745A24C-F283-3570-685C-BA506109AAB0}"/>
          </ac:spMkLst>
        </pc:spChg>
        <pc:spChg chg="add del mod">
          <ac:chgData name="Pouria Forouzesh" userId="475bbfa581636a77" providerId="LiveId" clId="{1789E90C-4473-4CB4-AAAC-2EC52CDC0D5D}" dt="2023-05-06T17:39:39.743" v="765" actId="12084"/>
          <ac:spMkLst>
            <pc:docMk/>
            <pc:sldMk cId="0" sldId="269"/>
            <ac:spMk id="9" creationId="{9783BDFC-3900-30CA-434F-BBBCAA132DC8}"/>
          </ac:spMkLst>
        </pc:spChg>
        <pc:spChg chg="del">
          <ac:chgData name="Pouria Forouzesh" userId="475bbfa581636a77" providerId="LiveId" clId="{1789E90C-4473-4CB4-AAAC-2EC52CDC0D5D}" dt="2023-05-06T12:15:12.248" v="238" actId="478"/>
          <ac:spMkLst>
            <pc:docMk/>
            <pc:sldMk cId="0" sldId="269"/>
            <ac:spMk id="17" creationId="{96DF8B13-4214-5631-A976-9B1BFB5866F4}"/>
          </ac:spMkLst>
        </pc:spChg>
        <pc:spChg chg="del">
          <ac:chgData name="Pouria Forouzesh" userId="475bbfa581636a77" providerId="LiveId" clId="{1789E90C-4473-4CB4-AAAC-2EC52CDC0D5D}" dt="2023-05-06T12:15:12.248" v="238" actId="478"/>
          <ac:spMkLst>
            <pc:docMk/>
            <pc:sldMk cId="0" sldId="269"/>
            <ac:spMk id="28" creationId="{FAE7B4B2-021A-DADB-C120-BD99A6A81864}"/>
          </ac:spMkLst>
        </pc:spChg>
        <pc:spChg chg="del">
          <ac:chgData name="Pouria Forouzesh" userId="475bbfa581636a77" providerId="LiveId" clId="{1789E90C-4473-4CB4-AAAC-2EC52CDC0D5D}" dt="2023-05-06T12:15:12.248" v="238" actId="478"/>
          <ac:spMkLst>
            <pc:docMk/>
            <pc:sldMk cId="0" sldId="269"/>
            <ac:spMk id="30" creationId="{63C2098C-8F1E-48A6-183C-8C105275186B}"/>
          </ac:spMkLst>
        </pc:spChg>
        <pc:spChg chg="del">
          <ac:chgData name="Pouria Forouzesh" userId="475bbfa581636a77" providerId="LiveId" clId="{1789E90C-4473-4CB4-AAAC-2EC52CDC0D5D}" dt="2023-05-06T12:15:12.248" v="238" actId="478"/>
          <ac:spMkLst>
            <pc:docMk/>
            <pc:sldMk cId="0" sldId="269"/>
            <ac:spMk id="36" creationId="{AEAC4125-66FC-D2D0-9E71-B3F21939D38C}"/>
          </ac:spMkLst>
        </pc:spChg>
        <pc:graphicFrameChg chg="add mod">
          <ac:chgData name="Pouria Forouzesh" userId="475bbfa581636a77" providerId="LiveId" clId="{1789E90C-4473-4CB4-AAAC-2EC52CDC0D5D}" dt="2023-05-06T17:39:42.362" v="766" actId="12100"/>
          <ac:graphicFrameMkLst>
            <pc:docMk/>
            <pc:sldMk cId="0" sldId="269"/>
            <ac:graphicFrameMk id="10" creationId="{D7E236E7-A979-5E4D-F39D-A31D8D03EA47}"/>
          </ac:graphicFrameMkLst>
        </pc:graphicFrameChg>
        <pc:picChg chg="add mod">
          <ac:chgData name="Pouria Forouzesh" userId="475bbfa581636a77" providerId="LiveId" clId="{1789E90C-4473-4CB4-AAAC-2EC52CDC0D5D}" dt="2023-05-10T09:45:12.188" v="6217" actId="1076"/>
          <ac:picMkLst>
            <pc:docMk/>
            <pc:sldMk cId="0" sldId="269"/>
            <ac:picMk id="5" creationId="{75918299-DC85-6656-BE15-899019C0D7DD}"/>
          </ac:picMkLst>
        </pc:picChg>
        <pc:picChg chg="del">
          <ac:chgData name="Pouria Forouzesh" userId="475bbfa581636a77" providerId="LiveId" clId="{1789E90C-4473-4CB4-AAAC-2EC52CDC0D5D}" dt="2023-05-06T12:15:12.248" v="238" actId="478"/>
          <ac:picMkLst>
            <pc:docMk/>
            <pc:sldMk cId="0" sldId="269"/>
            <ac:picMk id="15" creationId="{C76B51F5-DA1F-95E5-9156-6E9ADB9E917E}"/>
          </ac:picMkLst>
        </pc:picChg>
        <pc:picChg chg="del">
          <ac:chgData name="Pouria Forouzesh" userId="475bbfa581636a77" providerId="LiveId" clId="{1789E90C-4473-4CB4-AAAC-2EC52CDC0D5D}" dt="2023-05-06T12:15:12.248" v="238" actId="478"/>
          <ac:picMkLst>
            <pc:docMk/>
            <pc:sldMk cId="0" sldId="269"/>
            <ac:picMk id="20" creationId="{92275E34-1436-42E5-EEEF-40F3A5874012}"/>
          </ac:picMkLst>
        </pc:picChg>
        <pc:picChg chg="add mod">
          <ac:chgData name="Pouria Forouzesh" userId="475bbfa581636a77" providerId="LiveId" clId="{1789E90C-4473-4CB4-AAAC-2EC52CDC0D5D}" dt="2023-05-10T09:44:51.156" v="6177" actId="14861"/>
          <ac:picMkLst>
            <pc:docMk/>
            <pc:sldMk cId="0" sldId="269"/>
            <ac:picMk id="3074" creationId="{F5369586-341E-259A-C74D-C79AE2E85EA8}"/>
          </ac:picMkLst>
        </pc:picChg>
      </pc:sldChg>
      <pc:sldChg chg="addSp delSp modSp mod ord modAnim">
        <pc:chgData name="Pouria Forouzesh" userId="475bbfa581636a77" providerId="LiveId" clId="{1789E90C-4473-4CB4-AAAC-2EC52CDC0D5D}" dt="2023-05-13T09:51:09.916" v="9170" actId="313"/>
        <pc:sldMkLst>
          <pc:docMk/>
          <pc:sldMk cId="0" sldId="271"/>
        </pc:sldMkLst>
        <pc:spChg chg="add del mod">
          <ac:chgData name="Pouria Forouzesh" userId="475bbfa581636a77" providerId="LiveId" clId="{1789E90C-4473-4CB4-AAAC-2EC52CDC0D5D}" dt="2023-05-08T14:03:35.326" v="1401" actId="12084"/>
          <ac:spMkLst>
            <pc:docMk/>
            <pc:sldMk cId="0" sldId="271"/>
            <ac:spMk id="3" creationId="{A1A64FFC-5C92-B751-EB9D-427E80D6A17E}"/>
          </ac:spMkLst>
        </pc:spChg>
        <pc:spChg chg="mod">
          <ac:chgData name="Pouria Forouzesh" userId="475bbfa581636a77" providerId="LiveId" clId="{1789E90C-4473-4CB4-AAAC-2EC52CDC0D5D}" dt="2023-05-11T10:55:15.743" v="8941" actId="14100"/>
          <ac:spMkLst>
            <pc:docMk/>
            <pc:sldMk cId="0" sldId="271"/>
            <ac:spMk id="6" creationId="{25AFE152-C7A4-096C-3A1B-3E6A9BE072F7}"/>
          </ac:spMkLst>
        </pc:spChg>
        <pc:spChg chg="del">
          <ac:chgData name="Pouria Forouzesh" userId="475bbfa581636a77" providerId="LiveId" clId="{1789E90C-4473-4CB4-AAAC-2EC52CDC0D5D}" dt="2023-05-06T18:04:30.572" v="906" actId="478"/>
          <ac:spMkLst>
            <pc:docMk/>
            <pc:sldMk cId="0" sldId="271"/>
            <ac:spMk id="16" creationId="{1CEEBAF6-A442-110F-EB77-B767E6883D69}"/>
          </ac:spMkLst>
        </pc:spChg>
        <pc:graphicFrameChg chg="add mod">
          <ac:chgData name="Pouria Forouzesh" userId="475bbfa581636a77" providerId="LiveId" clId="{1789E90C-4473-4CB4-AAAC-2EC52CDC0D5D}" dt="2023-05-13T09:51:09.916" v="9170" actId="313"/>
          <ac:graphicFrameMkLst>
            <pc:docMk/>
            <pc:sldMk cId="0" sldId="271"/>
            <ac:graphicFrameMk id="3" creationId="{AA59018A-C7DE-7C4B-4B2F-9FF0AED71349}"/>
          </ac:graphicFrameMkLst>
        </pc:graphicFrameChg>
        <pc:graphicFrameChg chg="add mod">
          <ac:chgData name="Pouria Forouzesh" userId="475bbfa581636a77" providerId="LiveId" clId="{1789E90C-4473-4CB4-AAAC-2EC52CDC0D5D}" dt="2023-05-13T09:49:51.482" v="9152" actId="1076"/>
          <ac:graphicFrameMkLst>
            <pc:docMk/>
            <pc:sldMk cId="0" sldId="271"/>
            <ac:graphicFrameMk id="7" creationId="{B60198AD-F89A-D546-7459-226158421E35}"/>
          </ac:graphicFrameMkLst>
        </pc:graphicFrameChg>
        <pc:picChg chg="add mod">
          <ac:chgData name="Pouria Forouzesh" userId="475bbfa581636a77" providerId="LiveId" clId="{1789E90C-4473-4CB4-AAAC-2EC52CDC0D5D}" dt="2023-05-11T10:55:08.278" v="8940" actId="14861"/>
          <ac:picMkLst>
            <pc:docMk/>
            <pc:sldMk cId="0" sldId="271"/>
            <ac:picMk id="2" creationId="{58A484C7-2376-D8DD-F332-8E721ECF821F}"/>
          </ac:picMkLst>
        </pc:picChg>
        <pc:picChg chg="del">
          <ac:chgData name="Pouria Forouzesh" userId="475bbfa581636a77" providerId="LiveId" clId="{1789E90C-4473-4CB4-AAAC-2EC52CDC0D5D}" dt="2023-05-06T18:04:30.999" v="907" actId="478"/>
          <ac:picMkLst>
            <pc:docMk/>
            <pc:sldMk cId="0" sldId="271"/>
            <ac:picMk id="5" creationId="{60FAC532-2393-5953-17B7-5B60CB5D3D92}"/>
          </ac:picMkLst>
        </pc:picChg>
        <pc:picChg chg="add mod">
          <ac:chgData name="Pouria Forouzesh" userId="475bbfa581636a77" providerId="LiveId" clId="{1789E90C-4473-4CB4-AAAC-2EC52CDC0D5D}" dt="2023-05-10T09:22:52.366" v="4486" actId="1036"/>
          <ac:picMkLst>
            <pc:docMk/>
            <pc:sldMk cId="0" sldId="271"/>
            <ac:picMk id="5" creationId="{9047C612-2237-435A-4D22-C65B810BB135}"/>
          </ac:picMkLst>
        </pc:picChg>
        <pc:picChg chg="add mod">
          <ac:chgData name="Pouria Forouzesh" userId="475bbfa581636a77" providerId="LiveId" clId="{1789E90C-4473-4CB4-AAAC-2EC52CDC0D5D}" dt="2023-05-11T10:45:57.720" v="8835" actId="14100"/>
          <ac:picMkLst>
            <pc:docMk/>
            <pc:sldMk cId="0" sldId="271"/>
            <ac:picMk id="8194" creationId="{B4F24414-9AF6-68F3-841B-4342CBEE0260}"/>
          </ac:picMkLst>
        </pc:picChg>
        <pc:picChg chg="add mod">
          <ac:chgData name="Pouria Forouzesh" userId="475bbfa581636a77" providerId="LiveId" clId="{1789E90C-4473-4CB4-AAAC-2EC52CDC0D5D}" dt="2023-05-11T10:46:00.654" v="8836" actId="14100"/>
          <ac:picMkLst>
            <pc:docMk/>
            <pc:sldMk cId="0" sldId="271"/>
            <ac:picMk id="8196" creationId="{939584CC-4C1B-0476-84C9-FEAEAAAA8EC5}"/>
          </ac:picMkLst>
        </pc:picChg>
      </pc:sldChg>
      <pc:sldChg chg="addSp delSp modSp mod ord">
        <pc:chgData name="Pouria Forouzesh" userId="475bbfa581636a77" providerId="LiveId" clId="{1789E90C-4473-4CB4-AAAC-2EC52CDC0D5D}" dt="2023-05-08T08:22:13.108" v="962" actId="1037"/>
        <pc:sldMkLst>
          <pc:docMk/>
          <pc:sldMk cId="0" sldId="273"/>
        </pc:sldMkLst>
        <pc:spChg chg="del">
          <ac:chgData name="Pouria Forouzesh" userId="475bbfa581636a77" providerId="LiveId" clId="{1789E90C-4473-4CB4-AAAC-2EC52CDC0D5D}" dt="2023-05-08T08:22:00.613" v="952" actId="478"/>
          <ac:spMkLst>
            <pc:docMk/>
            <pc:sldMk cId="0" sldId="273"/>
            <ac:spMk id="2" creationId="{0F79EDB8-7AD4-EC60-8395-8BD740C2CBAE}"/>
          </ac:spMkLst>
        </pc:spChg>
        <pc:spChg chg="add mod">
          <ac:chgData name="Pouria Forouzesh" userId="475bbfa581636a77" providerId="LiveId" clId="{1789E90C-4473-4CB4-AAAC-2EC52CDC0D5D}" dt="2023-05-08T08:22:13.108" v="962" actId="1037"/>
          <ac:spMkLst>
            <pc:docMk/>
            <pc:sldMk cId="0" sldId="273"/>
            <ac:spMk id="3" creationId="{87684DFE-6975-1AB1-1746-CAEF975AB840}"/>
          </ac:spMkLst>
        </pc:spChg>
        <pc:grpChg chg="mod">
          <ac:chgData name="Pouria Forouzesh" userId="475bbfa581636a77" providerId="LiveId" clId="{1789E90C-4473-4CB4-AAAC-2EC52CDC0D5D}" dt="2023-05-08T08:22:04.818" v="955" actId="1038"/>
          <ac:grpSpMkLst>
            <pc:docMk/>
            <pc:sldMk cId="0" sldId="273"/>
            <ac:grpSpMk id="4" creationId="{0656840C-34B5-8432-DA9A-EE9E9E843ECA}"/>
          </ac:grpSpMkLst>
        </pc:grpChg>
      </pc:sldChg>
      <pc:sldChg chg="addSp delSp modSp mod">
        <pc:chgData name="Pouria Forouzesh" userId="475bbfa581636a77" providerId="LiveId" clId="{1789E90C-4473-4CB4-AAAC-2EC52CDC0D5D}" dt="2023-05-11T09:12:33.609" v="7823" actId="14100"/>
        <pc:sldMkLst>
          <pc:docMk/>
          <pc:sldMk cId="0" sldId="274"/>
        </pc:sldMkLst>
        <pc:spChg chg="mod">
          <ac:chgData name="Pouria Forouzesh" userId="475bbfa581636a77" providerId="LiveId" clId="{1789E90C-4473-4CB4-AAAC-2EC52CDC0D5D}" dt="2023-05-08T08:22:41.526" v="963"/>
          <ac:spMkLst>
            <pc:docMk/>
            <pc:sldMk cId="0" sldId="274"/>
            <ac:spMk id="2" creationId="{1BFAECB0-76E1-E793-96EC-B3BBA1DD6A45}"/>
          </ac:spMkLst>
        </pc:spChg>
        <pc:spChg chg="add mod">
          <ac:chgData name="Pouria Forouzesh" userId="475bbfa581636a77" providerId="LiveId" clId="{1789E90C-4473-4CB4-AAAC-2EC52CDC0D5D}" dt="2023-05-11T09:12:33.609" v="7823" actId="14100"/>
          <ac:spMkLst>
            <pc:docMk/>
            <pc:sldMk cId="0" sldId="274"/>
            <ac:spMk id="3" creationId="{79397028-E1E1-94D9-E3D1-CD9F25383E6F}"/>
          </ac:spMkLst>
        </pc:spChg>
        <pc:spChg chg="add del mod">
          <ac:chgData name="Pouria Forouzesh" userId="475bbfa581636a77" providerId="LiveId" clId="{1789E90C-4473-4CB4-AAAC-2EC52CDC0D5D}" dt="2023-05-08T13:59:55.655" v="1348" actId="12084"/>
          <ac:spMkLst>
            <pc:docMk/>
            <pc:sldMk cId="0" sldId="274"/>
            <ac:spMk id="4" creationId="{AA406CD9-6E54-682A-CC35-A12BEE159251}"/>
          </ac:spMkLst>
        </pc:spChg>
        <pc:spChg chg="del">
          <ac:chgData name="Pouria Forouzesh" userId="475bbfa581636a77" providerId="LiveId" clId="{1789E90C-4473-4CB4-AAAC-2EC52CDC0D5D}" dt="2023-05-06T18:04:05.549" v="893" actId="478"/>
          <ac:spMkLst>
            <pc:docMk/>
            <pc:sldMk cId="0" sldId="274"/>
            <ac:spMk id="7" creationId="{A30AB6D1-A7AD-ABD8-A39F-19E1EEF479B9}"/>
          </ac:spMkLst>
        </pc:spChg>
        <pc:spChg chg="del">
          <ac:chgData name="Pouria Forouzesh" userId="475bbfa581636a77" providerId="LiveId" clId="{1789E90C-4473-4CB4-AAAC-2EC52CDC0D5D}" dt="2023-05-06T18:04:05.549" v="893" actId="478"/>
          <ac:spMkLst>
            <pc:docMk/>
            <pc:sldMk cId="0" sldId="274"/>
            <ac:spMk id="16" creationId="{BD66E2F3-3F79-ED23-1A28-C1C8EEE0114D}"/>
          </ac:spMkLst>
        </pc:spChg>
        <pc:spChg chg="del">
          <ac:chgData name="Pouria Forouzesh" userId="475bbfa581636a77" providerId="LiveId" clId="{1789E90C-4473-4CB4-AAAC-2EC52CDC0D5D}" dt="2023-05-06T18:04:12.487" v="896" actId="478"/>
          <ac:spMkLst>
            <pc:docMk/>
            <pc:sldMk cId="0" sldId="274"/>
            <ac:spMk id="18" creationId="{AB4AE657-AD40-6A0E-0A61-8A4246CB7C15}"/>
          </ac:spMkLst>
        </pc:spChg>
        <pc:spChg chg="del">
          <ac:chgData name="Pouria Forouzesh" userId="475bbfa581636a77" providerId="LiveId" clId="{1789E90C-4473-4CB4-AAAC-2EC52CDC0D5D}" dt="2023-05-06T18:04:05.549" v="893" actId="478"/>
          <ac:spMkLst>
            <pc:docMk/>
            <pc:sldMk cId="0" sldId="274"/>
            <ac:spMk id="19" creationId="{A6B4992A-782B-10B5-A92E-107076ACCC2A}"/>
          </ac:spMkLst>
        </pc:spChg>
        <pc:spChg chg="del">
          <ac:chgData name="Pouria Forouzesh" userId="475bbfa581636a77" providerId="LiveId" clId="{1789E90C-4473-4CB4-AAAC-2EC52CDC0D5D}" dt="2023-05-06T18:04:05.549" v="893" actId="478"/>
          <ac:spMkLst>
            <pc:docMk/>
            <pc:sldMk cId="0" sldId="274"/>
            <ac:spMk id="20" creationId="{E5D8BA94-556E-98B7-AE0C-DDEC35FC3BB1}"/>
          </ac:spMkLst>
        </pc:spChg>
        <pc:spChg chg="del">
          <ac:chgData name="Pouria Forouzesh" userId="475bbfa581636a77" providerId="LiveId" clId="{1789E90C-4473-4CB4-AAAC-2EC52CDC0D5D}" dt="2023-05-06T18:04:05.549" v="893" actId="478"/>
          <ac:spMkLst>
            <pc:docMk/>
            <pc:sldMk cId="0" sldId="274"/>
            <ac:spMk id="21" creationId="{2E566E65-35D9-2F2B-E68B-F69732E1268C}"/>
          </ac:spMkLst>
        </pc:spChg>
        <pc:graphicFrameChg chg="add del mod">
          <ac:chgData name="Pouria Forouzesh" userId="475bbfa581636a77" providerId="LiveId" clId="{1789E90C-4473-4CB4-AAAC-2EC52CDC0D5D}" dt="2023-05-08T13:59:40.255" v="1347" actId="12084"/>
          <ac:graphicFrameMkLst>
            <pc:docMk/>
            <pc:sldMk cId="0" sldId="274"/>
            <ac:graphicFrameMk id="5" creationId="{F5DF68CA-C0FD-6BD9-009F-7AEFADDDA21E}"/>
          </ac:graphicFrameMkLst>
        </pc:graphicFrameChg>
        <pc:graphicFrameChg chg="add mod">
          <ac:chgData name="Pouria Forouzesh" userId="475bbfa581636a77" providerId="LiveId" clId="{1789E90C-4473-4CB4-AAAC-2EC52CDC0D5D}" dt="2023-05-08T14:00:21.934" v="1355" actId="1076"/>
          <ac:graphicFrameMkLst>
            <pc:docMk/>
            <pc:sldMk cId="0" sldId="274"/>
            <ac:graphicFrameMk id="6" creationId="{6FBEB98F-B0A0-5E24-7B84-2639669AE236}"/>
          </ac:graphicFrameMkLst>
        </pc:graphicFrameChg>
        <pc:picChg chg="del">
          <ac:chgData name="Pouria Forouzesh" userId="475bbfa581636a77" providerId="LiveId" clId="{1789E90C-4473-4CB4-AAAC-2EC52CDC0D5D}" dt="2023-05-06T18:04:05.549" v="893" actId="478"/>
          <ac:picMkLst>
            <pc:docMk/>
            <pc:sldMk cId="0" sldId="274"/>
            <ac:picMk id="14" creationId="{CA1E02A7-7A13-D79E-3ACA-6CE4209E18FA}"/>
          </ac:picMkLst>
        </pc:picChg>
        <pc:picChg chg="del">
          <ac:chgData name="Pouria Forouzesh" userId="475bbfa581636a77" providerId="LiveId" clId="{1789E90C-4473-4CB4-AAAC-2EC52CDC0D5D}" dt="2023-05-06T18:04:05.549" v="893" actId="478"/>
          <ac:picMkLst>
            <pc:docMk/>
            <pc:sldMk cId="0" sldId="274"/>
            <ac:picMk id="1026" creationId="{1EFB5EBC-7950-09A9-190E-781182ADD8B4}"/>
          </ac:picMkLst>
        </pc:picChg>
        <pc:picChg chg="add mod">
          <ac:chgData name="Pouria Forouzesh" userId="475bbfa581636a77" providerId="LiveId" clId="{1789E90C-4473-4CB4-AAAC-2EC52CDC0D5D}" dt="2023-05-10T09:36:16.359" v="5578" actId="14861"/>
          <ac:picMkLst>
            <pc:docMk/>
            <pc:sldMk cId="0" sldId="274"/>
            <ac:picMk id="1026" creationId="{3D3FF1B1-96DD-A24C-4BAA-6CED7A3C7C6B}"/>
          </ac:picMkLst>
        </pc:picChg>
        <pc:picChg chg="add mod">
          <ac:chgData name="Pouria Forouzesh" userId="475bbfa581636a77" providerId="LiveId" clId="{1789E90C-4473-4CB4-AAAC-2EC52CDC0D5D}" dt="2023-05-10T09:36:48.231" v="5634" actId="14861"/>
          <ac:picMkLst>
            <pc:docMk/>
            <pc:sldMk cId="0" sldId="274"/>
            <ac:picMk id="1028" creationId="{B1C51718-A042-DD2E-1F7C-A4CAC4F67391}"/>
          </ac:picMkLst>
        </pc:picChg>
        <pc:picChg chg="del">
          <ac:chgData name="Pouria Forouzesh" userId="475bbfa581636a77" providerId="LiveId" clId="{1789E90C-4473-4CB4-AAAC-2EC52CDC0D5D}" dt="2023-05-06T18:04:05.549" v="893" actId="478"/>
          <ac:picMkLst>
            <pc:docMk/>
            <pc:sldMk cId="0" sldId="274"/>
            <ac:picMk id="1028" creationId="{D7EDFAF1-FA34-F88E-8217-332C6CFD95D3}"/>
          </ac:picMkLst>
        </pc:picChg>
        <pc:picChg chg="add mod">
          <ac:chgData name="Pouria Forouzesh" userId="475bbfa581636a77" providerId="LiveId" clId="{1789E90C-4473-4CB4-AAAC-2EC52CDC0D5D}" dt="2023-05-10T09:36:31.240" v="5600" actId="14861"/>
          <ac:picMkLst>
            <pc:docMk/>
            <pc:sldMk cId="0" sldId="274"/>
            <ac:picMk id="1030" creationId="{13BF6523-6F01-BFCE-AF4E-BCE9F9E5C5F6}"/>
          </ac:picMkLst>
        </pc:picChg>
        <pc:picChg chg="add mod">
          <ac:chgData name="Pouria Forouzesh" userId="475bbfa581636a77" providerId="LiveId" clId="{1789E90C-4473-4CB4-AAAC-2EC52CDC0D5D}" dt="2023-05-10T09:37:39.209" v="5685" actId="1076"/>
          <ac:picMkLst>
            <pc:docMk/>
            <pc:sldMk cId="0" sldId="274"/>
            <ac:picMk id="1032" creationId="{D225F96A-BBD1-63A9-C818-120CC9B8CC3E}"/>
          </ac:picMkLst>
        </pc:picChg>
      </pc:sldChg>
      <pc:sldChg chg="addSp delSp modSp mod delAnim">
        <pc:chgData name="Pouria Forouzesh" userId="475bbfa581636a77" providerId="LiveId" clId="{1789E90C-4473-4CB4-AAAC-2EC52CDC0D5D}" dt="2023-05-13T10:00:08.873" v="9222"/>
        <pc:sldMkLst>
          <pc:docMk/>
          <pc:sldMk cId="0" sldId="277"/>
        </pc:sldMkLst>
        <pc:spChg chg="del">
          <ac:chgData name="Pouria Forouzesh" userId="475bbfa581636a77" providerId="LiveId" clId="{1789E90C-4473-4CB4-AAAC-2EC52CDC0D5D}" dt="2023-05-06T18:04:34.444" v="908" actId="478"/>
          <ac:spMkLst>
            <pc:docMk/>
            <pc:sldMk cId="0" sldId="277"/>
            <ac:spMk id="2" creationId="{DC285423-A45B-3530-B4F3-822C037B18DD}"/>
          </ac:spMkLst>
        </pc:spChg>
        <pc:spChg chg="add del mod">
          <ac:chgData name="Pouria Forouzesh" userId="475bbfa581636a77" providerId="LiveId" clId="{1789E90C-4473-4CB4-AAAC-2EC52CDC0D5D}" dt="2023-05-13T09:54:47.389" v="9200" actId="478"/>
          <ac:spMkLst>
            <pc:docMk/>
            <pc:sldMk cId="0" sldId="277"/>
            <ac:spMk id="3" creationId="{2EE6E1F3-5916-0018-1D61-4F132871EE6F}"/>
          </ac:spMkLst>
        </pc:spChg>
        <pc:spChg chg="del">
          <ac:chgData name="Pouria Forouzesh" userId="475bbfa581636a77" providerId="LiveId" clId="{1789E90C-4473-4CB4-AAAC-2EC52CDC0D5D}" dt="2023-05-06T18:04:34.444" v="908" actId="478"/>
          <ac:spMkLst>
            <pc:docMk/>
            <pc:sldMk cId="0" sldId="277"/>
            <ac:spMk id="4" creationId="{58301F09-1964-E239-7021-F464A679BCA0}"/>
          </ac:spMkLst>
        </pc:spChg>
        <pc:spChg chg="add del mod">
          <ac:chgData name="Pouria Forouzesh" userId="475bbfa581636a77" providerId="LiveId" clId="{1789E90C-4473-4CB4-AAAC-2EC52CDC0D5D}" dt="2023-05-10T08:47:20.342" v="2386" actId="12084"/>
          <ac:spMkLst>
            <pc:docMk/>
            <pc:sldMk cId="0" sldId="277"/>
            <ac:spMk id="5" creationId="{0914927D-ED58-8778-3F4D-79936247007B}"/>
          </ac:spMkLst>
        </pc:spChg>
        <pc:spChg chg="del">
          <ac:chgData name="Pouria Forouzesh" userId="475bbfa581636a77" providerId="LiveId" clId="{1789E90C-4473-4CB4-AAAC-2EC52CDC0D5D}" dt="2023-05-06T18:04:34.444" v="908" actId="478"/>
          <ac:spMkLst>
            <pc:docMk/>
            <pc:sldMk cId="0" sldId="277"/>
            <ac:spMk id="5" creationId="{F15FF0B1-BC41-6719-2627-9BC611766607}"/>
          </ac:spMkLst>
        </pc:spChg>
        <pc:spChg chg="del">
          <ac:chgData name="Pouria Forouzesh" userId="475bbfa581636a77" providerId="LiveId" clId="{1789E90C-4473-4CB4-AAAC-2EC52CDC0D5D}" dt="2023-05-06T18:04:34.444" v="908" actId="478"/>
          <ac:spMkLst>
            <pc:docMk/>
            <pc:sldMk cId="0" sldId="277"/>
            <ac:spMk id="6" creationId="{28FC37C0-5585-7ADF-9D9F-5A6AE48DA8CF}"/>
          </ac:spMkLst>
        </pc:spChg>
        <pc:spChg chg="del">
          <ac:chgData name="Pouria Forouzesh" userId="475bbfa581636a77" providerId="LiveId" clId="{1789E90C-4473-4CB4-AAAC-2EC52CDC0D5D}" dt="2023-05-06T18:04:34.444" v="908" actId="478"/>
          <ac:spMkLst>
            <pc:docMk/>
            <pc:sldMk cId="0" sldId="277"/>
            <ac:spMk id="7" creationId="{F083FD59-4171-4713-48A1-DB6F57F7E762}"/>
          </ac:spMkLst>
        </pc:spChg>
        <pc:spChg chg="del">
          <ac:chgData name="Pouria Forouzesh" userId="475bbfa581636a77" providerId="LiveId" clId="{1789E90C-4473-4CB4-AAAC-2EC52CDC0D5D}" dt="2023-05-06T18:04:34.444" v="908" actId="478"/>
          <ac:spMkLst>
            <pc:docMk/>
            <pc:sldMk cId="0" sldId="277"/>
            <ac:spMk id="8" creationId="{4BDA438B-8B12-247B-66AA-AACAC6F423A8}"/>
          </ac:spMkLst>
        </pc:spChg>
        <pc:spChg chg="del">
          <ac:chgData name="Pouria Forouzesh" userId="475bbfa581636a77" providerId="LiveId" clId="{1789E90C-4473-4CB4-AAAC-2EC52CDC0D5D}" dt="2023-05-06T18:04:34.444" v="908" actId="478"/>
          <ac:spMkLst>
            <pc:docMk/>
            <pc:sldMk cId="0" sldId="277"/>
            <ac:spMk id="10" creationId="{3A6A9C8A-B37C-F12C-F9E2-0535C179CEFD}"/>
          </ac:spMkLst>
        </pc:spChg>
        <pc:spChg chg="mod">
          <ac:chgData name="Pouria Forouzesh" userId="475bbfa581636a77" providerId="LiveId" clId="{1789E90C-4473-4CB4-AAAC-2EC52CDC0D5D}" dt="2023-05-09T14:54:30.115" v="2202"/>
          <ac:spMkLst>
            <pc:docMk/>
            <pc:sldMk cId="0" sldId="277"/>
            <ac:spMk id="14" creationId="{FF953ED0-F76F-9B3B-A748-A18FAD5B64CE}"/>
          </ac:spMkLst>
        </pc:spChg>
        <pc:grpChg chg="mod">
          <ac:chgData name="Pouria Forouzesh" userId="475bbfa581636a77" providerId="LiveId" clId="{1789E90C-4473-4CB4-AAAC-2EC52CDC0D5D}" dt="2023-05-13T09:55:14.158" v="9206"/>
          <ac:grpSpMkLst>
            <pc:docMk/>
            <pc:sldMk cId="0" sldId="277"/>
            <ac:grpSpMk id="8" creationId="{84D7AA1B-04B7-1639-E0D1-5D39576E49FD}"/>
          </ac:grpSpMkLst>
        </pc:grpChg>
        <pc:grpChg chg="del mod">
          <ac:chgData name="Pouria Forouzesh" userId="475bbfa581636a77" providerId="LiveId" clId="{1789E90C-4473-4CB4-AAAC-2EC52CDC0D5D}" dt="2023-05-13T10:00:08.873" v="9222"/>
          <ac:grpSpMkLst>
            <pc:docMk/>
            <pc:sldMk cId="0" sldId="277"/>
            <ac:grpSpMk id="22" creationId="{366D3F85-CEB9-351D-7820-0E1A8C21430F}"/>
          </ac:grpSpMkLst>
        </pc:grpChg>
        <pc:grpChg chg="mod">
          <ac:chgData name="Pouria Forouzesh" userId="475bbfa581636a77" providerId="LiveId" clId="{1789E90C-4473-4CB4-AAAC-2EC52CDC0D5D}" dt="2023-05-13T10:00:08.873" v="9222"/>
          <ac:grpSpMkLst>
            <pc:docMk/>
            <pc:sldMk cId="0" sldId="277"/>
            <ac:grpSpMk id="24" creationId="{D8DB30AD-5B64-0C0C-9CA0-5B42EFEFDC42}"/>
          </ac:grpSpMkLst>
        </pc:grpChg>
        <pc:graphicFrameChg chg="add mod">
          <ac:chgData name="Pouria Forouzesh" userId="475bbfa581636a77" providerId="LiveId" clId="{1789E90C-4473-4CB4-AAAC-2EC52CDC0D5D}" dt="2023-05-11T09:53:41.114" v="8210" actId="1076"/>
          <ac:graphicFrameMkLst>
            <pc:docMk/>
            <pc:sldMk cId="0" sldId="277"/>
            <ac:graphicFrameMk id="2" creationId="{66846412-262F-A9E6-8901-4A3549A06D28}"/>
          </ac:graphicFrameMkLst>
        </pc:graphicFrameChg>
        <pc:picChg chg="del">
          <ac:chgData name="Pouria Forouzesh" userId="475bbfa581636a77" providerId="LiveId" clId="{1789E90C-4473-4CB4-AAAC-2EC52CDC0D5D}" dt="2023-05-06T18:04:34.444" v="908" actId="478"/>
          <ac:picMkLst>
            <pc:docMk/>
            <pc:sldMk cId="0" sldId="277"/>
            <ac:picMk id="3" creationId="{075FCE56-DC87-F1E3-B6B9-21FCF0FD987C}"/>
          </ac:picMkLst>
        </pc:picChg>
        <pc:picChg chg="add del mod">
          <ac:chgData name="Pouria Forouzesh" userId="475bbfa581636a77" providerId="LiveId" clId="{1789E90C-4473-4CB4-AAAC-2EC52CDC0D5D}" dt="2023-05-11T09:52:32.113" v="8194" actId="478"/>
          <ac:picMkLst>
            <pc:docMk/>
            <pc:sldMk cId="0" sldId="277"/>
            <ac:picMk id="3" creationId="{79950A1A-49C3-A1F1-29D4-E1D73037D2F9}"/>
          </ac:picMkLst>
        </pc:picChg>
        <pc:picChg chg="add mod">
          <ac:chgData name="Pouria Forouzesh" userId="475bbfa581636a77" providerId="LiveId" clId="{1789E90C-4473-4CB4-AAAC-2EC52CDC0D5D}" dt="2023-05-11T09:55:16.865" v="8216" actId="1038"/>
          <ac:picMkLst>
            <pc:docMk/>
            <pc:sldMk cId="0" sldId="277"/>
            <ac:picMk id="5" creationId="{36697EF0-1DDE-4A66-84B8-C6976473193E}"/>
          </ac:picMkLst>
        </pc:picChg>
        <pc:picChg chg="add del mod">
          <ac:chgData name="Pouria Forouzesh" userId="475bbfa581636a77" providerId="LiveId" clId="{1789E90C-4473-4CB4-AAAC-2EC52CDC0D5D}" dt="2023-05-11T09:52:32.762" v="8195" actId="478"/>
          <ac:picMkLst>
            <pc:docMk/>
            <pc:sldMk cId="0" sldId="277"/>
            <ac:picMk id="7" creationId="{0B18C401-6D6C-704B-18B9-7381FDBDC25B}"/>
          </ac:picMkLst>
        </pc:picChg>
        <pc:picChg chg="del">
          <ac:chgData name="Pouria Forouzesh" userId="475bbfa581636a77" providerId="LiveId" clId="{1789E90C-4473-4CB4-AAAC-2EC52CDC0D5D}" dt="2023-05-06T18:04:34.444" v="908" actId="478"/>
          <ac:picMkLst>
            <pc:docMk/>
            <pc:sldMk cId="0" sldId="277"/>
            <ac:picMk id="13" creationId="{89DEB576-9719-F460-8275-71B1F5A91E5D}"/>
          </ac:picMkLst>
        </pc:picChg>
        <pc:inkChg chg="add mod">
          <ac:chgData name="Pouria Forouzesh" userId="475bbfa581636a77" providerId="LiveId" clId="{1789E90C-4473-4CB4-AAAC-2EC52CDC0D5D}" dt="2023-05-13T09:55:14.158" v="9206"/>
          <ac:inkMkLst>
            <pc:docMk/>
            <pc:sldMk cId="0" sldId="277"/>
            <ac:inkMk id="4" creationId="{6B1222AD-DA44-554C-8390-F92F881CF350}"/>
          </ac:inkMkLst>
        </pc:inkChg>
        <pc:inkChg chg="add del mod">
          <ac:chgData name="Pouria Forouzesh" userId="475bbfa581636a77" providerId="LiveId" clId="{1789E90C-4473-4CB4-AAAC-2EC52CDC0D5D}" dt="2023-05-13T09:55:15.736" v="9207" actId="9405"/>
          <ac:inkMkLst>
            <pc:docMk/>
            <pc:sldMk cId="0" sldId="277"/>
            <ac:inkMk id="6" creationId="{63EDAB14-FF79-69E0-0F3C-10734F2E0403}"/>
          </ac:inkMkLst>
        </pc:inkChg>
        <pc:inkChg chg="add del mod">
          <ac:chgData name="Pouria Forouzesh" userId="475bbfa581636a77" providerId="LiveId" clId="{1789E90C-4473-4CB4-AAAC-2EC52CDC0D5D}" dt="2023-05-13T09:55:14.158" v="9206"/>
          <ac:inkMkLst>
            <pc:docMk/>
            <pc:sldMk cId="0" sldId="277"/>
            <ac:inkMk id="7" creationId="{85B8FAE5-1872-061E-F671-18BC0340160E}"/>
          </ac:inkMkLst>
        </pc:inkChg>
        <pc:inkChg chg="add">
          <ac:chgData name="Pouria Forouzesh" userId="475bbfa581636a77" providerId="LiveId" clId="{1789E90C-4473-4CB4-AAAC-2EC52CDC0D5D}" dt="2023-05-13T09:55:25.016" v="9208" actId="9405"/>
          <ac:inkMkLst>
            <pc:docMk/>
            <pc:sldMk cId="0" sldId="277"/>
            <ac:inkMk id="9" creationId="{30C4CB28-2693-F3D5-BC01-64F1EC312B8F}"/>
          </ac:inkMkLst>
        </pc:inkChg>
        <pc:inkChg chg="add">
          <ac:chgData name="Pouria Forouzesh" userId="475bbfa581636a77" providerId="LiveId" clId="{1789E90C-4473-4CB4-AAAC-2EC52CDC0D5D}" dt="2023-05-13T09:55:44.578" v="9209" actId="9405"/>
          <ac:inkMkLst>
            <pc:docMk/>
            <pc:sldMk cId="0" sldId="277"/>
            <ac:inkMk id="10" creationId="{0D766AC3-8F88-AD22-8079-9CF2F6592908}"/>
          </ac:inkMkLst>
        </pc:inkChg>
        <pc:inkChg chg="add">
          <ac:chgData name="Pouria Forouzesh" userId="475bbfa581636a77" providerId="LiveId" clId="{1789E90C-4473-4CB4-AAAC-2EC52CDC0D5D}" dt="2023-05-13T09:56:00.573" v="9210" actId="9405"/>
          <ac:inkMkLst>
            <pc:docMk/>
            <pc:sldMk cId="0" sldId="277"/>
            <ac:inkMk id="11" creationId="{C994FD46-D999-DE2C-1926-35BD57ACB721}"/>
          </ac:inkMkLst>
        </pc:inkChg>
        <pc:inkChg chg="add">
          <ac:chgData name="Pouria Forouzesh" userId="475bbfa581636a77" providerId="LiveId" clId="{1789E90C-4473-4CB4-AAAC-2EC52CDC0D5D}" dt="2023-05-13T09:56:08.705" v="9211" actId="9405"/>
          <ac:inkMkLst>
            <pc:docMk/>
            <pc:sldMk cId="0" sldId="277"/>
            <ac:inkMk id="12" creationId="{A273584F-DE55-1532-ED4C-C1257B70AA52}"/>
          </ac:inkMkLst>
        </pc:inkChg>
        <pc:inkChg chg="add">
          <ac:chgData name="Pouria Forouzesh" userId="475bbfa581636a77" providerId="LiveId" clId="{1789E90C-4473-4CB4-AAAC-2EC52CDC0D5D}" dt="2023-05-13T09:56:20.754" v="9212" actId="9405"/>
          <ac:inkMkLst>
            <pc:docMk/>
            <pc:sldMk cId="0" sldId="277"/>
            <ac:inkMk id="13" creationId="{FC169E7C-140F-3A38-F105-25CC41D46EFF}"/>
          </ac:inkMkLst>
        </pc:inkChg>
        <pc:inkChg chg="add">
          <ac:chgData name="Pouria Forouzesh" userId="475bbfa581636a77" providerId="LiveId" clId="{1789E90C-4473-4CB4-AAAC-2EC52CDC0D5D}" dt="2023-05-13T09:56:35.092" v="9213" actId="9405"/>
          <ac:inkMkLst>
            <pc:docMk/>
            <pc:sldMk cId="0" sldId="277"/>
            <ac:inkMk id="15" creationId="{B4AF444E-CD6B-E7AF-92DF-7FB14900D4E2}"/>
          </ac:inkMkLst>
        </pc:inkChg>
        <pc:inkChg chg="add">
          <ac:chgData name="Pouria Forouzesh" userId="475bbfa581636a77" providerId="LiveId" clId="{1789E90C-4473-4CB4-AAAC-2EC52CDC0D5D}" dt="2023-05-13T09:56:40.935" v="9214" actId="9405"/>
          <ac:inkMkLst>
            <pc:docMk/>
            <pc:sldMk cId="0" sldId="277"/>
            <ac:inkMk id="16" creationId="{C787DE7D-038C-E1EA-85DF-09FDCC5AF4A3}"/>
          </ac:inkMkLst>
        </pc:inkChg>
        <pc:inkChg chg="add">
          <ac:chgData name="Pouria Forouzesh" userId="475bbfa581636a77" providerId="LiveId" clId="{1789E90C-4473-4CB4-AAAC-2EC52CDC0D5D}" dt="2023-05-13T09:58:52.462" v="9215" actId="9405"/>
          <ac:inkMkLst>
            <pc:docMk/>
            <pc:sldMk cId="0" sldId="277"/>
            <ac:inkMk id="17" creationId="{A1043088-5210-31E2-F8CC-2311482EBE82}"/>
          </ac:inkMkLst>
        </pc:inkChg>
        <pc:inkChg chg="add mod">
          <ac:chgData name="Pouria Forouzesh" userId="475bbfa581636a77" providerId="LiveId" clId="{1789E90C-4473-4CB4-AAAC-2EC52CDC0D5D}" dt="2023-05-13T10:00:08.873" v="9222"/>
          <ac:inkMkLst>
            <pc:docMk/>
            <pc:sldMk cId="0" sldId="277"/>
            <ac:inkMk id="18" creationId="{7F240175-EB3C-5104-4BB6-4947962E9167}"/>
          </ac:inkMkLst>
        </pc:inkChg>
        <pc:inkChg chg="add mod">
          <ac:chgData name="Pouria Forouzesh" userId="475bbfa581636a77" providerId="LiveId" clId="{1789E90C-4473-4CB4-AAAC-2EC52CDC0D5D}" dt="2023-05-13T10:00:08.873" v="9222"/>
          <ac:inkMkLst>
            <pc:docMk/>
            <pc:sldMk cId="0" sldId="277"/>
            <ac:inkMk id="19" creationId="{23D2CF6F-2D87-BCE2-3343-2BD3D37751C4}"/>
          </ac:inkMkLst>
        </pc:inkChg>
        <pc:inkChg chg="add mod">
          <ac:chgData name="Pouria Forouzesh" userId="475bbfa581636a77" providerId="LiveId" clId="{1789E90C-4473-4CB4-AAAC-2EC52CDC0D5D}" dt="2023-05-13T10:00:08.873" v="9222"/>
          <ac:inkMkLst>
            <pc:docMk/>
            <pc:sldMk cId="0" sldId="277"/>
            <ac:inkMk id="20" creationId="{3AB7D9B8-CCAB-2CBB-8277-A261136495F5}"/>
          </ac:inkMkLst>
        </pc:inkChg>
        <pc:inkChg chg="add mod">
          <ac:chgData name="Pouria Forouzesh" userId="475bbfa581636a77" providerId="LiveId" clId="{1789E90C-4473-4CB4-AAAC-2EC52CDC0D5D}" dt="2023-05-13T10:00:08.873" v="9222"/>
          <ac:inkMkLst>
            <pc:docMk/>
            <pc:sldMk cId="0" sldId="277"/>
            <ac:inkMk id="21" creationId="{D6029C98-A341-108A-69A3-ED8C6C687D76}"/>
          </ac:inkMkLst>
        </pc:inkChg>
        <pc:inkChg chg="add mod">
          <ac:chgData name="Pouria Forouzesh" userId="475bbfa581636a77" providerId="LiveId" clId="{1789E90C-4473-4CB4-AAAC-2EC52CDC0D5D}" dt="2023-05-13T10:00:08.873" v="9222"/>
          <ac:inkMkLst>
            <pc:docMk/>
            <pc:sldMk cId="0" sldId="277"/>
            <ac:inkMk id="23" creationId="{A117D79A-4813-B3C6-8088-81752706C364}"/>
          </ac:inkMkLst>
        </pc:inkChg>
      </pc:sldChg>
      <pc:sldChg chg="addSp delSp modSp mod ord">
        <pc:chgData name="Pouria Forouzesh" userId="475bbfa581636a77" providerId="LiveId" clId="{1789E90C-4473-4CB4-AAAC-2EC52CDC0D5D}" dt="2023-05-08T10:20:48.480" v="1128" actId="1037"/>
        <pc:sldMkLst>
          <pc:docMk/>
          <pc:sldMk cId="0" sldId="280"/>
        </pc:sldMkLst>
        <pc:spChg chg="del">
          <ac:chgData name="Pouria Forouzesh" userId="475bbfa581636a77" providerId="LiveId" clId="{1789E90C-4473-4CB4-AAAC-2EC52CDC0D5D}" dt="2023-05-08T10:20:42.178" v="1087" actId="478"/>
          <ac:spMkLst>
            <pc:docMk/>
            <pc:sldMk cId="0" sldId="280"/>
            <ac:spMk id="2" creationId="{B133914D-D4D9-7022-1888-9515D1672047}"/>
          </ac:spMkLst>
        </pc:spChg>
        <pc:spChg chg="add mod">
          <ac:chgData name="Pouria Forouzesh" userId="475bbfa581636a77" providerId="LiveId" clId="{1789E90C-4473-4CB4-AAAC-2EC52CDC0D5D}" dt="2023-05-08T10:20:48.480" v="1128" actId="1037"/>
          <ac:spMkLst>
            <pc:docMk/>
            <pc:sldMk cId="0" sldId="280"/>
            <ac:spMk id="8" creationId="{CE8F07CA-BDBE-2173-661C-B7D152C726F3}"/>
          </ac:spMkLst>
        </pc:spChg>
      </pc:sldChg>
      <pc:sldChg chg="del">
        <pc:chgData name="Pouria Forouzesh" userId="475bbfa581636a77" providerId="LiveId" clId="{1789E90C-4473-4CB4-AAAC-2EC52CDC0D5D}" dt="2023-05-09T19:39:18.509" v="2284" actId="47"/>
        <pc:sldMkLst>
          <pc:docMk/>
          <pc:sldMk cId="0" sldId="281"/>
        </pc:sldMkLst>
      </pc:sldChg>
      <pc:sldChg chg="del">
        <pc:chgData name="Pouria Forouzesh" userId="475bbfa581636a77" providerId="LiveId" clId="{1789E90C-4473-4CB4-AAAC-2EC52CDC0D5D}" dt="2023-05-09T19:39:02.532" v="2283" actId="47"/>
        <pc:sldMkLst>
          <pc:docMk/>
          <pc:sldMk cId="0" sldId="283"/>
        </pc:sldMkLst>
      </pc:sldChg>
      <pc:sldChg chg="addSp delSp modSp mod">
        <pc:chgData name="Pouria Forouzesh" userId="475bbfa581636a77" providerId="LiveId" clId="{1789E90C-4473-4CB4-AAAC-2EC52CDC0D5D}" dt="2023-05-13T09:43:29.164" v="9035" actId="313"/>
        <pc:sldMkLst>
          <pc:docMk/>
          <pc:sldMk cId="2092108056" sldId="314"/>
        </pc:sldMkLst>
        <pc:spChg chg="mod">
          <ac:chgData name="Pouria Forouzesh" userId="475bbfa581636a77" providerId="LiveId" clId="{1789E90C-4473-4CB4-AAAC-2EC52CDC0D5D}" dt="2023-05-08T10:41:31.020" v="1212"/>
          <ac:spMkLst>
            <pc:docMk/>
            <pc:sldMk cId="2092108056" sldId="314"/>
            <ac:spMk id="2" creationId="{EE5C1CF8-79A4-9AAA-5155-661C71B615FD}"/>
          </ac:spMkLst>
        </pc:spChg>
        <pc:spChg chg="del">
          <ac:chgData name="Pouria Forouzesh" userId="475bbfa581636a77" providerId="LiveId" clId="{1789E90C-4473-4CB4-AAAC-2EC52CDC0D5D}" dt="2023-05-06T18:04:23.121" v="903" actId="478"/>
          <ac:spMkLst>
            <pc:docMk/>
            <pc:sldMk cId="2092108056" sldId="314"/>
            <ac:spMk id="3" creationId="{2C753A68-02AE-0F62-2996-77A72701AFFD}"/>
          </ac:spMkLst>
        </pc:spChg>
        <pc:spChg chg="add del mod">
          <ac:chgData name="Pouria Forouzesh" userId="475bbfa581636a77" providerId="LiveId" clId="{1789E90C-4473-4CB4-AAAC-2EC52CDC0D5D}" dt="2023-05-11T09:12:19.562" v="7822" actId="478"/>
          <ac:spMkLst>
            <pc:docMk/>
            <pc:sldMk cId="2092108056" sldId="314"/>
            <ac:spMk id="3" creationId="{F7919913-20A1-B00F-5375-9D0BDB9D7394}"/>
          </ac:spMkLst>
        </pc:spChg>
        <pc:spChg chg="add mod">
          <ac:chgData name="Pouria Forouzesh" userId="475bbfa581636a77" providerId="LiveId" clId="{1789E90C-4473-4CB4-AAAC-2EC52CDC0D5D}" dt="2023-05-13T09:43:29.164" v="9035" actId="313"/>
          <ac:spMkLst>
            <pc:docMk/>
            <pc:sldMk cId="2092108056" sldId="314"/>
            <ac:spMk id="4" creationId="{8D6740EB-1537-26C0-0CDA-EBFE309A9F84}"/>
          </ac:spMkLst>
        </pc:spChg>
        <pc:spChg chg="add del mod">
          <ac:chgData name="Pouria Forouzesh" userId="475bbfa581636a77" providerId="LiveId" clId="{1789E90C-4473-4CB4-AAAC-2EC52CDC0D5D}" dt="2023-05-08T14:01:56.985" v="1380" actId="12084"/>
          <ac:spMkLst>
            <pc:docMk/>
            <pc:sldMk cId="2092108056" sldId="314"/>
            <ac:spMk id="4" creationId="{D5AF16B4-F8E7-15E8-7CE1-E2179E0AC28B}"/>
          </ac:spMkLst>
        </pc:spChg>
        <pc:graphicFrameChg chg="add mod">
          <ac:chgData name="Pouria Forouzesh" userId="475bbfa581636a77" providerId="LiveId" clId="{1789E90C-4473-4CB4-AAAC-2EC52CDC0D5D}" dt="2023-05-08T14:02:06.076" v="1383" actId="1076"/>
          <ac:graphicFrameMkLst>
            <pc:docMk/>
            <pc:sldMk cId="2092108056" sldId="314"/>
            <ac:graphicFrameMk id="5" creationId="{5AAF5D6F-189C-B0D3-195D-092AD6CBBAFF}"/>
          </ac:graphicFrameMkLst>
        </pc:graphicFrameChg>
        <pc:picChg chg="del">
          <ac:chgData name="Pouria Forouzesh" userId="475bbfa581636a77" providerId="LiveId" clId="{1789E90C-4473-4CB4-AAAC-2EC52CDC0D5D}" dt="2023-05-06T18:04:21.951" v="902" actId="478"/>
          <ac:picMkLst>
            <pc:docMk/>
            <pc:sldMk cId="2092108056" sldId="314"/>
            <ac:picMk id="9" creationId="{AB13ABFE-EFF8-CC2F-1E49-D9078EAACBA5}"/>
          </ac:picMkLst>
        </pc:picChg>
        <pc:picChg chg="add del mod">
          <ac:chgData name="Pouria Forouzesh" userId="475bbfa581636a77" providerId="LiveId" clId="{1789E90C-4473-4CB4-AAAC-2EC52CDC0D5D}" dt="2023-05-08T14:10:04.085" v="1604" actId="478"/>
          <ac:picMkLst>
            <pc:docMk/>
            <pc:sldMk cId="2092108056" sldId="314"/>
            <ac:picMk id="5122" creationId="{5B152353-9709-ECC8-F633-1D15C48D9897}"/>
          </ac:picMkLst>
        </pc:picChg>
        <pc:picChg chg="add del mod">
          <ac:chgData name="Pouria Forouzesh" userId="475bbfa581636a77" providerId="LiveId" clId="{1789E90C-4473-4CB4-AAAC-2EC52CDC0D5D}" dt="2023-05-08T14:10:13.900" v="1609" actId="478"/>
          <ac:picMkLst>
            <pc:docMk/>
            <pc:sldMk cId="2092108056" sldId="314"/>
            <ac:picMk id="5124" creationId="{625E693A-D04F-3A9F-E577-787D68E92A42}"/>
          </ac:picMkLst>
        </pc:picChg>
        <pc:picChg chg="add del mod">
          <ac:chgData name="Pouria Forouzesh" userId="475bbfa581636a77" providerId="LiveId" clId="{1789E90C-4473-4CB4-AAAC-2EC52CDC0D5D}" dt="2023-05-08T14:10:13.474" v="1608" actId="478"/>
          <ac:picMkLst>
            <pc:docMk/>
            <pc:sldMk cId="2092108056" sldId="314"/>
            <ac:picMk id="5126" creationId="{0ACB9EA7-6ACC-80CF-EE87-EB12A95C4AC9}"/>
          </ac:picMkLst>
        </pc:picChg>
        <pc:picChg chg="add mod">
          <ac:chgData name="Pouria Forouzesh" userId="475bbfa581636a77" providerId="LiveId" clId="{1789E90C-4473-4CB4-AAAC-2EC52CDC0D5D}" dt="2023-05-10T09:30:28.239" v="5284" actId="14861"/>
          <ac:picMkLst>
            <pc:docMk/>
            <pc:sldMk cId="2092108056" sldId="314"/>
            <ac:picMk id="5128" creationId="{C3E52BE2-9B9B-0E51-0ED1-AA645C9679CE}"/>
          </ac:picMkLst>
        </pc:picChg>
        <pc:picChg chg="add mod">
          <ac:chgData name="Pouria Forouzesh" userId="475bbfa581636a77" providerId="LiveId" clId="{1789E90C-4473-4CB4-AAAC-2EC52CDC0D5D}" dt="2023-05-10T09:28:51.128" v="5005" actId="14861"/>
          <ac:picMkLst>
            <pc:docMk/>
            <pc:sldMk cId="2092108056" sldId="314"/>
            <ac:picMk id="5130" creationId="{7D78EF34-819A-65D0-F481-04D766988EFA}"/>
          </ac:picMkLst>
        </pc:picChg>
        <pc:picChg chg="add mod">
          <ac:chgData name="Pouria Forouzesh" userId="475bbfa581636a77" providerId="LiveId" clId="{1789E90C-4473-4CB4-AAAC-2EC52CDC0D5D}" dt="2023-05-11T09:12:07.566" v="7821" actId="14861"/>
          <ac:picMkLst>
            <pc:docMk/>
            <pc:sldMk cId="2092108056" sldId="314"/>
            <ac:picMk id="5132" creationId="{5C029D1D-9E1D-8516-B782-10176FA9F7F8}"/>
          </ac:picMkLst>
        </pc:picChg>
      </pc:sldChg>
      <pc:sldChg chg="del">
        <pc:chgData name="Pouria Forouzesh" userId="475bbfa581636a77" providerId="LiveId" clId="{1789E90C-4473-4CB4-AAAC-2EC52CDC0D5D}" dt="2023-05-09T19:39:18.509" v="2284" actId="47"/>
        <pc:sldMkLst>
          <pc:docMk/>
          <pc:sldMk cId="3964466983" sldId="316"/>
        </pc:sldMkLst>
      </pc:sldChg>
      <pc:sldChg chg="del">
        <pc:chgData name="Pouria Forouzesh" userId="475bbfa581636a77" providerId="LiveId" clId="{1789E90C-4473-4CB4-AAAC-2EC52CDC0D5D}" dt="2023-05-09T19:39:02.532" v="2283" actId="47"/>
        <pc:sldMkLst>
          <pc:docMk/>
          <pc:sldMk cId="3002781040" sldId="317"/>
        </pc:sldMkLst>
      </pc:sldChg>
      <pc:sldChg chg="del">
        <pc:chgData name="Pouria Forouzesh" userId="475bbfa581636a77" providerId="LiveId" clId="{1789E90C-4473-4CB4-AAAC-2EC52CDC0D5D}" dt="2023-05-09T19:39:02.532" v="2283" actId="47"/>
        <pc:sldMkLst>
          <pc:docMk/>
          <pc:sldMk cId="64829136" sldId="318"/>
        </pc:sldMkLst>
      </pc:sldChg>
      <pc:sldChg chg="del">
        <pc:chgData name="Pouria Forouzesh" userId="475bbfa581636a77" providerId="LiveId" clId="{1789E90C-4473-4CB4-AAAC-2EC52CDC0D5D}" dt="2023-05-09T19:39:02.532" v="2283" actId="47"/>
        <pc:sldMkLst>
          <pc:docMk/>
          <pc:sldMk cId="4036412443" sldId="319"/>
        </pc:sldMkLst>
      </pc:sldChg>
      <pc:sldChg chg="del">
        <pc:chgData name="Pouria Forouzesh" userId="475bbfa581636a77" providerId="LiveId" clId="{1789E90C-4473-4CB4-AAAC-2EC52CDC0D5D}" dt="2023-05-09T19:39:02.532" v="2283" actId="47"/>
        <pc:sldMkLst>
          <pc:docMk/>
          <pc:sldMk cId="1521616188" sldId="321"/>
        </pc:sldMkLst>
      </pc:sldChg>
      <pc:sldChg chg="del">
        <pc:chgData name="Pouria Forouzesh" userId="475bbfa581636a77" providerId="LiveId" clId="{1789E90C-4473-4CB4-AAAC-2EC52CDC0D5D}" dt="2023-05-09T19:39:02.532" v="2283" actId="47"/>
        <pc:sldMkLst>
          <pc:docMk/>
          <pc:sldMk cId="1466526980" sldId="322"/>
        </pc:sldMkLst>
      </pc:sldChg>
      <pc:sldChg chg="del">
        <pc:chgData name="Pouria Forouzesh" userId="475bbfa581636a77" providerId="LiveId" clId="{1789E90C-4473-4CB4-AAAC-2EC52CDC0D5D}" dt="2023-05-09T19:39:02.532" v="2283" actId="47"/>
        <pc:sldMkLst>
          <pc:docMk/>
          <pc:sldMk cId="1068891729" sldId="335"/>
        </pc:sldMkLst>
      </pc:sldChg>
      <pc:sldChg chg="addSp delSp modSp mod">
        <pc:chgData name="Pouria Forouzesh" userId="475bbfa581636a77" providerId="LiveId" clId="{1789E90C-4473-4CB4-AAAC-2EC52CDC0D5D}" dt="2023-05-11T09:24:17.920" v="7950" actId="1037"/>
        <pc:sldMkLst>
          <pc:docMk/>
          <pc:sldMk cId="3696454244" sldId="336"/>
        </pc:sldMkLst>
        <pc:spChg chg="add del mod">
          <ac:chgData name="Pouria Forouzesh" userId="475bbfa581636a77" providerId="LiveId" clId="{1789E90C-4473-4CB4-AAAC-2EC52CDC0D5D}" dt="2023-05-11T09:23:59.727" v="7942" actId="12084"/>
          <ac:spMkLst>
            <pc:docMk/>
            <pc:sldMk cId="3696454244" sldId="336"/>
            <ac:spMk id="3" creationId="{5BE4D46D-2B7B-1D44-387E-28B6D9B9717C}"/>
          </ac:spMkLst>
        </pc:spChg>
        <pc:spChg chg="del">
          <ac:chgData name="Pouria Forouzesh" userId="475bbfa581636a77" providerId="LiveId" clId="{1789E90C-4473-4CB4-AAAC-2EC52CDC0D5D}" dt="2023-05-06T18:04:37.166" v="910" actId="478"/>
          <ac:spMkLst>
            <pc:docMk/>
            <pc:sldMk cId="3696454244" sldId="336"/>
            <ac:spMk id="4" creationId="{BD28F286-1C5F-E21C-D0F0-28433982C950}"/>
          </ac:spMkLst>
        </pc:spChg>
        <pc:spChg chg="mod">
          <ac:chgData name="Pouria Forouzesh" userId="475bbfa581636a77" providerId="LiveId" clId="{1789E90C-4473-4CB4-AAAC-2EC52CDC0D5D}" dt="2023-05-09T14:54:35.813" v="2203"/>
          <ac:spMkLst>
            <pc:docMk/>
            <pc:sldMk cId="3696454244" sldId="336"/>
            <ac:spMk id="6" creationId="{BCEDECE5-1D58-1305-60C3-78843789FABF}"/>
          </ac:spMkLst>
        </pc:spChg>
        <pc:graphicFrameChg chg="add mod">
          <ac:chgData name="Pouria Forouzesh" userId="475bbfa581636a77" providerId="LiveId" clId="{1789E90C-4473-4CB4-AAAC-2EC52CDC0D5D}" dt="2023-05-11T09:24:17.920" v="7950" actId="1037"/>
          <ac:graphicFrameMkLst>
            <pc:docMk/>
            <pc:sldMk cId="3696454244" sldId="336"/>
            <ac:graphicFrameMk id="2" creationId="{521BC551-7239-5618-BA50-227FDE51E41A}"/>
          </ac:graphicFrameMkLst>
        </pc:graphicFrameChg>
        <pc:picChg chg="del">
          <ac:chgData name="Pouria Forouzesh" userId="475bbfa581636a77" providerId="LiveId" clId="{1789E90C-4473-4CB4-AAAC-2EC52CDC0D5D}" dt="2023-05-06T18:04:36.595" v="909" actId="478"/>
          <ac:picMkLst>
            <pc:docMk/>
            <pc:sldMk cId="3696454244" sldId="336"/>
            <ac:picMk id="3" creationId="{22145D97-2EAE-92AB-4E40-299F0C03AB9D}"/>
          </ac:picMkLst>
        </pc:picChg>
        <pc:picChg chg="add mod">
          <ac:chgData name="Pouria Forouzesh" userId="475bbfa581636a77" providerId="LiveId" clId="{1789E90C-4473-4CB4-AAAC-2EC52CDC0D5D}" dt="2023-05-10T09:57:51.675" v="6986" actId="14861"/>
          <ac:picMkLst>
            <pc:docMk/>
            <pc:sldMk cId="3696454244" sldId="336"/>
            <ac:picMk id="5" creationId="{64F5E2D1-3C27-24D9-3BDF-722BEFCD420D}"/>
          </ac:picMkLst>
        </pc:picChg>
        <pc:picChg chg="add mod">
          <ac:chgData name="Pouria Forouzesh" userId="475bbfa581636a77" providerId="LiveId" clId="{1789E90C-4473-4CB4-AAAC-2EC52CDC0D5D}" dt="2023-05-10T09:58:24.899" v="7035" actId="14861"/>
          <ac:picMkLst>
            <pc:docMk/>
            <pc:sldMk cId="3696454244" sldId="336"/>
            <ac:picMk id="8" creationId="{4AD5ADB9-CCC4-FAC4-CF7A-E5E6ECDAD608}"/>
          </ac:picMkLst>
        </pc:picChg>
      </pc:sldChg>
      <pc:sldChg chg="addSp delSp modSp mod ord">
        <pc:chgData name="Pouria Forouzesh" userId="475bbfa581636a77" providerId="LiveId" clId="{1789E90C-4473-4CB4-AAAC-2EC52CDC0D5D}" dt="2023-05-13T10:01:52.505" v="9235"/>
        <pc:sldMkLst>
          <pc:docMk/>
          <pc:sldMk cId="3302732022" sldId="337"/>
        </pc:sldMkLst>
        <pc:spChg chg="add del mod">
          <ac:chgData name="Pouria Forouzesh" userId="475bbfa581636a77" providerId="LiveId" clId="{1789E90C-4473-4CB4-AAAC-2EC52CDC0D5D}" dt="2023-05-11T09:36:42.344" v="8072" actId="12084"/>
          <ac:spMkLst>
            <pc:docMk/>
            <pc:sldMk cId="3302732022" sldId="337"/>
            <ac:spMk id="4" creationId="{D9E65B45-DAF9-92F7-7121-44881B3B308A}"/>
          </ac:spMkLst>
        </pc:spChg>
        <pc:spChg chg="mod">
          <ac:chgData name="Pouria Forouzesh" userId="475bbfa581636a77" providerId="LiveId" clId="{1789E90C-4473-4CB4-AAAC-2EC52CDC0D5D}" dt="2023-05-09T14:56:01.700" v="2208"/>
          <ac:spMkLst>
            <pc:docMk/>
            <pc:sldMk cId="3302732022" sldId="337"/>
            <ac:spMk id="5" creationId="{1F3269F4-48C9-D264-07C0-35D53428BAF6}"/>
          </ac:spMkLst>
        </pc:spChg>
        <pc:spChg chg="del">
          <ac:chgData name="Pouria Forouzesh" userId="475bbfa581636a77" providerId="LiveId" clId="{1789E90C-4473-4CB4-AAAC-2EC52CDC0D5D}" dt="2023-05-06T18:04:42.290" v="912" actId="478"/>
          <ac:spMkLst>
            <pc:docMk/>
            <pc:sldMk cId="3302732022" sldId="337"/>
            <ac:spMk id="6" creationId="{BB97C522-B447-D5B0-9497-C5AFE2F210BF}"/>
          </ac:spMkLst>
        </pc:spChg>
        <pc:spChg chg="del">
          <ac:chgData name="Pouria Forouzesh" userId="475bbfa581636a77" providerId="LiveId" clId="{1789E90C-4473-4CB4-AAAC-2EC52CDC0D5D}" dt="2023-05-06T18:04:43.450" v="914" actId="478"/>
          <ac:spMkLst>
            <pc:docMk/>
            <pc:sldMk cId="3302732022" sldId="337"/>
            <ac:spMk id="8" creationId="{F076BF13-3CF9-86DA-0DA9-1E45417415BD}"/>
          </ac:spMkLst>
        </pc:spChg>
        <pc:spChg chg="del">
          <ac:chgData name="Pouria Forouzesh" userId="475bbfa581636a77" providerId="LiveId" clId="{1789E90C-4473-4CB4-AAAC-2EC52CDC0D5D}" dt="2023-05-06T18:04:44.715" v="916" actId="478"/>
          <ac:spMkLst>
            <pc:docMk/>
            <pc:sldMk cId="3302732022" sldId="337"/>
            <ac:spMk id="9" creationId="{7B5E07E0-4A32-0509-544C-1D8E250AA2C1}"/>
          </ac:spMkLst>
        </pc:spChg>
        <pc:graphicFrameChg chg="add mod">
          <ac:chgData name="Pouria Forouzesh" userId="475bbfa581636a77" providerId="LiveId" clId="{1789E90C-4473-4CB4-AAAC-2EC52CDC0D5D}" dt="2023-05-13T10:01:52.505" v="9235"/>
          <ac:graphicFrameMkLst>
            <pc:docMk/>
            <pc:sldMk cId="3302732022" sldId="337"/>
            <ac:graphicFrameMk id="7" creationId="{3C4EF623-668A-B55D-7B4B-A88EE625ACDD}"/>
          </ac:graphicFrameMkLst>
        </pc:graphicFrameChg>
        <pc:picChg chg="del">
          <ac:chgData name="Pouria Forouzesh" userId="475bbfa581636a77" providerId="LiveId" clId="{1789E90C-4473-4CB4-AAAC-2EC52CDC0D5D}" dt="2023-05-06T18:04:42.673" v="913" actId="478"/>
          <ac:picMkLst>
            <pc:docMk/>
            <pc:sldMk cId="3302732022" sldId="337"/>
            <ac:picMk id="3" creationId="{E817501B-64A0-2392-B9BF-BDD933BC5110}"/>
          </ac:picMkLst>
        </pc:picChg>
        <pc:picChg chg="add mod">
          <ac:chgData name="Pouria Forouzesh" userId="475bbfa581636a77" providerId="LiveId" clId="{1789E90C-4473-4CB4-AAAC-2EC52CDC0D5D}" dt="2023-05-10T09:58:32.668" v="7063" actId="14861"/>
          <ac:picMkLst>
            <pc:docMk/>
            <pc:sldMk cId="3302732022" sldId="337"/>
            <ac:picMk id="3" creationId="{FF9F5D74-71E2-A9FF-9C3B-0EFE87F47E22}"/>
          </ac:picMkLst>
        </pc:picChg>
        <pc:picChg chg="add mod">
          <ac:chgData name="Pouria Forouzesh" userId="475bbfa581636a77" providerId="LiveId" clId="{1789E90C-4473-4CB4-AAAC-2EC52CDC0D5D}" dt="2023-05-11T09:37:27.384" v="8096" actId="1038"/>
          <ac:picMkLst>
            <pc:docMk/>
            <pc:sldMk cId="3302732022" sldId="337"/>
            <ac:picMk id="6" creationId="{D9873373-050A-CB0A-DE0B-C50FFA7A4D41}"/>
          </ac:picMkLst>
        </pc:picChg>
        <pc:picChg chg="del">
          <ac:chgData name="Pouria Forouzesh" userId="475bbfa581636a77" providerId="LiveId" clId="{1789E90C-4473-4CB4-AAAC-2EC52CDC0D5D}" dt="2023-05-06T18:04:43.947" v="915" actId="478"/>
          <ac:picMkLst>
            <pc:docMk/>
            <pc:sldMk cId="3302732022" sldId="337"/>
            <ac:picMk id="7" creationId="{40211AD2-81DD-8AD0-5299-26ABD2989DAA}"/>
          </ac:picMkLst>
        </pc:picChg>
        <pc:picChg chg="del">
          <ac:chgData name="Pouria Forouzesh" userId="475bbfa581636a77" providerId="LiveId" clId="{1789E90C-4473-4CB4-AAAC-2EC52CDC0D5D}" dt="2023-05-06T18:04:41.439" v="911" actId="478"/>
          <ac:picMkLst>
            <pc:docMk/>
            <pc:sldMk cId="3302732022" sldId="337"/>
            <ac:picMk id="10" creationId="{9A2FF78E-D235-6E03-2316-E1CE0287BBD6}"/>
          </ac:picMkLst>
        </pc:picChg>
      </pc:sldChg>
      <pc:sldChg chg="addSp delSp modSp mod delAnim modAnim">
        <pc:chgData name="Pouria Forouzesh" userId="475bbfa581636a77" providerId="LiveId" clId="{1789E90C-4473-4CB4-AAAC-2EC52CDC0D5D}" dt="2023-05-10T09:59:53.126" v="7168" actId="14861"/>
        <pc:sldMkLst>
          <pc:docMk/>
          <pc:sldMk cId="1547881233" sldId="338"/>
        </pc:sldMkLst>
        <pc:spChg chg="mod">
          <ac:chgData name="Pouria Forouzesh" userId="475bbfa581636a77" providerId="LiveId" clId="{1789E90C-4473-4CB4-AAAC-2EC52CDC0D5D}" dt="2023-05-09T19:38:04.171" v="2278"/>
          <ac:spMkLst>
            <pc:docMk/>
            <pc:sldMk cId="1547881233" sldId="338"/>
            <ac:spMk id="2" creationId="{B1EF9CFB-9726-C111-CADF-86D9F1FE8340}"/>
          </ac:spMkLst>
        </pc:spChg>
        <pc:spChg chg="del">
          <ac:chgData name="Pouria Forouzesh" userId="475bbfa581636a77" providerId="LiveId" clId="{1789E90C-4473-4CB4-AAAC-2EC52CDC0D5D}" dt="2023-05-06T18:04:58.041" v="930" actId="478"/>
          <ac:spMkLst>
            <pc:docMk/>
            <pc:sldMk cId="1547881233" sldId="338"/>
            <ac:spMk id="5" creationId="{1F14D1C3-7684-5D6C-41CA-CFB17D627DA2}"/>
          </ac:spMkLst>
        </pc:spChg>
        <pc:spChg chg="del">
          <ac:chgData name="Pouria Forouzesh" userId="475bbfa581636a77" providerId="LiveId" clId="{1789E90C-4473-4CB4-AAAC-2EC52CDC0D5D}" dt="2023-05-06T18:04:56.931" v="929" actId="478"/>
          <ac:spMkLst>
            <pc:docMk/>
            <pc:sldMk cId="1547881233" sldId="338"/>
            <ac:spMk id="6" creationId="{28A2A013-CC56-8451-7129-4C7FCAC89C83}"/>
          </ac:spMkLst>
        </pc:spChg>
        <pc:spChg chg="del">
          <ac:chgData name="Pouria Forouzesh" userId="475bbfa581636a77" providerId="LiveId" clId="{1789E90C-4473-4CB4-AAAC-2EC52CDC0D5D}" dt="2023-05-06T18:04:55.732" v="927" actId="478"/>
          <ac:spMkLst>
            <pc:docMk/>
            <pc:sldMk cId="1547881233" sldId="338"/>
            <ac:spMk id="7" creationId="{353333AD-C320-F166-6873-D63AFDEF12B2}"/>
          </ac:spMkLst>
        </pc:spChg>
        <pc:picChg chg="del">
          <ac:chgData name="Pouria Forouzesh" userId="475bbfa581636a77" providerId="LiveId" clId="{1789E90C-4473-4CB4-AAAC-2EC52CDC0D5D}" dt="2023-05-06T18:04:56.192" v="928" actId="478"/>
          <ac:picMkLst>
            <pc:docMk/>
            <pc:sldMk cId="1547881233" sldId="338"/>
            <ac:picMk id="4" creationId="{259F9659-271F-EEFF-7F0A-545839384F47}"/>
          </ac:picMkLst>
        </pc:picChg>
        <pc:picChg chg="add mod">
          <ac:chgData name="Pouria Forouzesh" userId="475bbfa581636a77" providerId="LiveId" clId="{1789E90C-4473-4CB4-AAAC-2EC52CDC0D5D}" dt="2023-05-10T09:20:27.087" v="4328" actId="14861"/>
          <ac:picMkLst>
            <pc:docMk/>
            <pc:sldMk cId="1547881233" sldId="338"/>
            <ac:picMk id="4" creationId="{67B2F5C9-C8F6-24B8-09E6-51F89CCEEF8A}"/>
          </ac:picMkLst>
        </pc:picChg>
        <pc:picChg chg="add mod">
          <ac:chgData name="Pouria Forouzesh" userId="475bbfa581636a77" providerId="LiveId" clId="{1789E90C-4473-4CB4-AAAC-2EC52CDC0D5D}" dt="2023-05-10T09:59:53.126" v="7168" actId="14861"/>
          <ac:picMkLst>
            <pc:docMk/>
            <pc:sldMk cId="1547881233" sldId="338"/>
            <ac:picMk id="1026" creationId="{4D70307C-79CF-CF6A-EA67-E552A36E5A7B}"/>
          </ac:picMkLst>
        </pc:picChg>
        <pc:picChg chg="del">
          <ac:chgData name="Pouria Forouzesh" userId="475bbfa581636a77" providerId="LiveId" clId="{1789E90C-4473-4CB4-AAAC-2EC52CDC0D5D}" dt="2023-05-06T18:04:54.568" v="925" actId="478"/>
          <ac:picMkLst>
            <pc:docMk/>
            <pc:sldMk cId="1547881233" sldId="338"/>
            <ac:picMk id="1026" creationId="{51E6CA5F-144B-1111-27B2-82B5B5A077C0}"/>
          </ac:picMkLst>
        </pc:picChg>
        <pc:picChg chg="del">
          <ac:chgData name="Pouria Forouzesh" userId="475bbfa581636a77" providerId="LiveId" clId="{1789E90C-4473-4CB4-AAAC-2EC52CDC0D5D}" dt="2023-05-06T18:04:55.025" v="926" actId="478"/>
          <ac:picMkLst>
            <pc:docMk/>
            <pc:sldMk cId="1547881233" sldId="338"/>
            <ac:picMk id="1028" creationId="{5B005420-CE61-C45E-3D90-6102896EB414}"/>
          </ac:picMkLst>
        </pc:picChg>
        <pc:picChg chg="add mod">
          <ac:chgData name="Pouria Forouzesh" userId="475bbfa581636a77" providerId="LiveId" clId="{1789E90C-4473-4CB4-AAAC-2EC52CDC0D5D}" dt="2023-05-10T09:20:04.538" v="4287" actId="1038"/>
          <ac:picMkLst>
            <pc:docMk/>
            <pc:sldMk cId="1547881233" sldId="338"/>
            <ac:picMk id="1028" creationId="{CD6CC770-59C3-C0E5-E78E-ABF2E6C12DA3}"/>
          </ac:picMkLst>
        </pc:picChg>
      </pc:sldChg>
      <pc:sldChg chg="addSp delSp modSp mod delAnim modAnim">
        <pc:chgData name="Pouria Forouzesh" userId="475bbfa581636a77" providerId="LiveId" clId="{1789E90C-4473-4CB4-AAAC-2EC52CDC0D5D}" dt="2023-05-13T10:06:05.978" v="9250"/>
        <pc:sldMkLst>
          <pc:docMk/>
          <pc:sldMk cId="4220924973" sldId="339"/>
        </pc:sldMkLst>
        <pc:spChg chg="add mod">
          <ac:chgData name="Pouria Forouzesh" userId="475bbfa581636a77" providerId="LiveId" clId="{1789E90C-4473-4CB4-AAAC-2EC52CDC0D5D}" dt="2023-05-13T10:03:11.750" v="9237" actId="207"/>
          <ac:spMkLst>
            <pc:docMk/>
            <pc:sldMk cId="4220924973" sldId="339"/>
            <ac:spMk id="4" creationId="{012FEE8C-7F32-02BE-71C6-5A285F2DB913}"/>
          </ac:spMkLst>
        </pc:spChg>
        <pc:spChg chg="add del mod">
          <ac:chgData name="Pouria Forouzesh" userId="475bbfa581636a77" providerId="LiveId" clId="{1789E90C-4473-4CB4-AAAC-2EC52CDC0D5D}" dt="2023-05-10T08:46:21.848" v="2382" actId="12084"/>
          <ac:spMkLst>
            <pc:docMk/>
            <pc:sldMk cId="4220924973" sldId="339"/>
            <ac:spMk id="5" creationId="{11F6159E-5252-8725-3E71-A299FD77A1A0}"/>
          </ac:spMkLst>
        </pc:spChg>
        <pc:spChg chg="add mod">
          <ac:chgData name="Pouria Forouzesh" userId="475bbfa581636a77" providerId="LiveId" clId="{1789E90C-4473-4CB4-AAAC-2EC52CDC0D5D}" dt="2023-05-13T10:03:24.548" v="9239" actId="14100"/>
          <ac:spMkLst>
            <pc:docMk/>
            <pc:sldMk cId="4220924973" sldId="339"/>
            <ac:spMk id="5" creationId="{39E3398A-F412-01C9-8041-38CC65A0CE5F}"/>
          </ac:spMkLst>
        </pc:spChg>
        <pc:spChg chg="add del mod">
          <ac:chgData name="Pouria Forouzesh" userId="475bbfa581636a77" providerId="LiveId" clId="{1789E90C-4473-4CB4-AAAC-2EC52CDC0D5D}" dt="2023-05-11T09:40:21.601" v="8106" actId="12084"/>
          <ac:spMkLst>
            <pc:docMk/>
            <pc:sldMk cId="4220924973" sldId="339"/>
            <ac:spMk id="5" creationId="{47E0177F-38D4-CEFC-A202-C074E90051DE}"/>
          </ac:spMkLst>
        </pc:spChg>
        <pc:spChg chg="mod">
          <ac:chgData name="Pouria Forouzesh" userId="475bbfa581636a77" providerId="LiveId" clId="{1789E90C-4473-4CB4-AAAC-2EC52CDC0D5D}" dt="2023-05-09T14:57:21.012" v="2212"/>
          <ac:spMkLst>
            <pc:docMk/>
            <pc:sldMk cId="4220924973" sldId="339"/>
            <ac:spMk id="6" creationId="{A8CB414E-B4A4-D2F1-D21E-BCD20DA242C5}"/>
          </ac:spMkLst>
        </pc:spChg>
        <pc:spChg chg="add del mod">
          <ac:chgData name="Pouria Forouzesh" userId="475bbfa581636a77" providerId="LiveId" clId="{1789E90C-4473-4CB4-AAAC-2EC52CDC0D5D}" dt="2023-05-10T08:56:21.928" v="2856" actId="12084"/>
          <ac:spMkLst>
            <pc:docMk/>
            <pc:sldMk cId="4220924973" sldId="339"/>
            <ac:spMk id="7" creationId="{C58B9B5F-D289-CA49-5D3B-83C7026990A8}"/>
          </ac:spMkLst>
        </pc:spChg>
        <pc:spChg chg="add mod">
          <ac:chgData name="Pouria Forouzesh" userId="475bbfa581636a77" providerId="LiveId" clId="{1789E90C-4473-4CB4-AAAC-2EC52CDC0D5D}" dt="2023-05-13T10:04:17.564" v="9243" actId="1076"/>
          <ac:spMkLst>
            <pc:docMk/>
            <pc:sldMk cId="4220924973" sldId="339"/>
            <ac:spMk id="7" creationId="{F28C388A-8F66-6692-1D72-EFB7B1964EDC}"/>
          </ac:spMkLst>
        </pc:spChg>
        <pc:spChg chg="del">
          <ac:chgData name="Pouria Forouzesh" userId="475bbfa581636a77" providerId="LiveId" clId="{1789E90C-4473-4CB4-AAAC-2EC52CDC0D5D}" dt="2023-05-06T18:04:51.604" v="923" actId="478"/>
          <ac:spMkLst>
            <pc:docMk/>
            <pc:sldMk cId="4220924973" sldId="339"/>
            <ac:spMk id="9" creationId="{08747D39-EBDB-1026-5516-54C7965D4364}"/>
          </ac:spMkLst>
        </pc:spChg>
        <pc:spChg chg="add mod">
          <ac:chgData name="Pouria Forouzesh" userId="475bbfa581636a77" providerId="LiveId" clId="{1789E90C-4473-4CB4-AAAC-2EC52CDC0D5D}" dt="2023-05-13T10:04:30.157" v="9245" actId="14100"/>
          <ac:spMkLst>
            <pc:docMk/>
            <pc:sldMk cId="4220924973" sldId="339"/>
            <ac:spMk id="9" creationId="{2D270577-93B2-81C3-4794-DE3EB20E7758}"/>
          </ac:spMkLst>
        </pc:spChg>
        <pc:spChg chg="del">
          <ac:chgData name="Pouria Forouzesh" userId="475bbfa581636a77" providerId="LiveId" clId="{1789E90C-4473-4CB4-AAAC-2EC52CDC0D5D}" dt="2023-05-06T18:04:52.424" v="924" actId="478"/>
          <ac:spMkLst>
            <pc:docMk/>
            <pc:sldMk cId="4220924973" sldId="339"/>
            <ac:spMk id="10" creationId="{744BA3D8-2627-5B20-68EA-C2F537399EEB}"/>
          </ac:spMkLst>
        </pc:spChg>
        <pc:spChg chg="add del mod">
          <ac:chgData name="Pouria Forouzesh" userId="475bbfa581636a77" providerId="LiveId" clId="{1789E90C-4473-4CB4-AAAC-2EC52CDC0D5D}" dt="2023-05-11T09:41:27.397" v="8114" actId="12084"/>
          <ac:spMkLst>
            <pc:docMk/>
            <pc:sldMk cId="4220924973" sldId="339"/>
            <ac:spMk id="11" creationId="{5D5E8B62-724E-12C9-CFB3-99A0A6DFAC67}"/>
          </ac:spMkLst>
        </pc:spChg>
        <pc:spChg chg="del">
          <ac:chgData name="Pouria Forouzesh" userId="475bbfa581636a77" providerId="LiveId" clId="{1789E90C-4473-4CB4-AAAC-2EC52CDC0D5D}" dt="2023-05-06T18:04:49.341" v="921" actId="478"/>
          <ac:spMkLst>
            <pc:docMk/>
            <pc:sldMk cId="4220924973" sldId="339"/>
            <ac:spMk id="11" creationId="{DFD99D78-BAB8-662D-3F01-575F59973B45}"/>
          </ac:spMkLst>
        </pc:spChg>
        <pc:spChg chg="del">
          <ac:chgData name="Pouria Forouzesh" userId="475bbfa581636a77" providerId="LiveId" clId="{1789E90C-4473-4CB4-AAAC-2EC52CDC0D5D}" dt="2023-05-06T18:04:50.072" v="922" actId="478"/>
          <ac:spMkLst>
            <pc:docMk/>
            <pc:sldMk cId="4220924973" sldId="339"/>
            <ac:spMk id="12" creationId="{676B4501-3334-78E0-1718-CBEC11355955}"/>
          </ac:spMkLst>
        </pc:spChg>
        <pc:spChg chg="add del mod">
          <ac:chgData name="Pouria Forouzesh" userId="475bbfa581636a77" providerId="LiveId" clId="{1789E90C-4473-4CB4-AAAC-2EC52CDC0D5D}" dt="2023-05-11T09:42:22.265" v="8132" actId="12084"/>
          <ac:spMkLst>
            <pc:docMk/>
            <pc:sldMk cId="4220924973" sldId="339"/>
            <ac:spMk id="14" creationId="{3330C8B6-65A3-0FFC-1C15-1DC2E10D6D7A}"/>
          </ac:spMkLst>
        </pc:spChg>
        <pc:graphicFrameChg chg="add mod">
          <ac:chgData name="Pouria Forouzesh" userId="475bbfa581636a77" providerId="LiveId" clId="{1789E90C-4473-4CB4-AAAC-2EC52CDC0D5D}" dt="2023-05-10T08:46:26.594" v="2383" actId="12100"/>
          <ac:graphicFrameMkLst>
            <pc:docMk/>
            <pc:sldMk cId="4220924973" sldId="339"/>
            <ac:graphicFrameMk id="2" creationId="{49A5833F-26F4-6086-29AE-21A4D99DE3C8}"/>
          </ac:graphicFrameMkLst>
        </pc:graphicFrameChg>
        <pc:graphicFrameChg chg="add del mod">
          <ac:chgData name="Pouria Forouzesh" userId="475bbfa581636a77" providerId="LiveId" clId="{1789E90C-4473-4CB4-AAAC-2EC52CDC0D5D}" dt="2023-05-11T09:41:53.590" v="8127" actId="478"/>
          <ac:graphicFrameMkLst>
            <pc:docMk/>
            <pc:sldMk cId="4220924973" sldId="339"/>
            <ac:graphicFrameMk id="7" creationId="{1F5F2B65-2E28-6B68-CC79-D9C5F4568D35}"/>
          </ac:graphicFrameMkLst>
        </pc:graphicFrameChg>
        <pc:graphicFrameChg chg="add del mod">
          <ac:chgData name="Pouria Forouzesh" userId="475bbfa581636a77" providerId="LiveId" clId="{1789E90C-4473-4CB4-AAAC-2EC52CDC0D5D}" dt="2023-05-11T09:41:12.518" v="8109" actId="478"/>
          <ac:graphicFrameMkLst>
            <pc:docMk/>
            <pc:sldMk cId="4220924973" sldId="339"/>
            <ac:graphicFrameMk id="9" creationId="{236B4528-0759-DCF9-6C4F-7C74EC320B63}"/>
          </ac:graphicFrameMkLst>
        </pc:graphicFrameChg>
        <pc:graphicFrameChg chg="add mod">
          <ac:chgData name="Pouria Forouzesh" userId="475bbfa581636a77" providerId="LiveId" clId="{1789E90C-4473-4CB4-AAAC-2EC52CDC0D5D}" dt="2023-05-11T09:41:40.614" v="8124" actId="1038"/>
          <ac:graphicFrameMkLst>
            <pc:docMk/>
            <pc:sldMk cId="4220924973" sldId="339"/>
            <ac:graphicFrameMk id="12" creationId="{65AB4ACC-92D2-6A7B-0795-9B6A17F6B8A2}"/>
          </ac:graphicFrameMkLst>
        </pc:graphicFrameChg>
        <pc:graphicFrameChg chg="add mod modGraphic">
          <ac:chgData name="Pouria Forouzesh" userId="475bbfa581636a77" providerId="LiveId" clId="{1789E90C-4473-4CB4-AAAC-2EC52CDC0D5D}" dt="2023-05-11T09:44:13.553" v="8157" actId="1076"/>
          <ac:graphicFrameMkLst>
            <pc:docMk/>
            <pc:sldMk cId="4220924973" sldId="339"/>
            <ac:graphicFrameMk id="15" creationId="{70537DC8-C061-51CB-6C09-AE658B86914D}"/>
          </ac:graphicFrameMkLst>
        </pc:graphicFrameChg>
        <pc:picChg chg="add mod">
          <ac:chgData name="Pouria Forouzesh" userId="475bbfa581636a77" providerId="LiveId" clId="{1789E90C-4473-4CB4-AAAC-2EC52CDC0D5D}" dt="2023-05-10T08:52:45.211" v="2728" actId="14861"/>
          <ac:picMkLst>
            <pc:docMk/>
            <pc:sldMk cId="4220924973" sldId="339"/>
            <ac:picMk id="3" creationId="{72F22D5D-2376-1743-32C0-15A9C4000D15}"/>
          </ac:picMkLst>
        </pc:picChg>
        <pc:picChg chg="del">
          <ac:chgData name="Pouria Forouzesh" userId="475bbfa581636a77" providerId="LiveId" clId="{1789E90C-4473-4CB4-AAAC-2EC52CDC0D5D}" dt="2023-05-06T18:04:47.039" v="918" actId="478"/>
          <ac:picMkLst>
            <pc:docMk/>
            <pc:sldMk cId="4220924973" sldId="339"/>
            <ac:picMk id="3" creationId="{9F877916-39B3-6074-0D65-1AD4B2DCD56F}"/>
          </ac:picMkLst>
        </pc:picChg>
        <pc:picChg chg="del">
          <ac:chgData name="Pouria Forouzesh" userId="475bbfa581636a77" providerId="LiveId" clId="{1789E90C-4473-4CB4-AAAC-2EC52CDC0D5D}" dt="2023-05-06T18:04:48.022" v="920" actId="478"/>
          <ac:picMkLst>
            <pc:docMk/>
            <pc:sldMk cId="4220924973" sldId="339"/>
            <ac:picMk id="4" creationId="{F1638CF7-87E4-DB3B-42CD-A7F65E71BD1B}"/>
          </ac:picMkLst>
        </pc:picChg>
        <pc:picChg chg="del">
          <ac:chgData name="Pouria Forouzesh" userId="475bbfa581636a77" providerId="LiveId" clId="{1789E90C-4473-4CB4-AAAC-2EC52CDC0D5D}" dt="2023-05-06T18:04:47.584" v="919" actId="478"/>
          <ac:picMkLst>
            <pc:docMk/>
            <pc:sldMk cId="4220924973" sldId="339"/>
            <ac:picMk id="5" creationId="{A439A772-99D8-981E-45B9-16F5167E8B0F}"/>
          </ac:picMkLst>
        </pc:picChg>
        <pc:picChg chg="del">
          <ac:chgData name="Pouria Forouzesh" userId="475bbfa581636a77" providerId="LiveId" clId="{1789E90C-4473-4CB4-AAAC-2EC52CDC0D5D}" dt="2023-05-06T18:04:46.591" v="917" actId="478"/>
          <ac:picMkLst>
            <pc:docMk/>
            <pc:sldMk cId="4220924973" sldId="339"/>
            <ac:picMk id="7" creationId="{2CB477C2-2811-2C34-606C-BA3A6888FC48}"/>
          </ac:picMkLst>
        </pc:picChg>
        <pc:picChg chg="add mod">
          <ac:chgData name="Pouria Forouzesh" userId="475bbfa581636a77" providerId="LiveId" clId="{1789E90C-4473-4CB4-AAAC-2EC52CDC0D5D}" dt="2023-05-10T09:59:04.287" v="7105" actId="1037"/>
          <ac:picMkLst>
            <pc:docMk/>
            <pc:sldMk cId="4220924973" sldId="339"/>
            <ac:picMk id="8" creationId="{CAB6181E-C1CD-A992-D257-B7BB1EF4DD8E}"/>
          </ac:picMkLst>
        </pc:picChg>
      </pc:sldChg>
      <pc:sldChg chg="del">
        <pc:chgData name="Pouria Forouzesh" userId="475bbfa581636a77" providerId="LiveId" clId="{1789E90C-4473-4CB4-AAAC-2EC52CDC0D5D}" dt="2023-05-09T19:39:18.509" v="2284" actId="47"/>
        <pc:sldMkLst>
          <pc:docMk/>
          <pc:sldMk cId="3939729726" sldId="340"/>
        </pc:sldMkLst>
      </pc:sldChg>
      <pc:sldChg chg="modSp mod ord">
        <pc:chgData name="Pouria Forouzesh" userId="475bbfa581636a77" providerId="LiveId" clId="{1789E90C-4473-4CB4-AAAC-2EC52CDC0D5D}" dt="2023-05-06T18:02:20.666" v="883" actId="1038"/>
        <pc:sldMkLst>
          <pc:docMk/>
          <pc:sldMk cId="3662519932" sldId="341"/>
        </pc:sldMkLst>
        <pc:spChg chg="mod">
          <ac:chgData name="Pouria Forouzesh" userId="475bbfa581636a77" providerId="LiveId" clId="{1789E90C-4473-4CB4-AAAC-2EC52CDC0D5D}" dt="2023-05-06T18:02:20.666" v="883" actId="1038"/>
          <ac:spMkLst>
            <pc:docMk/>
            <pc:sldMk cId="3662519932" sldId="341"/>
            <ac:spMk id="3" creationId="{7930E066-1F1C-C2FB-FA52-FC641EF4754A}"/>
          </ac:spMkLst>
        </pc:spChg>
        <pc:grpChg chg="mod">
          <ac:chgData name="Pouria Forouzesh" userId="475bbfa581636a77" providerId="LiveId" clId="{1789E90C-4473-4CB4-AAAC-2EC52CDC0D5D}" dt="2023-05-06T18:02:17.972" v="881" actId="1038"/>
          <ac:grpSpMkLst>
            <pc:docMk/>
            <pc:sldMk cId="3662519932" sldId="341"/>
            <ac:grpSpMk id="4" creationId="{F95E5C9E-DCD5-B340-87AB-6E39480623D0}"/>
          </ac:grpSpMkLst>
        </pc:grpChg>
      </pc:sldChg>
      <pc:sldChg chg="addSp delSp modSp mod">
        <pc:chgData name="Pouria Forouzesh" userId="475bbfa581636a77" providerId="LiveId" clId="{1789E90C-4473-4CB4-AAAC-2EC52CDC0D5D}" dt="2023-05-13T09:15:27.630" v="8948" actId="20577"/>
        <pc:sldMkLst>
          <pc:docMk/>
          <pc:sldMk cId="3926938099" sldId="342"/>
        </pc:sldMkLst>
        <pc:spChg chg="del">
          <ac:chgData name="Pouria Forouzesh" userId="475bbfa581636a77" providerId="LiveId" clId="{1789E90C-4473-4CB4-AAAC-2EC52CDC0D5D}" dt="2023-05-06T10:23:08.848" v="75" actId="478"/>
          <ac:spMkLst>
            <pc:docMk/>
            <pc:sldMk cId="3926938099" sldId="342"/>
            <ac:spMk id="2" creationId="{6A959C54-1ED8-2FFC-D2A5-D23FCA6EC6FF}"/>
          </ac:spMkLst>
        </pc:spChg>
        <pc:spChg chg="mod">
          <ac:chgData name="Pouria Forouzesh" userId="475bbfa581636a77" providerId="LiveId" clId="{1789E90C-4473-4CB4-AAAC-2EC52CDC0D5D}" dt="2023-05-06T10:22:57.034" v="73"/>
          <ac:spMkLst>
            <pc:docMk/>
            <pc:sldMk cId="3926938099" sldId="342"/>
            <ac:spMk id="3" creationId="{B2E4C515-DA77-8399-B4CD-2855BBC8FDD0}"/>
          </ac:spMkLst>
        </pc:spChg>
        <pc:spChg chg="add mod">
          <ac:chgData name="Pouria Forouzesh" userId="475bbfa581636a77" providerId="LiveId" clId="{1789E90C-4473-4CB4-AAAC-2EC52CDC0D5D}" dt="2023-05-06T10:34:00.524" v="110" actId="1076"/>
          <ac:spMkLst>
            <pc:docMk/>
            <pc:sldMk cId="3926938099" sldId="342"/>
            <ac:spMk id="7" creationId="{7CFF297F-8841-8294-9216-7DA4140BB375}"/>
          </ac:spMkLst>
        </pc:spChg>
        <pc:spChg chg="del">
          <ac:chgData name="Pouria Forouzesh" userId="475bbfa581636a77" providerId="LiveId" clId="{1789E90C-4473-4CB4-AAAC-2EC52CDC0D5D}" dt="2023-05-06T10:23:12.421" v="76" actId="478"/>
          <ac:spMkLst>
            <pc:docMk/>
            <pc:sldMk cId="3926938099" sldId="342"/>
            <ac:spMk id="10" creationId="{C4CE0D18-159B-536E-0782-3FB04ED0ED28}"/>
          </ac:spMkLst>
        </pc:spChg>
        <pc:spChg chg="del">
          <ac:chgData name="Pouria Forouzesh" userId="475bbfa581636a77" providerId="LiveId" clId="{1789E90C-4473-4CB4-AAAC-2EC52CDC0D5D}" dt="2023-05-06T10:23:08.848" v="75" actId="478"/>
          <ac:spMkLst>
            <pc:docMk/>
            <pc:sldMk cId="3926938099" sldId="342"/>
            <ac:spMk id="11" creationId="{4754C59C-3039-02DA-F766-8D461D285742}"/>
          </ac:spMkLst>
        </pc:spChg>
        <pc:spChg chg="add mod">
          <ac:chgData name="Pouria Forouzesh" userId="475bbfa581636a77" providerId="LiveId" clId="{1789E90C-4473-4CB4-AAAC-2EC52CDC0D5D}" dt="2023-05-06T10:44:04.926" v="147"/>
          <ac:spMkLst>
            <pc:docMk/>
            <pc:sldMk cId="3926938099" sldId="342"/>
            <ac:spMk id="12" creationId="{04E6BFBF-959E-B84E-39D7-750233DE7BF0}"/>
          </ac:spMkLst>
        </pc:spChg>
        <pc:spChg chg="add mod">
          <ac:chgData name="Pouria Forouzesh" userId="475bbfa581636a77" providerId="LiveId" clId="{1789E90C-4473-4CB4-AAAC-2EC52CDC0D5D}" dt="2023-05-13T09:15:24.612" v="8947" actId="20577"/>
          <ac:spMkLst>
            <pc:docMk/>
            <pc:sldMk cId="3926938099" sldId="342"/>
            <ac:spMk id="14" creationId="{3E69EF78-F503-B845-4C84-9ECBA60023E3}"/>
          </ac:spMkLst>
        </pc:spChg>
        <pc:spChg chg="add mod">
          <ac:chgData name="Pouria Forouzesh" userId="475bbfa581636a77" providerId="LiveId" clId="{1789E90C-4473-4CB4-AAAC-2EC52CDC0D5D}" dt="2023-05-13T09:15:27.630" v="8948" actId="20577"/>
          <ac:spMkLst>
            <pc:docMk/>
            <pc:sldMk cId="3926938099" sldId="342"/>
            <ac:spMk id="16" creationId="{93F01ED3-55F4-B0A0-0EF8-01BA59A6D446}"/>
          </ac:spMkLst>
        </pc:spChg>
        <pc:picChg chg="add mod">
          <ac:chgData name="Pouria Forouzesh" userId="475bbfa581636a77" providerId="LiveId" clId="{1789E90C-4473-4CB4-AAAC-2EC52CDC0D5D}" dt="2023-05-11T10:34:42.055" v="8736" actId="14861"/>
          <ac:picMkLst>
            <pc:docMk/>
            <pc:sldMk cId="3926938099" sldId="342"/>
            <ac:picMk id="4" creationId="{E00D58C0-EB6C-68A8-978C-1373396CF8AA}"/>
          </ac:picMkLst>
        </pc:picChg>
        <pc:picChg chg="add mod">
          <ac:chgData name="Pouria Forouzesh" userId="475bbfa581636a77" providerId="LiveId" clId="{1789E90C-4473-4CB4-AAAC-2EC52CDC0D5D}" dt="2023-05-11T10:34:32.204" v="8720" actId="14861"/>
          <ac:picMkLst>
            <pc:docMk/>
            <pc:sldMk cId="3926938099" sldId="342"/>
            <ac:picMk id="5" creationId="{BFBB7E0F-52CE-C2B2-3553-8A747869E8F0}"/>
          </ac:picMkLst>
        </pc:picChg>
        <pc:picChg chg="del">
          <ac:chgData name="Pouria Forouzesh" userId="475bbfa581636a77" providerId="LiveId" clId="{1789E90C-4473-4CB4-AAAC-2EC52CDC0D5D}" dt="2023-05-06T10:23:01.355" v="74" actId="478"/>
          <ac:picMkLst>
            <pc:docMk/>
            <pc:sldMk cId="3926938099" sldId="342"/>
            <ac:picMk id="8" creationId="{0412E0B0-2EE4-26DA-17C6-DCAF7124EBCF}"/>
          </ac:picMkLst>
        </pc:picChg>
        <pc:picChg chg="add del mod">
          <ac:chgData name="Pouria Forouzesh" userId="475bbfa581636a77" providerId="LiveId" clId="{1789E90C-4473-4CB4-AAAC-2EC52CDC0D5D}" dt="2023-05-06T10:34:30.466" v="111" actId="478"/>
          <ac:picMkLst>
            <pc:docMk/>
            <pc:sldMk cId="3926938099" sldId="342"/>
            <ac:picMk id="1026" creationId="{CCC8FCAE-C25A-C2CF-1927-D5643EC51223}"/>
          </ac:picMkLst>
        </pc:picChg>
        <pc:picChg chg="add del mod">
          <ac:chgData name="Pouria Forouzesh" userId="475bbfa581636a77" providerId="LiveId" clId="{1789E90C-4473-4CB4-AAAC-2EC52CDC0D5D}" dt="2023-05-06T10:34:47.534" v="116" actId="478"/>
          <ac:picMkLst>
            <pc:docMk/>
            <pc:sldMk cId="3926938099" sldId="342"/>
            <ac:picMk id="1028" creationId="{55F93ADE-FF60-6E61-7B7B-3F8EF39CB67C}"/>
          </ac:picMkLst>
        </pc:picChg>
        <pc:picChg chg="add del mod">
          <ac:chgData name="Pouria Forouzesh" userId="475bbfa581636a77" providerId="LiveId" clId="{1789E90C-4473-4CB4-AAAC-2EC52CDC0D5D}" dt="2023-05-08T14:56:35.828" v="1647" actId="478"/>
          <ac:picMkLst>
            <pc:docMk/>
            <pc:sldMk cId="3926938099" sldId="342"/>
            <ac:picMk id="1030" creationId="{BC60D119-8B27-4E2A-F8FA-C18A185F435A}"/>
          </ac:picMkLst>
        </pc:picChg>
      </pc:sldChg>
      <pc:sldChg chg="addSp delSp modSp mod ord modAnim">
        <pc:chgData name="Pouria Forouzesh" userId="475bbfa581636a77" providerId="LiveId" clId="{1789E90C-4473-4CB4-AAAC-2EC52CDC0D5D}" dt="2023-05-13T09:33:55.065" v="9020" actId="14100"/>
        <pc:sldMkLst>
          <pc:docMk/>
          <pc:sldMk cId="3163137131" sldId="343"/>
        </pc:sldMkLst>
        <pc:spChg chg="mod">
          <ac:chgData name="Pouria Forouzesh" userId="475bbfa581636a77" providerId="LiveId" clId="{1789E90C-4473-4CB4-AAAC-2EC52CDC0D5D}" dt="2023-05-06T12:18:17.170" v="249"/>
          <ac:spMkLst>
            <pc:docMk/>
            <pc:sldMk cId="3163137131" sldId="343"/>
            <ac:spMk id="2" creationId="{85D6E401-BCEB-2E72-D4DE-158353592913}"/>
          </ac:spMkLst>
        </pc:spChg>
        <pc:spChg chg="add mod">
          <ac:chgData name="Pouria Forouzesh" userId="475bbfa581636a77" providerId="LiveId" clId="{1789E90C-4473-4CB4-AAAC-2EC52CDC0D5D}" dt="2023-05-13T09:32:11.133" v="9012" actId="14100"/>
          <ac:spMkLst>
            <pc:docMk/>
            <pc:sldMk cId="3163137131" sldId="343"/>
            <ac:spMk id="3" creationId="{3D141702-DF75-36FF-8E6C-D5F449366FB4}"/>
          </ac:spMkLst>
        </pc:spChg>
        <pc:spChg chg="add mod">
          <ac:chgData name="Pouria Forouzesh" userId="475bbfa581636a77" providerId="LiveId" clId="{1789E90C-4473-4CB4-AAAC-2EC52CDC0D5D}" dt="2023-05-13T09:33:43.458" v="9018" actId="14100"/>
          <ac:spMkLst>
            <pc:docMk/>
            <pc:sldMk cId="3163137131" sldId="343"/>
            <ac:spMk id="4" creationId="{9CC05D3B-C7EA-61F1-7280-ED3B21FFE48C}"/>
          </ac:spMkLst>
        </pc:spChg>
        <pc:spChg chg="add mod">
          <ac:chgData name="Pouria Forouzesh" userId="475bbfa581636a77" providerId="LiveId" clId="{1789E90C-4473-4CB4-AAAC-2EC52CDC0D5D}" dt="2023-05-13T09:33:47.628" v="9019" actId="14100"/>
          <ac:spMkLst>
            <pc:docMk/>
            <pc:sldMk cId="3163137131" sldId="343"/>
            <ac:spMk id="5" creationId="{F95DD208-45B7-75E2-96BF-C8F24B0960E6}"/>
          </ac:spMkLst>
        </pc:spChg>
        <pc:spChg chg="add mod">
          <ac:chgData name="Pouria Forouzesh" userId="475bbfa581636a77" providerId="LiveId" clId="{1789E90C-4473-4CB4-AAAC-2EC52CDC0D5D}" dt="2023-05-13T09:30:54.212" v="9002" actId="14100"/>
          <ac:spMkLst>
            <pc:docMk/>
            <pc:sldMk cId="3163137131" sldId="343"/>
            <ac:spMk id="6" creationId="{C23EE199-319D-F682-22C1-5EE54572F8B1}"/>
          </ac:spMkLst>
        </pc:spChg>
        <pc:spChg chg="add mod">
          <ac:chgData name="Pouria Forouzesh" userId="475bbfa581636a77" providerId="LiveId" clId="{1789E90C-4473-4CB4-AAAC-2EC52CDC0D5D}" dt="2023-05-13T09:30:54.212" v="9002" actId="14100"/>
          <ac:spMkLst>
            <pc:docMk/>
            <pc:sldMk cId="3163137131" sldId="343"/>
            <ac:spMk id="7" creationId="{243F0C43-016A-0D60-DF9F-3BFC9BEEBFB2}"/>
          </ac:spMkLst>
        </pc:spChg>
        <pc:spChg chg="add mod">
          <ac:chgData name="Pouria Forouzesh" userId="475bbfa581636a77" providerId="LiveId" clId="{1789E90C-4473-4CB4-AAAC-2EC52CDC0D5D}" dt="2023-05-13T09:30:30.257" v="8993" actId="571"/>
          <ac:spMkLst>
            <pc:docMk/>
            <pc:sldMk cId="3163137131" sldId="343"/>
            <ac:spMk id="9" creationId="{AEF15ED0-B3D4-AF4A-76D3-7D44E2C30C30}"/>
          </ac:spMkLst>
        </pc:spChg>
        <pc:spChg chg="add mod">
          <ac:chgData name="Pouria Forouzesh" userId="475bbfa581636a77" providerId="LiveId" clId="{1789E90C-4473-4CB4-AAAC-2EC52CDC0D5D}" dt="2023-05-13T09:30:30.257" v="8993" actId="571"/>
          <ac:spMkLst>
            <pc:docMk/>
            <pc:sldMk cId="3163137131" sldId="343"/>
            <ac:spMk id="10" creationId="{E80DA5FE-F494-BB9A-21FB-B7D91E8496EB}"/>
          </ac:spMkLst>
        </pc:spChg>
        <pc:spChg chg="add mod">
          <ac:chgData name="Pouria Forouzesh" userId="475bbfa581636a77" providerId="LiveId" clId="{1789E90C-4473-4CB4-AAAC-2EC52CDC0D5D}" dt="2023-05-13T09:33:55.065" v="9020" actId="14100"/>
          <ac:spMkLst>
            <pc:docMk/>
            <pc:sldMk cId="3163137131" sldId="343"/>
            <ac:spMk id="11" creationId="{29ADC3AD-1F44-FE14-D20B-C9D5BA04D30C}"/>
          </ac:spMkLst>
        </pc:spChg>
        <pc:spChg chg="del">
          <ac:chgData name="Pouria Forouzesh" userId="475bbfa581636a77" providerId="LiveId" clId="{1789E90C-4473-4CB4-AAAC-2EC52CDC0D5D}" dt="2023-05-06T12:16:43.005" v="242" actId="478"/>
          <ac:spMkLst>
            <pc:docMk/>
            <pc:sldMk cId="3163137131" sldId="343"/>
            <ac:spMk id="11" creationId="{33624823-9294-A541-73F8-872662BEDC60}"/>
          </ac:spMkLst>
        </pc:spChg>
        <pc:spChg chg="add mod">
          <ac:chgData name="Pouria Forouzesh" userId="475bbfa581636a77" providerId="LiveId" clId="{1789E90C-4473-4CB4-AAAC-2EC52CDC0D5D}" dt="2023-05-13T09:32:14.105" v="9013" actId="14100"/>
          <ac:spMkLst>
            <pc:docMk/>
            <pc:sldMk cId="3163137131" sldId="343"/>
            <ac:spMk id="12" creationId="{661BB02A-1230-78AC-385B-77C224786560}"/>
          </ac:spMkLst>
        </pc:spChg>
        <pc:spChg chg="add del mod">
          <ac:chgData name="Pouria Forouzesh" userId="475bbfa581636a77" providerId="LiveId" clId="{1789E90C-4473-4CB4-AAAC-2EC52CDC0D5D}" dt="2023-05-06T17:38:06.744" v="757" actId="12084"/>
          <ac:spMkLst>
            <pc:docMk/>
            <pc:sldMk cId="3163137131" sldId="343"/>
            <ac:spMk id="12" creationId="{8F017D31-C0D1-AF28-671C-415A21A0F599}"/>
          </ac:spMkLst>
        </pc:spChg>
        <pc:spChg chg="add mod">
          <ac:chgData name="Pouria Forouzesh" userId="475bbfa581636a77" providerId="LiveId" clId="{1789E90C-4473-4CB4-AAAC-2EC52CDC0D5D}" dt="2023-05-13T09:31:57.538" v="9011" actId="207"/>
          <ac:spMkLst>
            <pc:docMk/>
            <pc:sldMk cId="3163137131" sldId="343"/>
            <ac:spMk id="13" creationId="{E7EBE8E1-8FBA-0A84-BE9A-6FA437A0DB59}"/>
          </ac:spMkLst>
        </pc:spChg>
        <pc:spChg chg="add del mod">
          <ac:chgData name="Pouria Forouzesh" userId="475bbfa581636a77" providerId="LiveId" clId="{1789E90C-4473-4CB4-AAAC-2EC52CDC0D5D}" dt="2023-05-06T17:36:38.943" v="747" actId="12084"/>
          <ac:spMkLst>
            <pc:docMk/>
            <pc:sldMk cId="3163137131" sldId="343"/>
            <ac:spMk id="15" creationId="{57F850A4-CE07-CECA-5C60-D691AABDAC23}"/>
          </ac:spMkLst>
        </pc:spChg>
        <pc:spChg chg="add del mod">
          <ac:chgData name="Pouria Forouzesh" userId="475bbfa581636a77" providerId="LiveId" clId="{1789E90C-4473-4CB4-AAAC-2EC52CDC0D5D}" dt="2023-05-06T17:37:11.977" v="752" actId="12084"/>
          <ac:spMkLst>
            <pc:docMk/>
            <pc:sldMk cId="3163137131" sldId="343"/>
            <ac:spMk id="19" creationId="{164F0B5B-598B-8E68-5A94-3001A559CD40}"/>
          </ac:spMkLst>
        </pc:spChg>
        <pc:graphicFrameChg chg="add mod">
          <ac:chgData name="Pouria Forouzesh" userId="475bbfa581636a77" providerId="LiveId" clId="{1789E90C-4473-4CB4-AAAC-2EC52CDC0D5D}" dt="2023-05-06T17:36:41.729" v="748" actId="12100"/>
          <ac:graphicFrameMkLst>
            <pc:docMk/>
            <pc:sldMk cId="3163137131" sldId="343"/>
            <ac:graphicFrameMk id="20" creationId="{C1C25155-4960-EC38-9A48-8AC1011623A9}"/>
          </ac:graphicFrameMkLst>
        </pc:graphicFrameChg>
        <pc:graphicFrameChg chg="add mod">
          <ac:chgData name="Pouria Forouzesh" userId="475bbfa581636a77" providerId="LiveId" clId="{1789E90C-4473-4CB4-AAAC-2EC52CDC0D5D}" dt="2023-05-06T17:37:15.217" v="753" actId="12100"/>
          <ac:graphicFrameMkLst>
            <pc:docMk/>
            <pc:sldMk cId="3163137131" sldId="343"/>
            <ac:graphicFrameMk id="21" creationId="{B0068A9C-962B-EB2A-4E64-AC52E204DDD0}"/>
          </ac:graphicFrameMkLst>
        </pc:graphicFrameChg>
        <pc:graphicFrameChg chg="add mod">
          <ac:chgData name="Pouria Forouzesh" userId="475bbfa581636a77" providerId="LiveId" clId="{1789E90C-4473-4CB4-AAAC-2EC52CDC0D5D}" dt="2023-05-06T17:38:25.477" v="758" actId="12100"/>
          <ac:graphicFrameMkLst>
            <pc:docMk/>
            <pc:sldMk cId="3163137131" sldId="343"/>
            <ac:graphicFrameMk id="22" creationId="{45EBF0F6-11A3-FE81-C3C4-9D97795856D9}"/>
          </ac:graphicFrameMkLst>
        </pc:graphicFrameChg>
        <pc:picChg chg="del">
          <ac:chgData name="Pouria Forouzesh" userId="475bbfa581636a77" providerId="LiveId" clId="{1789E90C-4473-4CB4-AAAC-2EC52CDC0D5D}" dt="2023-05-06T12:16:43.005" v="242" actId="478"/>
          <ac:picMkLst>
            <pc:docMk/>
            <pc:sldMk cId="3163137131" sldId="343"/>
            <ac:picMk id="4" creationId="{D80FC8B9-1AF6-97E8-9C06-DAE36A11D47F}"/>
          </ac:picMkLst>
        </pc:picChg>
        <pc:picChg chg="del">
          <ac:chgData name="Pouria Forouzesh" userId="475bbfa581636a77" providerId="LiveId" clId="{1789E90C-4473-4CB4-AAAC-2EC52CDC0D5D}" dt="2023-05-06T12:16:43.005" v="242" actId="478"/>
          <ac:picMkLst>
            <pc:docMk/>
            <pc:sldMk cId="3163137131" sldId="343"/>
            <ac:picMk id="5" creationId="{A7AE41F8-5D58-BB36-F5F0-8D92050C2EAA}"/>
          </ac:picMkLst>
        </pc:picChg>
        <pc:picChg chg="add del">
          <ac:chgData name="Pouria Forouzesh" userId="475bbfa581636a77" providerId="LiveId" clId="{1789E90C-4473-4CB4-AAAC-2EC52CDC0D5D}" dt="2023-05-06T12:17:23.944" v="244" actId="478"/>
          <ac:picMkLst>
            <pc:docMk/>
            <pc:sldMk cId="3163137131" sldId="343"/>
            <ac:picMk id="6" creationId="{16BE6034-F077-F835-376D-8DFD1523FD6B}"/>
          </ac:picMkLst>
        </pc:picChg>
        <pc:picChg chg="del">
          <ac:chgData name="Pouria Forouzesh" userId="475bbfa581636a77" providerId="LiveId" clId="{1789E90C-4473-4CB4-AAAC-2EC52CDC0D5D}" dt="2023-05-06T12:16:43.005" v="242" actId="478"/>
          <ac:picMkLst>
            <pc:docMk/>
            <pc:sldMk cId="3163137131" sldId="343"/>
            <ac:picMk id="7" creationId="{2BB4BC70-263E-66D7-98B6-932C4E2EB340}"/>
          </ac:picMkLst>
        </pc:picChg>
        <pc:picChg chg="add mod">
          <ac:chgData name="Pouria Forouzesh" userId="475bbfa581636a77" providerId="LiveId" clId="{1789E90C-4473-4CB4-AAAC-2EC52CDC0D5D}" dt="2023-05-13T09:30:30.257" v="8993" actId="571"/>
          <ac:picMkLst>
            <pc:docMk/>
            <pc:sldMk cId="3163137131" sldId="343"/>
            <ac:picMk id="8" creationId="{ED8FB9EB-DB1B-4830-C632-C65B2D084FD9}"/>
          </ac:picMkLst>
        </pc:picChg>
        <pc:picChg chg="del">
          <ac:chgData name="Pouria Forouzesh" userId="475bbfa581636a77" providerId="LiveId" clId="{1789E90C-4473-4CB4-AAAC-2EC52CDC0D5D}" dt="2023-05-06T12:16:43.005" v="242" actId="478"/>
          <ac:picMkLst>
            <pc:docMk/>
            <pc:sldMk cId="3163137131" sldId="343"/>
            <ac:picMk id="9" creationId="{EC71726B-B3A8-B543-6336-463D6272DAE3}"/>
          </ac:picMkLst>
        </pc:picChg>
        <pc:picChg chg="del">
          <ac:chgData name="Pouria Forouzesh" userId="475bbfa581636a77" providerId="LiveId" clId="{1789E90C-4473-4CB4-AAAC-2EC52CDC0D5D}" dt="2023-05-06T12:16:43.005" v="242" actId="478"/>
          <ac:picMkLst>
            <pc:docMk/>
            <pc:sldMk cId="3163137131" sldId="343"/>
            <ac:picMk id="10" creationId="{9BE1B4AE-3AF0-24B2-25E5-F9431AB80A5D}"/>
          </ac:picMkLst>
        </pc:picChg>
        <pc:picChg chg="del">
          <ac:chgData name="Pouria Forouzesh" userId="475bbfa581636a77" providerId="LiveId" clId="{1789E90C-4473-4CB4-AAAC-2EC52CDC0D5D}" dt="2023-05-06T12:16:43.005" v="242" actId="478"/>
          <ac:picMkLst>
            <pc:docMk/>
            <pc:sldMk cId="3163137131" sldId="343"/>
            <ac:picMk id="13" creationId="{BB2535F0-AA1A-9192-0389-3417BBB9851A}"/>
          </ac:picMkLst>
        </pc:picChg>
        <pc:picChg chg="add mod">
          <ac:chgData name="Pouria Forouzesh" userId="475bbfa581636a77" providerId="LiveId" clId="{1789E90C-4473-4CB4-AAAC-2EC52CDC0D5D}" dt="2023-05-13T09:30:34.269" v="8996" actId="1036"/>
          <ac:picMkLst>
            <pc:docMk/>
            <pc:sldMk cId="3163137131" sldId="343"/>
            <ac:picMk id="17" creationId="{102D612C-C021-CC60-4433-329DFF98CF08}"/>
          </ac:picMkLst>
        </pc:picChg>
      </pc:sldChg>
      <pc:sldChg chg="addSp delSp modSp mod modClrScheme chgLayout">
        <pc:chgData name="Pouria Forouzesh" userId="475bbfa581636a77" providerId="LiveId" clId="{1789E90C-4473-4CB4-AAAC-2EC52CDC0D5D}" dt="2023-05-11T09:11:08.041" v="7717" actId="478"/>
        <pc:sldMkLst>
          <pc:docMk/>
          <pc:sldMk cId="986684284" sldId="344"/>
        </pc:sldMkLst>
        <pc:spChg chg="del">
          <ac:chgData name="Pouria Forouzesh" userId="475bbfa581636a77" providerId="LiveId" clId="{1789E90C-4473-4CB4-AAAC-2EC52CDC0D5D}" dt="2023-05-06T18:04:20.476" v="901" actId="478"/>
          <ac:spMkLst>
            <pc:docMk/>
            <pc:sldMk cId="986684284" sldId="344"/>
            <ac:spMk id="2" creationId="{D15FE522-C7A3-DC4E-4C5E-3735E77B3D4A}"/>
          </ac:spMkLst>
        </pc:spChg>
        <pc:spChg chg="add del mod">
          <ac:chgData name="Pouria Forouzesh" userId="475bbfa581636a77" providerId="LiveId" clId="{1789E90C-4473-4CB4-AAAC-2EC52CDC0D5D}" dt="2023-05-11T09:11:08.041" v="7717" actId="478"/>
          <ac:spMkLst>
            <pc:docMk/>
            <pc:sldMk cId="986684284" sldId="344"/>
            <ac:spMk id="3" creationId="{7B347E9D-9041-6AA2-0E3F-9AAD4461B4B8}"/>
          </ac:spMkLst>
        </pc:spChg>
        <pc:spChg chg="add del mod">
          <ac:chgData name="Pouria Forouzesh" userId="475bbfa581636a77" providerId="LiveId" clId="{1789E90C-4473-4CB4-AAAC-2EC52CDC0D5D}" dt="2023-05-08T10:33:09.392" v="1180" actId="21"/>
          <ac:spMkLst>
            <pc:docMk/>
            <pc:sldMk cId="986684284" sldId="344"/>
            <ac:spMk id="3" creationId="{7C360429-7F59-51A8-B1E2-7C29E2D31245}"/>
          </ac:spMkLst>
        </pc:spChg>
        <pc:spChg chg="add mod">
          <ac:chgData name="Pouria Forouzesh" userId="475bbfa581636a77" providerId="LiveId" clId="{1789E90C-4473-4CB4-AAAC-2EC52CDC0D5D}" dt="2023-05-11T09:10:51.921" v="7716"/>
          <ac:spMkLst>
            <pc:docMk/>
            <pc:sldMk cId="986684284" sldId="344"/>
            <ac:spMk id="4" creationId="{D2F57AE6-63C6-9866-3F3E-4E263B1EA278}"/>
          </ac:spMkLst>
        </pc:spChg>
        <pc:spChg chg="add del mod">
          <ac:chgData name="Pouria Forouzesh" userId="475bbfa581636a77" providerId="LiveId" clId="{1789E90C-4473-4CB4-AAAC-2EC52CDC0D5D}" dt="2023-05-08T14:01:35.772" v="1374" actId="12084"/>
          <ac:spMkLst>
            <pc:docMk/>
            <pc:sldMk cId="986684284" sldId="344"/>
            <ac:spMk id="6" creationId="{57B1507F-03FF-DB28-C6D6-BFE389DD28DB}"/>
          </ac:spMkLst>
        </pc:spChg>
        <pc:spChg chg="add del mod ord">
          <ac:chgData name="Pouria Forouzesh" userId="475bbfa581636a77" providerId="LiveId" clId="{1789E90C-4473-4CB4-AAAC-2EC52CDC0D5D}" dt="2023-05-08T12:09:05.150" v="1261" actId="478"/>
          <ac:spMkLst>
            <pc:docMk/>
            <pc:sldMk cId="986684284" sldId="344"/>
            <ac:spMk id="7" creationId="{9A7F6D1F-D934-2C8A-C9D9-7F15965F9D5F}"/>
          </ac:spMkLst>
        </pc:spChg>
        <pc:spChg chg="mod">
          <ac:chgData name="Pouria Forouzesh" userId="475bbfa581636a77" providerId="LiveId" clId="{1789E90C-4473-4CB4-AAAC-2EC52CDC0D5D}" dt="2023-05-08T10:41:27.624" v="1211"/>
          <ac:spMkLst>
            <pc:docMk/>
            <pc:sldMk cId="986684284" sldId="344"/>
            <ac:spMk id="25" creationId="{E6489D1B-EE52-3AB8-A7AD-07D6FAB47B42}"/>
          </ac:spMkLst>
        </pc:spChg>
        <pc:graphicFrameChg chg="add mod">
          <ac:chgData name="Pouria Forouzesh" userId="475bbfa581636a77" providerId="LiveId" clId="{1789E90C-4473-4CB4-AAAC-2EC52CDC0D5D}" dt="2023-05-08T14:01:47.318" v="1379" actId="14100"/>
          <ac:graphicFrameMkLst>
            <pc:docMk/>
            <pc:sldMk cId="986684284" sldId="344"/>
            <ac:graphicFrameMk id="8" creationId="{993BAAD8-C4E3-21DF-924F-F6DD271859A5}"/>
          </ac:graphicFrameMkLst>
        </pc:graphicFrameChg>
        <pc:picChg chg="add del mod">
          <ac:chgData name="Pouria Forouzesh" userId="475bbfa581636a77" providerId="LiveId" clId="{1789E90C-4473-4CB4-AAAC-2EC52CDC0D5D}" dt="2023-05-08T10:38:41.702" v="1186" actId="478"/>
          <ac:picMkLst>
            <pc:docMk/>
            <pc:sldMk cId="986684284" sldId="344"/>
            <ac:picMk id="4" creationId="{C3B498BE-94AD-4D50-7985-BBB92EA9D568}"/>
          </ac:picMkLst>
        </pc:picChg>
        <pc:picChg chg="del">
          <ac:chgData name="Pouria Forouzesh" userId="475bbfa581636a77" providerId="LiveId" clId="{1789E90C-4473-4CB4-AAAC-2EC52CDC0D5D}" dt="2023-05-06T18:04:19.194" v="900" actId="478"/>
          <ac:picMkLst>
            <pc:docMk/>
            <pc:sldMk cId="986684284" sldId="344"/>
            <ac:picMk id="6" creationId="{DFFD3C4E-CB01-EC6C-33C9-83006AD77796}"/>
          </ac:picMkLst>
        </pc:picChg>
        <pc:picChg chg="add del mod">
          <ac:chgData name="Pouria Forouzesh" userId="475bbfa581636a77" providerId="LiveId" clId="{1789E90C-4473-4CB4-AAAC-2EC52CDC0D5D}" dt="2023-05-08T10:31:12.530" v="1167" actId="21"/>
          <ac:picMkLst>
            <pc:docMk/>
            <pc:sldMk cId="986684284" sldId="344"/>
            <ac:picMk id="4098" creationId="{561F7BB1-75F0-2B76-94B2-63E754A35A84}"/>
          </ac:picMkLst>
        </pc:picChg>
        <pc:picChg chg="add del mod">
          <ac:chgData name="Pouria Forouzesh" userId="475bbfa581636a77" providerId="LiveId" clId="{1789E90C-4473-4CB4-AAAC-2EC52CDC0D5D}" dt="2023-05-08T10:39:42.264" v="1200" actId="478"/>
          <ac:picMkLst>
            <pc:docMk/>
            <pc:sldMk cId="986684284" sldId="344"/>
            <ac:picMk id="4100" creationId="{672E6152-C2A3-144F-1E45-EBE2EE58D642}"/>
          </ac:picMkLst>
        </pc:picChg>
        <pc:picChg chg="add mod">
          <ac:chgData name="Pouria Forouzesh" userId="475bbfa581636a77" providerId="LiveId" clId="{1789E90C-4473-4CB4-AAAC-2EC52CDC0D5D}" dt="2023-05-10T09:31:34.092" v="5352" actId="14861"/>
          <ac:picMkLst>
            <pc:docMk/>
            <pc:sldMk cId="986684284" sldId="344"/>
            <ac:picMk id="4102" creationId="{D0C942BE-3EF8-C7CB-010E-93354CF33599}"/>
          </ac:picMkLst>
        </pc:picChg>
        <pc:picChg chg="add mod">
          <ac:chgData name="Pouria Forouzesh" userId="475bbfa581636a77" providerId="LiveId" clId="{1789E90C-4473-4CB4-AAAC-2EC52CDC0D5D}" dt="2023-05-10T09:31:20.660" v="5327" actId="14861"/>
          <ac:picMkLst>
            <pc:docMk/>
            <pc:sldMk cId="986684284" sldId="344"/>
            <ac:picMk id="4104" creationId="{9624FCA8-B0C6-FD23-ECFA-BADD634B8B9E}"/>
          </ac:picMkLst>
        </pc:picChg>
      </pc:sldChg>
      <pc:sldChg chg="addSp delSp modSp mod">
        <pc:chgData name="Pouria Forouzesh" userId="475bbfa581636a77" providerId="LiveId" clId="{1789E90C-4473-4CB4-AAAC-2EC52CDC0D5D}" dt="2023-05-11T09:04:39.389" v="7532" actId="20577"/>
        <pc:sldMkLst>
          <pc:docMk/>
          <pc:sldMk cId="2742181713" sldId="345"/>
        </pc:sldMkLst>
        <pc:spChg chg="mod">
          <ac:chgData name="Pouria Forouzesh" userId="475bbfa581636a77" providerId="LiveId" clId="{1789E90C-4473-4CB4-AAAC-2EC52CDC0D5D}" dt="2023-05-08T10:29:08.159" v="1161"/>
          <ac:spMkLst>
            <pc:docMk/>
            <pc:sldMk cId="2742181713" sldId="345"/>
            <ac:spMk id="2" creationId="{1BFAECB0-76E1-E793-96EC-B3BBA1DD6A45}"/>
          </ac:spMkLst>
        </pc:spChg>
        <pc:spChg chg="del">
          <ac:chgData name="Pouria Forouzesh" userId="475bbfa581636a77" providerId="LiveId" clId="{1789E90C-4473-4CB4-AAAC-2EC52CDC0D5D}" dt="2023-05-06T18:04:16.949" v="898" actId="478"/>
          <ac:spMkLst>
            <pc:docMk/>
            <pc:sldMk cId="2742181713" sldId="345"/>
            <ac:spMk id="3" creationId="{67A33AD7-10EE-120E-E9A9-33E304E8370E}"/>
          </ac:spMkLst>
        </pc:spChg>
        <pc:spChg chg="add mod">
          <ac:chgData name="Pouria Forouzesh" userId="475bbfa581636a77" providerId="LiveId" clId="{1789E90C-4473-4CB4-AAAC-2EC52CDC0D5D}" dt="2023-05-11T09:04:39.389" v="7532" actId="20577"/>
          <ac:spMkLst>
            <pc:docMk/>
            <pc:sldMk cId="2742181713" sldId="345"/>
            <ac:spMk id="3" creationId="{8A31EC38-B291-697A-1271-84372308F0CA}"/>
          </ac:spMkLst>
        </pc:spChg>
        <pc:spChg chg="add del mod">
          <ac:chgData name="Pouria Forouzesh" userId="475bbfa581636a77" providerId="LiveId" clId="{1789E90C-4473-4CB4-AAAC-2EC52CDC0D5D}" dt="2023-05-08T14:01:08.694" v="1367" actId="12084"/>
          <ac:spMkLst>
            <pc:docMk/>
            <pc:sldMk cId="2742181713" sldId="345"/>
            <ac:spMk id="4" creationId="{6AA83EE1-196D-C72A-9226-72B735E14D71}"/>
          </ac:spMkLst>
        </pc:spChg>
        <pc:graphicFrameChg chg="add mod">
          <ac:chgData name="Pouria Forouzesh" userId="475bbfa581636a77" providerId="LiveId" clId="{1789E90C-4473-4CB4-AAAC-2EC52CDC0D5D}" dt="2023-05-08T14:01:26.142" v="1373" actId="1076"/>
          <ac:graphicFrameMkLst>
            <pc:docMk/>
            <pc:sldMk cId="2742181713" sldId="345"/>
            <ac:graphicFrameMk id="5" creationId="{A589AD44-4056-E4BC-B66F-0EACEDC3201E}"/>
          </ac:graphicFrameMkLst>
        </pc:graphicFrameChg>
        <pc:picChg chg="add del mod">
          <ac:chgData name="Pouria Forouzesh" userId="475bbfa581636a77" providerId="LiveId" clId="{1789E90C-4473-4CB4-AAAC-2EC52CDC0D5D}" dt="2023-05-08T14:09:29.169" v="1601" actId="478"/>
          <ac:picMkLst>
            <pc:docMk/>
            <pc:sldMk cId="2742181713" sldId="345"/>
            <ac:picMk id="3" creationId="{294D6C8F-AC00-D9E7-53F8-25DC2AC90A01}"/>
          </ac:picMkLst>
        </pc:picChg>
        <pc:picChg chg="del">
          <ac:chgData name="Pouria Forouzesh" userId="475bbfa581636a77" providerId="LiveId" clId="{1789E90C-4473-4CB4-AAAC-2EC52CDC0D5D}" dt="2023-05-06T18:04:15.801" v="897" actId="478"/>
          <ac:picMkLst>
            <pc:docMk/>
            <pc:sldMk cId="2742181713" sldId="345"/>
            <ac:picMk id="9" creationId="{281639EF-3909-70DA-7D2C-D514F9159432}"/>
          </ac:picMkLst>
        </pc:picChg>
        <pc:picChg chg="del">
          <ac:chgData name="Pouria Forouzesh" userId="475bbfa581636a77" providerId="LiveId" clId="{1789E90C-4473-4CB4-AAAC-2EC52CDC0D5D}" dt="2023-05-06T18:04:17.491" v="899" actId="478"/>
          <ac:picMkLst>
            <pc:docMk/>
            <pc:sldMk cId="2742181713" sldId="345"/>
            <ac:picMk id="2050" creationId="{0E622403-00E4-E770-1F8A-202BD8838AE0}"/>
          </ac:picMkLst>
        </pc:picChg>
        <pc:picChg chg="add del mod">
          <ac:chgData name="Pouria Forouzesh" userId="475bbfa581636a77" providerId="LiveId" clId="{1789E90C-4473-4CB4-AAAC-2EC52CDC0D5D}" dt="2023-05-08T10:33:04.189" v="1177" actId="21"/>
          <ac:picMkLst>
            <pc:docMk/>
            <pc:sldMk cId="2742181713" sldId="345"/>
            <ac:picMk id="3074" creationId="{DBA9B717-852F-1EF5-9A40-2621E5A5F05B}"/>
          </ac:picMkLst>
        </pc:picChg>
        <pc:picChg chg="add del mod">
          <ac:chgData name="Pouria Forouzesh" userId="475bbfa581636a77" providerId="LiveId" clId="{1789E90C-4473-4CB4-AAAC-2EC52CDC0D5D}" dt="2023-05-08T10:31:16.200" v="1168" actId="478"/>
          <ac:picMkLst>
            <pc:docMk/>
            <pc:sldMk cId="2742181713" sldId="345"/>
            <ac:picMk id="3076" creationId="{78E58E26-B315-76A2-54DF-8F82586E8647}"/>
          </ac:picMkLst>
        </pc:picChg>
        <pc:picChg chg="add del mod">
          <ac:chgData name="Pouria Forouzesh" userId="475bbfa581636a77" providerId="LiveId" clId="{1789E90C-4473-4CB4-AAAC-2EC52CDC0D5D}" dt="2023-05-08T10:29:21.886" v="1162" actId="478"/>
          <ac:picMkLst>
            <pc:docMk/>
            <pc:sldMk cId="2742181713" sldId="345"/>
            <ac:picMk id="3078" creationId="{141A61FF-1D83-5061-34C5-56712CB3CFCC}"/>
          </ac:picMkLst>
        </pc:picChg>
        <pc:picChg chg="add mod">
          <ac:chgData name="Pouria Forouzesh" userId="475bbfa581636a77" providerId="LiveId" clId="{1789E90C-4473-4CB4-AAAC-2EC52CDC0D5D}" dt="2023-05-10T09:33:15.058" v="5441" actId="14861"/>
          <ac:picMkLst>
            <pc:docMk/>
            <pc:sldMk cId="2742181713" sldId="345"/>
            <ac:picMk id="3080" creationId="{33798C99-AB22-AE1F-039F-2D4BC94FF6BB}"/>
          </ac:picMkLst>
        </pc:picChg>
        <pc:picChg chg="add mod">
          <ac:chgData name="Pouria Forouzesh" userId="475bbfa581636a77" providerId="LiveId" clId="{1789E90C-4473-4CB4-AAAC-2EC52CDC0D5D}" dt="2023-05-10T09:32:36.996" v="5390" actId="14861"/>
          <ac:picMkLst>
            <pc:docMk/>
            <pc:sldMk cId="2742181713" sldId="345"/>
            <ac:picMk id="3082" creationId="{9096905D-3FF6-C9C6-45DC-3F5780E5491B}"/>
          </ac:picMkLst>
        </pc:picChg>
      </pc:sldChg>
      <pc:sldChg chg="addSp delSp modSp mod delAnim modAnim">
        <pc:chgData name="Pouria Forouzesh" userId="475bbfa581636a77" providerId="LiveId" clId="{1789E90C-4473-4CB4-AAAC-2EC52CDC0D5D}" dt="2023-05-13T11:51:27.600" v="9359" actId="1076"/>
        <pc:sldMkLst>
          <pc:docMk/>
          <pc:sldMk cId="3078335584" sldId="346"/>
        </pc:sldMkLst>
        <pc:spChg chg="del">
          <ac:chgData name="Pouria Forouzesh" userId="475bbfa581636a77" providerId="LiveId" clId="{1789E90C-4473-4CB4-AAAC-2EC52CDC0D5D}" dt="2023-05-06T18:05:04.903" v="933" actId="478"/>
          <ac:spMkLst>
            <pc:docMk/>
            <pc:sldMk cId="3078335584" sldId="346"/>
            <ac:spMk id="2" creationId="{3D1CEF91-A0A2-4612-5DAE-3D876C5D8F9C}"/>
          </ac:spMkLst>
        </pc:spChg>
        <pc:spChg chg="add del mod">
          <ac:chgData name="Pouria Forouzesh" userId="475bbfa581636a77" providerId="LiveId" clId="{1789E90C-4473-4CB4-AAAC-2EC52CDC0D5D}" dt="2023-05-10T09:06:27.760" v="3079" actId="12084"/>
          <ac:spMkLst>
            <pc:docMk/>
            <pc:sldMk cId="3078335584" sldId="346"/>
            <ac:spMk id="3" creationId="{9CC27EF1-3115-9921-0D36-6DA8AC07211A}"/>
          </ac:spMkLst>
        </pc:spChg>
        <pc:spChg chg="add del mod">
          <ac:chgData name="Pouria Forouzesh" userId="475bbfa581636a77" providerId="LiveId" clId="{1789E90C-4473-4CB4-AAAC-2EC52CDC0D5D}" dt="2023-05-13T11:42:58.493" v="9284" actId="478"/>
          <ac:spMkLst>
            <pc:docMk/>
            <pc:sldMk cId="3078335584" sldId="346"/>
            <ac:spMk id="3" creationId="{B439908E-AAE9-F25E-A731-E374B22D583B}"/>
          </ac:spMkLst>
        </pc:spChg>
        <pc:spChg chg="del">
          <ac:chgData name="Pouria Forouzesh" userId="475bbfa581636a77" providerId="LiveId" clId="{1789E90C-4473-4CB4-AAAC-2EC52CDC0D5D}" dt="2023-05-06T18:05:02.522" v="931" actId="478"/>
          <ac:spMkLst>
            <pc:docMk/>
            <pc:sldMk cId="3078335584" sldId="346"/>
            <ac:spMk id="3" creationId="{DD97DBA1-22E2-CF01-340D-D12E3C7C731C}"/>
          </ac:spMkLst>
        </pc:spChg>
        <pc:spChg chg="add del mod">
          <ac:chgData name="Pouria Forouzesh" userId="475bbfa581636a77" providerId="LiveId" clId="{1789E90C-4473-4CB4-AAAC-2EC52CDC0D5D}" dt="2023-05-13T11:42:59.432" v="9285" actId="478"/>
          <ac:spMkLst>
            <pc:docMk/>
            <pc:sldMk cId="3078335584" sldId="346"/>
            <ac:spMk id="4" creationId="{AE1CE97E-EEA3-E411-3619-DB7BA3C84A30}"/>
          </ac:spMkLst>
        </pc:spChg>
        <pc:spChg chg="add mod">
          <ac:chgData name="Pouria Forouzesh" userId="475bbfa581636a77" providerId="LiveId" clId="{1789E90C-4473-4CB4-AAAC-2EC52CDC0D5D}" dt="2023-05-13T10:11:57.012" v="9267" actId="14100"/>
          <ac:spMkLst>
            <pc:docMk/>
            <pc:sldMk cId="3078335584" sldId="346"/>
            <ac:spMk id="6" creationId="{3AE9BAFD-0CDD-AD05-939D-3F01E66FE80B}"/>
          </ac:spMkLst>
        </pc:spChg>
        <pc:spChg chg="mod">
          <ac:chgData name="Pouria Forouzesh" userId="475bbfa581636a77" providerId="LiveId" clId="{1789E90C-4473-4CB4-AAAC-2EC52CDC0D5D}" dt="2023-05-09T19:38:07.712" v="2279"/>
          <ac:spMkLst>
            <pc:docMk/>
            <pc:sldMk cId="3078335584" sldId="346"/>
            <ac:spMk id="7" creationId="{B23D4AE7-CA09-B3A5-90A2-2FA4C8CE2612}"/>
          </ac:spMkLst>
        </pc:spChg>
        <pc:spChg chg="add del">
          <ac:chgData name="Pouria Forouzesh" userId="475bbfa581636a77" providerId="LiveId" clId="{1789E90C-4473-4CB4-AAAC-2EC52CDC0D5D}" dt="2023-05-13T11:41:53.607" v="9271" actId="22"/>
          <ac:spMkLst>
            <pc:docMk/>
            <pc:sldMk cId="3078335584" sldId="346"/>
            <ac:spMk id="9" creationId="{157CAE6C-FAE6-3B24-2A2F-6BA8E69A2169}"/>
          </ac:spMkLst>
        </pc:spChg>
        <pc:spChg chg="del">
          <ac:chgData name="Pouria Forouzesh" userId="475bbfa581636a77" providerId="LiveId" clId="{1789E90C-4473-4CB4-AAAC-2EC52CDC0D5D}" dt="2023-05-06T18:05:02.522" v="931" actId="478"/>
          <ac:spMkLst>
            <pc:docMk/>
            <pc:sldMk cId="3078335584" sldId="346"/>
            <ac:spMk id="10" creationId="{B692B5C1-B65F-3D0E-C5B7-98DFABCED8FB}"/>
          </ac:spMkLst>
        </pc:spChg>
        <pc:spChg chg="add mod">
          <ac:chgData name="Pouria Forouzesh" userId="475bbfa581636a77" providerId="LiveId" clId="{1789E90C-4473-4CB4-AAAC-2EC52CDC0D5D}" dt="2023-05-13T11:43:39.247" v="9310" actId="207"/>
          <ac:spMkLst>
            <pc:docMk/>
            <pc:sldMk cId="3078335584" sldId="346"/>
            <ac:spMk id="10" creationId="{B8A55EF9-A19D-9FAB-B004-5591EF6A39B5}"/>
          </ac:spMkLst>
        </pc:spChg>
        <pc:spChg chg="add del mod">
          <ac:chgData name="Pouria Forouzesh" userId="475bbfa581636a77" providerId="LiveId" clId="{1789E90C-4473-4CB4-AAAC-2EC52CDC0D5D}" dt="2023-05-13T11:50:38.649" v="9326" actId="12084"/>
          <ac:spMkLst>
            <pc:docMk/>
            <pc:sldMk cId="3078335584" sldId="346"/>
            <ac:spMk id="12" creationId="{B8092D57-E3FB-A6F4-B39A-E82BA0A0C0B3}"/>
          </ac:spMkLst>
        </pc:spChg>
        <pc:spChg chg="del">
          <ac:chgData name="Pouria Forouzesh" userId="475bbfa581636a77" providerId="LiveId" clId="{1789E90C-4473-4CB4-AAAC-2EC52CDC0D5D}" dt="2023-05-06T18:05:02.522" v="931" actId="478"/>
          <ac:spMkLst>
            <pc:docMk/>
            <pc:sldMk cId="3078335584" sldId="346"/>
            <ac:spMk id="16" creationId="{7641FA1E-A6CA-78E2-5609-55AE9C404D3D}"/>
          </ac:spMkLst>
        </pc:spChg>
        <pc:spChg chg="del">
          <ac:chgData name="Pouria Forouzesh" userId="475bbfa581636a77" providerId="LiveId" clId="{1789E90C-4473-4CB4-AAAC-2EC52CDC0D5D}" dt="2023-05-06T18:05:02.522" v="931" actId="478"/>
          <ac:spMkLst>
            <pc:docMk/>
            <pc:sldMk cId="3078335584" sldId="346"/>
            <ac:spMk id="17" creationId="{B194BDBF-F5B0-5473-87C8-126410CA3E95}"/>
          </ac:spMkLst>
        </pc:spChg>
        <pc:spChg chg="del">
          <ac:chgData name="Pouria Forouzesh" userId="475bbfa581636a77" providerId="LiveId" clId="{1789E90C-4473-4CB4-AAAC-2EC52CDC0D5D}" dt="2023-05-06T18:05:02.522" v="931" actId="478"/>
          <ac:spMkLst>
            <pc:docMk/>
            <pc:sldMk cId="3078335584" sldId="346"/>
            <ac:spMk id="18" creationId="{F3F34404-31C7-19B4-B9F3-F7ACB45B5C84}"/>
          </ac:spMkLst>
        </pc:spChg>
        <pc:spChg chg="del">
          <ac:chgData name="Pouria Forouzesh" userId="475bbfa581636a77" providerId="LiveId" clId="{1789E90C-4473-4CB4-AAAC-2EC52CDC0D5D}" dt="2023-05-06T18:05:02.522" v="931" actId="478"/>
          <ac:spMkLst>
            <pc:docMk/>
            <pc:sldMk cId="3078335584" sldId="346"/>
            <ac:spMk id="19" creationId="{A583A61C-816F-BE46-0DCB-C57DABD420A3}"/>
          </ac:spMkLst>
        </pc:spChg>
        <pc:spChg chg="del">
          <ac:chgData name="Pouria Forouzesh" userId="475bbfa581636a77" providerId="LiveId" clId="{1789E90C-4473-4CB4-AAAC-2EC52CDC0D5D}" dt="2023-05-06T18:05:02.522" v="931" actId="478"/>
          <ac:spMkLst>
            <pc:docMk/>
            <pc:sldMk cId="3078335584" sldId="346"/>
            <ac:spMk id="25" creationId="{DF86EAFF-7BC9-5937-E39D-C8B8EEC91618}"/>
          </ac:spMkLst>
        </pc:spChg>
        <pc:spChg chg="del">
          <ac:chgData name="Pouria Forouzesh" userId="475bbfa581636a77" providerId="LiveId" clId="{1789E90C-4473-4CB4-AAAC-2EC52CDC0D5D}" dt="2023-05-06T18:05:02.522" v="931" actId="478"/>
          <ac:spMkLst>
            <pc:docMk/>
            <pc:sldMk cId="3078335584" sldId="346"/>
            <ac:spMk id="26" creationId="{85A12EC0-DFC4-431D-74C7-E52A1CA8E84D}"/>
          </ac:spMkLst>
        </pc:spChg>
        <pc:spChg chg="del">
          <ac:chgData name="Pouria Forouzesh" userId="475bbfa581636a77" providerId="LiveId" clId="{1789E90C-4473-4CB4-AAAC-2EC52CDC0D5D}" dt="2023-05-06T18:05:02.522" v="931" actId="478"/>
          <ac:spMkLst>
            <pc:docMk/>
            <pc:sldMk cId="3078335584" sldId="346"/>
            <ac:spMk id="27" creationId="{F56EFA3E-8BFE-B3C0-AC07-AB87F103501B}"/>
          </ac:spMkLst>
        </pc:spChg>
        <pc:graphicFrameChg chg="add mod">
          <ac:chgData name="Pouria Forouzesh" userId="475bbfa581636a77" providerId="LiveId" clId="{1789E90C-4473-4CB4-AAAC-2EC52CDC0D5D}" dt="2023-05-10T09:06:29.918" v="3080" actId="12100"/>
          <ac:graphicFrameMkLst>
            <pc:docMk/>
            <pc:sldMk cId="3078335584" sldId="346"/>
            <ac:graphicFrameMk id="2" creationId="{3BC9D527-322F-D3E8-6FAC-CAAC6237D6D0}"/>
          </ac:graphicFrameMkLst>
        </pc:graphicFrameChg>
        <pc:graphicFrameChg chg="add mod">
          <ac:chgData name="Pouria Forouzesh" userId="475bbfa581636a77" providerId="LiveId" clId="{1789E90C-4473-4CB4-AAAC-2EC52CDC0D5D}" dt="2023-05-13T11:50:41.491" v="9327" actId="12100"/>
          <ac:graphicFrameMkLst>
            <pc:docMk/>
            <pc:sldMk cId="3078335584" sldId="346"/>
            <ac:graphicFrameMk id="13" creationId="{3DC524E7-7B46-869A-BF59-47B8A4508BC6}"/>
          </ac:graphicFrameMkLst>
        </pc:graphicFrameChg>
        <pc:picChg chg="add mod">
          <ac:chgData name="Pouria Forouzesh" userId="475bbfa581636a77" providerId="LiveId" clId="{1789E90C-4473-4CB4-AAAC-2EC52CDC0D5D}" dt="2023-05-11T10:15:16.009" v="8325" actId="14861"/>
          <ac:picMkLst>
            <pc:docMk/>
            <pc:sldMk cId="3078335584" sldId="346"/>
            <ac:picMk id="5" creationId="{8B93B9D5-7BC5-EA3E-0A91-FF68EC164347}"/>
          </ac:picMkLst>
        </pc:picChg>
        <pc:picChg chg="del">
          <ac:chgData name="Pouria Forouzesh" userId="475bbfa581636a77" providerId="LiveId" clId="{1789E90C-4473-4CB4-AAAC-2EC52CDC0D5D}" dt="2023-05-06T18:05:02.522" v="931" actId="478"/>
          <ac:picMkLst>
            <pc:docMk/>
            <pc:sldMk cId="3078335584" sldId="346"/>
            <ac:picMk id="13" creationId="{82321B4E-836B-91EF-2E19-E612B5381741}"/>
          </ac:picMkLst>
        </pc:picChg>
        <pc:picChg chg="del">
          <ac:chgData name="Pouria Forouzesh" userId="475bbfa581636a77" providerId="LiveId" clId="{1789E90C-4473-4CB4-AAAC-2EC52CDC0D5D}" dt="2023-05-06T18:05:03.245" v="932" actId="478"/>
          <ac:picMkLst>
            <pc:docMk/>
            <pc:sldMk cId="3078335584" sldId="346"/>
            <ac:picMk id="24" creationId="{54755A8F-4799-A877-645A-2D92ECD7EB34}"/>
          </ac:picMkLst>
        </pc:picChg>
        <pc:picChg chg="add mod">
          <ac:chgData name="Pouria Forouzesh" userId="475bbfa581636a77" providerId="LiveId" clId="{1789E90C-4473-4CB4-AAAC-2EC52CDC0D5D}" dt="2023-05-13T11:43:24.405" v="9308" actId="1076"/>
          <ac:picMkLst>
            <pc:docMk/>
            <pc:sldMk cId="3078335584" sldId="346"/>
            <ac:picMk id="1026" creationId="{DD26A375-DFAF-A2B5-4ED2-49EAA4DCEFD9}"/>
          </ac:picMkLst>
        </pc:picChg>
        <pc:picChg chg="add mod">
          <ac:chgData name="Pouria Forouzesh" userId="475bbfa581636a77" providerId="LiveId" clId="{1789E90C-4473-4CB4-AAAC-2EC52CDC0D5D}" dt="2023-05-13T11:51:27.600" v="9359" actId="1076"/>
          <ac:picMkLst>
            <pc:docMk/>
            <pc:sldMk cId="3078335584" sldId="346"/>
            <ac:picMk id="1028" creationId="{D2F3D0C1-1899-463B-F7E5-5B835EC8587F}"/>
          </ac:picMkLst>
        </pc:picChg>
        <pc:picChg chg="add del mod">
          <ac:chgData name="Pouria Forouzesh" userId="475bbfa581636a77" providerId="LiveId" clId="{1789E90C-4473-4CB4-AAAC-2EC52CDC0D5D}" dt="2023-05-13T11:50:20.759" v="9317" actId="478"/>
          <ac:picMkLst>
            <pc:docMk/>
            <pc:sldMk cId="3078335584" sldId="346"/>
            <ac:picMk id="2050" creationId="{62950E8B-B2DC-0B9A-D237-7597C6B58DB3}"/>
          </ac:picMkLst>
        </pc:picChg>
        <pc:picChg chg="add mod">
          <ac:chgData name="Pouria Forouzesh" userId="475bbfa581636a77" providerId="LiveId" clId="{1789E90C-4473-4CB4-AAAC-2EC52CDC0D5D}" dt="2023-05-11T10:38:14.555" v="8790" actId="14861"/>
          <ac:picMkLst>
            <pc:docMk/>
            <pc:sldMk cId="3078335584" sldId="346"/>
            <ac:picMk id="2052" creationId="{36C6A8C8-5D60-22EA-40C6-33965BA33A68}"/>
          </ac:picMkLst>
        </pc:picChg>
        <pc:picChg chg="add del mod">
          <ac:chgData name="Pouria Forouzesh" userId="475bbfa581636a77" providerId="LiveId" clId="{1789E90C-4473-4CB4-AAAC-2EC52CDC0D5D}" dt="2023-05-13T11:42:42.723" v="9278" actId="478"/>
          <ac:picMkLst>
            <pc:docMk/>
            <pc:sldMk cId="3078335584" sldId="346"/>
            <ac:picMk id="2054" creationId="{F396D16A-9878-14F4-D2FC-D65ECE27C1A7}"/>
          </ac:picMkLst>
        </pc:picChg>
      </pc:sldChg>
      <pc:sldChg chg="modSp del mod">
        <pc:chgData name="Pouria Forouzesh" userId="475bbfa581636a77" providerId="LiveId" clId="{1789E90C-4473-4CB4-AAAC-2EC52CDC0D5D}" dt="2023-05-09T19:39:18.509" v="2284" actId="47"/>
        <pc:sldMkLst>
          <pc:docMk/>
          <pc:sldMk cId="635227825" sldId="347"/>
        </pc:sldMkLst>
        <pc:spChg chg="mod">
          <ac:chgData name="Pouria Forouzesh" userId="475bbfa581636a77" providerId="LiveId" clId="{1789E90C-4473-4CB4-AAAC-2EC52CDC0D5D}" dt="2023-05-09T19:38:12.961" v="2280"/>
          <ac:spMkLst>
            <pc:docMk/>
            <pc:sldMk cId="635227825" sldId="347"/>
            <ac:spMk id="4" creationId="{9EA63CDE-E5B3-F7C5-74EE-5165FAE14889}"/>
          </ac:spMkLst>
        </pc:spChg>
      </pc:sldChg>
      <pc:sldChg chg="addSp delSp modSp mod ord">
        <pc:chgData name="Pouria Forouzesh" userId="475bbfa581636a77" providerId="LiveId" clId="{1789E90C-4473-4CB4-AAAC-2EC52CDC0D5D}" dt="2023-05-06T18:03:32.562" v="892" actId="1038"/>
        <pc:sldMkLst>
          <pc:docMk/>
          <pc:sldMk cId="3767684172" sldId="348"/>
        </pc:sldMkLst>
        <pc:spChg chg="del">
          <ac:chgData name="Pouria Forouzesh" userId="475bbfa581636a77" providerId="LiveId" clId="{1789E90C-4473-4CB4-AAAC-2EC52CDC0D5D}" dt="2023-05-06T18:02:54.756" v="884" actId="478"/>
          <ac:spMkLst>
            <pc:docMk/>
            <pc:sldMk cId="3767684172" sldId="348"/>
            <ac:spMk id="3" creationId="{7930E066-1F1C-C2FB-FA52-FC641EF4754A}"/>
          </ac:spMkLst>
        </pc:spChg>
        <pc:spChg chg="add mod">
          <ac:chgData name="Pouria Forouzesh" userId="475bbfa581636a77" providerId="LiveId" clId="{1789E90C-4473-4CB4-AAAC-2EC52CDC0D5D}" dt="2023-05-06T18:03:27.819" v="891" actId="1035"/>
          <ac:spMkLst>
            <pc:docMk/>
            <pc:sldMk cId="3767684172" sldId="348"/>
            <ac:spMk id="4" creationId="{07726933-5EBD-2280-6636-BC7AB7C94BE1}"/>
          </ac:spMkLst>
        </pc:spChg>
        <pc:picChg chg="mod">
          <ac:chgData name="Pouria Forouzesh" userId="475bbfa581636a77" providerId="LiveId" clId="{1789E90C-4473-4CB4-AAAC-2EC52CDC0D5D}" dt="2023-05-06T18:03:32.562" v="892" actId="1038"/>
          <ac:picMkLst>
            <pc:docMk/>
            <pc:sldMk cId="3767684172" sldId="348"/>
            <ac:picMk id="2" creationId="{3FA2587D-410B-BD48-2587-0870B4DF69E8}"/>
          </ac:picMkLst>
        </pc:picChg>
      </pc:sldChg>
      <pc:sldChg chg="del">
        <pc:chgData name="Pouria Forouzesh" userId="475bbfa581636a77" providerId="LiveId" clId="{1789E90C-4473-4CB4-AAAC-2EC52CDC0D5D}" dt="2023-05-09T19:38:55.597" v="2282" actId="47"/>
        <pc:sldMkLst>
          <pc:docMk/>
          <pc:sldMk cId="1281915215" sldId="349"/>
        </pc:sldMkLst>
      </pc:sldChg>
      <pc:sldChg chg="del">
        <pc:chgData name="Pouria Forouzesh" userId="475bbfa581636a77" providerId="LiveId" clId="{1789E90C-4473-4CB4-AAAC-2EC52CDC0D5D}" dt="2023-05-09T19:38:48.893" v="2281" actId="47"/>
        <pc:sldMkLst>
          <pc:docMk/>
          <pc:sldMk cId="2570550633" sldId="350"/>
        </pc:sldMkLst>
      </pc:sldChg>
      <pc:sldChg chg="del">
        <pc:chgData name="Pouria Forouzesh" userId="475bbfa581636a77" providerId="LiveId" clId="{1789E90C-4473-4CB4-AAAC-2EC52CDC0D5D}" dt="2023-05-09T19:38:55.597" v="2282" actId="47"/>
        <pc:sldMkLst>
          <pc:docMk/>
          <pc:sldMk cId="445495853" sldId="351"/>
        </pc:sldMkLst>
      </pc:sldChg>
      <pc:sldChg chg="del">
        <pc:chgData name="Pouria Forouzesh" userId="475bbfa581636a77" providerId="LiveId" clId="{1789E90C-4473-4CB4-AAAC-2EC52CDC0D5D}" dt="2023-05-09T19:38:48.893" v="2281" actId="47"/>
        <pc:sldMkLst>
          <pc:docMk/>
          <pc:sldMk cId="3433617634" sldId="354"/>
        </pc:sldMkLst>
      </pc:sldChg>
      <pc:sldChg chg="del">
        <pc:chgData name="Pouria Forouzesh" userId="475bbfa581636a77" providerId="LiveId" clId="{1789E90C-4473-4CB4-AAAC-2EC52CDC0D5D}" dt="2023-05-09T19:38:48.893" v="2281" actId="47"/>
        <pc:sldMkLst>
          <pc:docMk/>
          <pc:sldMk cId="3212945486" sldId="356"/>
        </pc:sldMkLst>
      </pc:sldChg>
      <pc:sldChg chg="del">
        <pc:chgData name="Pouria Forouzesh" userId="475bbfa581636a77" providerId="LiveId" clId="{1789E90C-4473-4CB4-AAAC-2EC52CDC0D5D}" dt="2023-05-09T19:38:48.893" v="2281" actId="47"/>
        <pc:sldMkLst>
          <pc:docMk/>
          <pc:sldMk cId="1839699912" sldId="357"/>
        </pc:sldMkLst>
      </pc:sldChg>
      <pc:sldChg chg="del">
        <pc:chgData name="Pouria Forouzesh" userId="475bbfa581636a77" providerId="LiveId" clId="{1789E90C-4473-4CB4-AAAC-2EC52CDC0D5D}" dt="2023-05-09T19:38:48.893" v="2281" actId="47"/>
        <pc:sldMkLst>
          <pc:docMk/>
          <pc:sldMk cId="983266925" sldId="358"/>
        </pc:sldMkLst>
      </pc:sldChg>
      <pc:sldChg chg="del">
        <pc:chgData name="Pouria Forouzesh" userId="475bbfa581636a77" providerId="LiveId" clId="{1789E90C-4473-4CB4-AAAC-2EC52CDC0D5D}" dt="2023-05-09T19:38:55.597" v="2282" actId="47"/>
        <pc:sldMkLst>
          <pc:docMk/>
          <pc:sldMk cId="1429130820" sldId="359"/>
        </pc:sldMkLst>
      </pc:sldChg>
      <pc:sldChg chg="del">
        <pc:chgData name="Pouria Forouzesh" userId="475bbfa581636a77" providerId="LiveId" clId="{1789E90C-4473-4CB4-AAAC-2EC52CDC0D5D}" dt="2023-05-09T19:38:55.597" v="2282" actId="47"/>
        <pc:sldMkLst>
          <pc:docMk/>
          <pc:sldMk cId="915030739" sldId="360"/>
        </pc:sldMkLst>
      </pc:sldChg>
      <pc:sldChg chg="del">
        <pc:chgData name="Pouria Forouzesh" userId="475bbfa581636a77" providerId="LiveId" clId="{1789E90C-4473-4CB4-AAAC-2EC52CDC0D5D}" dt="2023-05-09T19:38:55.597" v="2282" actId="47"/>
        <pc:sldMkLst>
          <pc:docMk/>
          <pc:sldMk cId="206040262" sldId="361"/>
        </pc:sldMkLst>
      </pc:sldChg>
      <pc:sldChg chg="addSp delSp modSp add mod modAnim">
        <pc:chgData name="Pouria Forouzesh" userId="475bbfa581636a77" providerId="LiveId" clId="{1789E90C-4473-4CB4-AAAC-2EC52CDC0D5D}" dt="2023-05-13T09:36:03.297" v="9027"/>
        <pc:sldMkLst>
          <pc:docMk/>
          <pc:sldMk cId="419459152" sldId="362"/>
        </pc:sldMkLst>
        <pc:spChg chg="add mod">
          <ac:chgData name="Pouria Forouzesh" userId="475bbfa581636a77" providerId="LiveId" clId="{1789E90C-4473-4CB4-AAAC-2EC52CDC0D5D}" dt="2023-05-06T17:36:25.914" v="746" actId="1036"/>
          <ac:spMkLst>
            <pc:docMk/>
            <pc:sldMk cId="419459152" sldId="362"/>
            <ac:spMk id="6" creationId="{D16F5F4F-387F-0412-8EDA-A8B6718C86D6}"/>
          </ac:spMkLst>
        </pc:spChg>
        <pc:spChg chg="add del">
          <ac:chgData name="Pouria Forouzesh" userId="475bbfa581636a77" providerId="LiveId" clId="{1789E90C-4473-4CB4-AAAC-2EC52CDC0D5D}" dt="2023-05-06T12:27:22.924" v="301" actId="478"/>
          <ac:spMkLst>
            <pc:docMk/>
            <pc:sldMk cId="419459152" sldId="362"/>
            <ac:spMk id="8" creationId="{25F31E8B-6CC3-00AB-A9AC-D4FE6C2218A7}"/>
          </ac:spMkLst>
        </pc:spChg>
        <pc:spChg chg="add mod">
          <ac:chgData name="Pouria Forouzesh" userId="475bbfa581636a77" providerId="LiveId" clId="{1789E90C-4473-4CB4-AAAC-2EC52CDC0D5D}" dt="2023-05-13T09:35:46.599" v="9024" actId="14100"/>
          <ac:spMkLst>
            <pc:docMk/>
            <pc:sldMk cId="419459152" sldId="362"/>
            <ac:spMk id="8" creationId="{269140D7-FA21-03F1-3EB9-1E870E5174A4}"/>
          </ac:spMkLst>
        </pc:spChg>
        <pc:spChg chg="add mod">
          <ac:chgData name="Pouria Forouzesh" userId="475bbfa581636a77" providerId="LiveId" clId="{1789E90C-4473-4CB4-AAAC-2EC52CDC0D5D}" dt="2023-05-13T09:35:52.842" v="9025" actId="571"/>
          <ac:spMkLst>
            <pc:docMk/>
            <pc:sldMk cId="419459152" sldId="362"/>
            <ac:spMk id="9" creationId="{8F1E92FD-0926-7633-0DC6-A10309665ECD}"/>
          </ac:spMkLst>
        </pc:spChg>
        <pc:spChg chg="add del mod">
          <ac:chgData name="Pouria Forouzesh" userId="475bbfa581636a77" providerId="LiveId" clId="{1789E90C-4473-4CB4-AAAC-2EC52CDC0D5D}" dt="2023-05-06T17:36:07.070" v="740" actId="12084"/>
          <ac:spMkLst>
            <pc:docMk/>
            <pc:sldMk cId="419459152" sldId="362"/>
            <ac:spMk id="9" creationId="{E227D1FF-02F9-1708-95ED-BDA1E1A7AD3F}"/>
          </ac:spMkLst>
        </pc:spChg>
        <pc:spChg chg="del">
          <ac:chgData name="Pouria Forouzesh" userId="475bbfa581636a77" providerId="LiveId" clId="{1789E90C-4473-4CB4-AAAC-2EC52CDC0D5D}" dt="2023-05-06T17:38:52.163" v="759" actId="12084"/>
          <ac:spMkLst>
            <pc:docMk/>
            <pc:sldMk cId="419459152" sldId="362"/>
            <ac:spMk id="12" creationId="{8F017D31-C0D1-AF28-671C-415A21A0F599}"/>
          </ac:spMkLst>
        </pc:spChg>
        <pc:spChg chg="del mod">
          <ac:chgData name="Pouria Forouzesh" userId="475bbfa581636a77" providerId="LiveId" clId="{1789E90C-4473-4CB4-AAAC-2EC52CDC0D5D}" dt="2023-05-06T17:36:17.789" v="742" actId="12084"/>
          <ac:spMkLst>
            <pc:docMk/>
            <pc:sldMk cId="419459152" sldId="362"/>
            <ac:spMk id="15" creationId="{57F850A4-CE07-CECA-5C60-D691AABDAC23}"/>
          </ac:spMkLst>
        </pc:spChg>
        <pc:spChg chg="del">
          <ac:chgData name="Pouria Forouzesh" userId="475bbfa581636a77" providerId="LiveId" clId="{1789E90C-4473-4CB4-AAAC-2EC52CDC0D5D}" dt="2023-05-06T12:23:28.411" v="281" actId="478"/>
          <ac:spMkLst>
            <pc:docMk/>
            <pc:sldMk cId="419459152" sldId="362"/>
            <ac:spMk id="19" creationId="{164F0B5B-598B-8E68-5A94-3001A559CD40}"/>
          </ac:spMkLst>
        </pc:spChg>
        <pc:graphicFrameChg chg="add mod">
          <ac:chgData name="Pouria Forouzesh" userId="475bbfa581636a77" providerId="LiveId" clId="{1789E90C-4473-4CB4-AAAC-2EC52CDC0D5D}" dt="2023-05-09T10:11:54.641" v="1698"/>
          <ac:graphicFrameMkLst>
            <pc:docMk/>
            <pc:sldMk cId="419459152" sldId="362"/>
            <ac:graphicFrameMk id="3" creationId="{A4130571-12E4-DF8F-7923-1A8522A901DF}"/>
          </ac:graphicFrameMkLst>
        </pc:graphicFrameChg>
        <pc:graphicFrameChg chg="add del mod">
          <ac:chgData name="Pouria Forouzesh" userId="475bbfa581636a77" providerId="LiveId" clId="{1789E90C-4473-4CB4-AAAC-2EC52CDC0D5D}" dt="2023-05-09T10:11:53.677" v="1697" actId="478"/>
          <ac:graphicFrameMkLst>
            <pc:docMk/>
            <pc:sldMk cId="419459152" sldId="362"/>
            <ac:graphicFrameMk id="16" creationId="{19B24B3C-FDA5-1F8D-A344-3B490A1CC511}"/>
          </ac:graphicFrameMkLst>
        </pc:graphicFrameChg>
        <pc:graphicFrameChg chg="add mod">
          <ac:chgData name="Pouria Forouzesh" userId="475bbfa581636a77" providerId="LiveId" clId="{1789E90C-4473-4CB4-AAAC-2EC52CDC0D5D}" dt="2023-05-06T17:36:19.784" v="743" actId="12100"/>
          <ac:graphicFrameMkLst>
            <pc:docMk/>
            <pc:sldMk cId="419459152" sldId="362"/>
            <ac:graphicFrameMk id="18" creationId="{6AE94EBA-652B-DF3F-CABE-627B16F86F75}"/>
          </ac:graphicFrameMkLst>
        </pc:graphicFrameChg>
        <pc:graphicFrameChg chg="add mod">
          <ac:chgData name="Pouria Forouzesh" userId="475bbfa581636a77" providerId="LiveId" clId="{1789E90C-4473-4CB4-AAAC-2EC52CDC0D5D}" dt="2023-05-06T17:38:56.224" v="760" actId="12100"/>
          <ac:graphicFrameMkLst>
            <pc:docMk/>
            <pc:sldMk cId="419459152" sldId="362"/>
            <ac:graphicFrameMk id="20" creationId="{80BA8434-EBF5-441C-8D42-5D04044DCBB0}"/>
          </ac:graphicFrameMkLst>
        </pc:graphicFrameChg>
        <pc:picChg chg="add mod">
          <ac:chgData name="Pouria Forouzesh" userId="475bbfa581636a77" providerId="LiveId" clId="{1789E90C-4473-4CB4-AAAC-2EC52CDC0D5D}" dt="2023-05-10T09:48:28.537" v="6494" actId="14861"/>
          <ac:picMkLst>
            <pc:docMk/>
            <pc:sldMk cId="419459152" sldId="362"/>
            <ac:picMk id="4" creationId="{4905ECC1-471A-B04F-FB7C-CCD87E645F0B}"/>
          </ac:picMkLst>
        </pc:picChg>
        <pc:picChg chg="add mod">
          <ac:chgData name="Pouria Forouzesh" userId="475bbfa581636a77" providerId="LiveId" clId="{1789E90C-4473-4CB4-AAAC-2EC52CDC0D5D}" dt="2023-05-10T09:48:54.005" v="6547" actId="1038"/>
          <ac:picMkLst>
            <pc:docMk/>
            <pc:sldMk cId="419459152" sldId="362"/>
            <ac:picMk id="5" creationId="{23CE804B-CD36-5FD2-2A52-FF517E379486}"/>
          </ac:picMkLst>
        </pc:picChg>
        <pc:picChg chg="add mod">
          <ac:chgData name="Pouria Forouzesh" userId="475bbfa581636a77" providerId="LiveId" clId="{1789E90C-4473-4CB4-AAAC-2EC52CDC0D5D}" dt="2023-05-10T09:49:10.456" v="6582" actId="14861"/>
          <ac:picMkLst>
            <pc:docMk/>
            <pc:sldMk cId="419459152" sldId="362"/>
            <ac:picMk id="7" creationId="{A4085360-0660-07BC-2515-8E3B17905275}"/>
          </ac:picMkLst>
        </pc:picChg>
        <pc:picChg chg="add del mod">
          <ac:chgData name="Pouria Forouzesh" userId="475bbfa581636a77" providerId="LiveId" clId="{1789E90C-4473-4CB4-AAAC-2EC52CDC0D5D}" dt="2023-05-09T10:11:16.035" v="1681" actId="478"/>
          <ac:picMkLst>
            <pc:docMk/>
            <pc:sldMk cId="419459152" sldId="362"/>
            <ac:picMk id="11" creationId="{D73B894F-BAC7-9299-6AC9-E5D636B4D311}"/>
          </ac:picMkLst>
        </pc:picChg>
        <pc:picChg chg="add del mod">
          <ac:chgData name="Pouria Forouzesh" userId="475bbfa581636a77" providerId="LiveId" clId="{1789E90C-4473-4CB4-AAAC-2EC52CDC0D5D}" dt="2023-05-09T10:11:16.820" v="1682" actId="478"/>
          <ac:picMkLst>
            <pc:docMk/>
            <pc:sldMk cId="419459152" sldId="362"/>
            <ac:picMk id="14" creationId="{A4CFCF7A-7625-BC4C-439A-6CB18E770C08}"/>
          </ac:picMkLst>
        </pc:picChg>
        <pc:picChg chg="del">
          <ac:chgData name="Pouria Forouzesh" userId="475bbfa581636a77" providerId="LiveId" clId="{1789E90C-4473-4CB4-AAAC-2EC52CDC0D5D}" dt="2023-05-06T12:23:26.809" v="280" actId="478"/>
          <ac:picMkLst>
            <pc:docMk/>
            <pc:sldMk cId="419459152" sldId="362"/>
            <ac:picMk id="17" creationId="{102D612C-C021-CC60-4433-329DFF98CF08}"/>
          </ac:picMkLst>
        </pc:picChg>
      </pc:sldChg>
      <pc:sldChg chg="addSp delSp modSp add del mod">
        <pc:chgData name="Pouria Forouzesh" userId="475bbfa581636a77" providerId="LiveId" clId="{1789E90C-4473-4CB4-AAAC-2EC52CDC0D5D}" dt="2023-05-09T10:13:38.776" v="1862" actId="2696"/>
        <pc:sldMkLst>
          <pc:docMk/>
          <pc:sldMk cId="3827232080" sldId="363"/>
        </pc:sldMkLst>
        <pc:spChg chg="mod">
          <ac:chgData name="Pouria Forouzesh" userId="475bbfa581636a77" providerId="LiveId" clId="{1789E90C-4473-4CB4-AAAC-2EC52CDC0D5D}" dt="2023-05-09T10:11:41.782" v="1694" actId="1076"/>
          <ac:spMkLst>
            <pc:docMk/>
            <pc:sldMk cId="3827232080" sldId="363"/>
            <ac:spMk id="2" creationId="{85D6E401-BCEB-2E72-D4DE-158353592913}"/>
          </ac:spMkLst>
        </pc:spChg>
        <pc:spChg chg="del">
          <ac:chgData name="Pouria Forouzesh" userId="475bbfa581636a77" providerId="LiveId" clId="{1789E90C-4473-4CB4-AAAC-2EC52CDC0D5D}" dt="2023-05-06T15:45:19.404" v="344" actId="478"/>
          <ac:spMkLst>
            <pc:docMk/>
            <pc:sldMk cId="3827232080" sldId="363"/>
            <ac:spMk id="6" creationId="{D16F5F4F-387F-0412-8EDA-A8B6718C86D6}"/>
          </ac:spMkLst>
        </pc:spChg>
        <pc:spChg chg="add del mod">
          <ac:chgData name="Pouria Forouzesh" userId="475bbfa581636a77" providerId="LiveId" clId="{1789E90C-4473-4CB4-AAAC-2EC52CDC0D5D}" dt="2023-05-06T17:35:12.917" v="708" actId="12084"/>
          <ac:spMkLst>
            <pc:docMk/>
            <pc:sldMk cId="3827232080" sldId="363"/>
            <ac:spMk id="9" creationId="{E227D1FF-02F9-1708-95ED-BDA1E1A7AD3F}"/>
          </ac:spMkLst>
        </pc:spChg>
        <pc:spChg chg="del">
          <ac:chgData name="Pouria Forouzesh" userId="475bbfa581636a77" providerId="LiveId" clId="{1789E90C-4473-4CB4-AAAC-2EC52CDC0D5D}" dt="2023-05-06T17:39:04.333" v="761" actId="12084"/>
          <ac:spMkLst>
            <pc:docMk/>
            <pc:sldMk cId="3827232080" sldId="363"/>
            <ac:spMk id="12" creationId="{8F017D31-C0D1-AF28-671C-415A21A0F599}"/>
          </ac:spMkLst>
        </pc:spChg>
        <pc:spChg chg="del mod">
          <ac:chgData name="Pouria Forouzesh" userId="475bbfa581636a77" providerId="LiveId" clId="{1789E90C-4473-4CB4-AAAC-2EC52CDC0D5D}" dt="2023-05-06T17:34:14.332" v="694" actId="12084"/>
          <ac:spMkLst>
            <pc:docMk/>
            <pc:sldMk cId="3827232080" sldId="363"/>
            <ac:spMk id="15" creationId="{57F850A4-CE07-CECA-5C60-D691AABDAC23}"/>
          </ac:spMkLst>
        </pc:spChg>
        <pc:graphicFrameChg chg="add del mod">
          <ac:chgData name="Pouria Forouzesh" userId="475bbfa581636a77" providerId="LiveId" clId="{1789E90C-4473-4CB4-AAAC-2EC52CDC0D5D}" dt="2023-05-09T10:11:39.277" v="1692" actId="478"/>
          <ac:graphicFrameMkLst>
            <pc:docMk/>
            <pc:sldMk cId="3827232080" sldId="363"/>
            <ac:graphicFrameMk id="18" creationId="{B96701A5-756B-4198-4473-7362505D27D8}"/>
          </ac:graphicFrameMkLst>
        </pc:graphicFrameChg>
        <pc:graphicFrameChg chg="add del mod">
          <ac:chgData name="Pouria Forouzesh" userId="475bbfa581636a77" providerId="LiveId" clId="{1789E90C-4473-4CB4-AAAC-2EC52CDC0D5D}" dt="2023-05-06T17:34:50.703" v="704" actId="12084"/>
          <ac:graphicFrameMkLst>
            <pc:docMk/>
            <pc:sldMk cId="3827232080" sldId="363"/>
            <ac:graphicFrameMk id="19" creationId="{EFF31F43-64A6-D2C7-2D32-288F859BC1D8}"/>
          </ac:graphicFrameMkLst>
        </pc:graphicFrameChg>
        <pc:graphicFrameChg chg="add del mod">
          <ac:chgData name="Pouria Forouzesh" userId="475bbfa581636a77" providerId="LiveId" clId="{1789E90C-4473-4CB4-AAAC-2EC52CDC0D5D}" dt="2023-05-09T10:11:48.609" v="1695" actId="21"/>
          <ac:graphicFrameMkLst>
            <pc:docMk/>
            <pc:sldMk cId="3827232080" sldId="363"/>
            <ac:graphicFrameMk id="20" creationId="{F0CF6E38-7A92-D1AA-69EE-4339F9F85DBE}"/>
          </ac:graphicFrameMkLst>
        </pc:graphicFrameChg>
        <pc:graphicFrameChg chg="add mod">
          <ac:chgData name="Pouria Forouzesh" userId="475bbfa581636a77" providerId="LiveId" clId="{1789E90C-4473-4CB4-AAAC-2EC52CDC0D5D}" dt="2023-05-06T17:39:06.318" v="762" actId="12100"/>
          <ac:graphicFrameMkLst>
            <pc:docMk/>
            <pc:sldMk cId="3827232080" sldId="363"/>
            <ac:graphicFrameMk id="21" creationId="{BBAE07A1-0FB9-9F86-4A10-8578E510C69E}"/>
          </ac:graphicFrameMkLst>
        </pc:graphicFrameChg>
        <pc:picChg chg="del">
          <ac:chgData name="Pouria Forouzesh" userId="475bbfa581636a77" providerId="LiveId" clId="{1789E90C-4473-4CB4-AAAC-2EC52CDC0D5D}" dt="2023-05-06T15:45:18.151" v="343" actId="478"/>
          <ac:picMkLst>
            <pc:docMk/>
            <pc:sldMk cId="3827232080" sldId="363"/>
            <ac:picMk id="4" creationId="{4905ECC1-471A-B04F-FB7C-CCD87E645F0B}"/>
          </ac:picMkLst>
        </pc:picChg>
        <pc:picChg chg="add del mod">
          <ac:chgData name="Pouria Forouzesh" userId="475bbfa581636a77" providerId="LiveId" clId="{1789E90C-4473-4CB4-AAAC-2EC52CDC0D5D}" dt="2023-05-09T10:11:19.573" v="1683" actId="478"/>
          <ac:picMkLst>
            <pc:docMk/>
            <pc:sldMk cId="3827232080" sldId="363"/>
            <ac:picMk id="5" creationId="{81F76717-C47C-69D4-07CD-5B2E5F139EDF}"/>
          </ac:picMkLst>
        </pc:picChg>
        <pc:picChg chg="add del mod">
          <ac:chgData name="Pouria Forouzesh" userId="475bbfa581636a77" providerId="LiveId" clId="{1789E90C-4473-4CB4-AAAC-2EC52CDC0D5D}" dt="2023-05-09T10:11:20.182" v="1684" actId="478"/>
          <ac:picMkLst>
            <pc:docMk/>
            <pc:sldMk cId="3827232080" sldId="363"/>
            <ac:picMk id="8" creationId="{4E0C52AF-9284-5105-EF7C-69C480BCDAED}"/>
          </ac:picMkLst>
        </pc:picChg>
        <pc:picChg chg="del">
          <ac:chgData name="Pouria Forouzesh" userId="475bbfa581636a77" providerId="LiveId" clId="{1789E90C-4473-4CB4-AAAC-2EC52CDC0D5D}" dt="2023-05-06T15:45:20.218" v="345" actId="478"/>
          <ac:picMkLst>
            <pc:docMk/>
            <pc:sldMk cId="3827232080" sldId="363"/>
            <ac:picMk id="11" creationId="{D73B894F-BAC7-9299-6AC9-E5D636B4D311}"/>
          </ac:picMkLst>
        </pc:picChg>
        <pc:picChg chg="add del mod">
          <ac:chgData name="Pouria Forouzesh" userId="475bbfa581636a77" providerId="LiveId" clId="{1789E90C-4473-4CB4-AAAC-2EC52CDC0D5D}" dt="2023-05-09T10:11:48.609" v="1695" actId="21"/>
          <ac:picMkLst>
            <pc:docMk/>
            <pc:sldMk cId="3827232080" sldId="363"/>
            <ac:picMk id="13" creationId="{342D6123-03B3-279E-2B56-B398F6A19B60}"/>
          </ac:picMkLst>
        </pc:picChg>
        <pc:picChg chg="del">
          <ac:chgData name="Pouria Forouzesh" userId="475bbfa581636a77" providerId="LiveId" clId="{1789E90C-4473-4CB4-AAAC-2EC52CDC0D5D}" dt="2023-05-06T15:45:20.871" v="346" actId="478"/>
          <ac:picMkLst>
            <pc:docMk/>
            <pc:sldMk cId="3827232080" sldId="363"/>
            <ac:picMk id="14" creationId="{A4CFCF7A-7625-BC4C-439A-6CB18E770C08}"/>
          </ac:picMkLst>
        </pc:picChg>
        <pc:picChg chg="add del mod">
          <ac:chgData name="Pouria Forouzesh" userId="475bbfa581636a77" providerId="LiveId" clId="{1789E90C-4473-4CB4-AAAC-2EC52CDC0D5D}" dt="2023-05-09T10:11:48.609" v="1695" actId="21"/>
          <ac:picMkLst>
            <pc:docMk/>
            <pc:sldMk cId="3827232080" sldId="363"/>
            <ac:picMk id="17" creationId="{F932D331-8D4A-FD83-530E-E8DFC2DAA16D}"/>
          </ac:picMkLst>
        </pc:picChg>
      </pc:sldChg>
      <pc:sldChg chg="addSp delSp modSp add mod">
        <pc:chgData name="Pouria Forouzesh" userId="475bbfa581636a77" providerId="LiveId" clId="{1789E90C-4473-4CB4-AAAC-2EC52CDC0D5D}" dt="2023-05-10T09:47:36.156" v="6371" actId="14861"/>
        <pc:sldMkLst>
          <pc:docMk/>
          <pc:sldMk cId="1667909853" sldId="364"/>
        </pc:sldMkLst>
        <pc:spChg chg="del">
          <ac:chgData name="Pouria Forouzesh" userId="475bbfa581636a77" providerId="LiveId" clId="{1789E90C-4473-4CB4-AAAC-2EC52CDC0D5D}" dt="2023-05-06T15:56:26.144" v="402" actId="478"/>
          <ac:spMkLst>
            <pc:docMk/>
            <pc:sldMk cId="1667909853" sldId="364"/>
            <ac:spMk id="9" creationId="{E227D1FF-02F9-1708-95ED-BDA1E1A7AD3F}"/>
          </ac:spMkLst>
        </pc:spChg>
        <pc:spChg chg="del">
          <ac:chgData name="Pouria Forouzesh" userId="475bbfa581636a77" providerId="LiveId" clId="{1789E90C-4473-4CB4-AAAC-2EC52CDC0D5D}" dt="2023-05-06T17:39:14.766" v="763" actId="12084"/>
          <ac:spMkLst>
            <pc:docMk/>
            <pc:sldMk cId="1667909853" sldId="364"/>
            <ac:spMk id="12" creationId="{8F017D31-C0D1-AF28-671C-415A21A0F599}"/>
          </ac:spMkLst>
        </pc:spChg>
        <pc:spChg chg="add del mod">
          <ac:chgData name="Pouria Forouzesh" userId="475bbfa581636a77" providerId="LiveId" clId="{1789E90C-4473-4CB4-AAAC-2EC52CDC0D5D}" dt="2023-05-06T17:33:36.576" v="690" actId="12084"/>
          <ac:spMkLst>
            <pc:docMk/>
            <pc:sldMk cId="1667909853" sldId="364"/>
            <ac:spMk id="15" creationId="{57F850A4-CE07-CECA-5C60-D691AABDAC23}"/>
          </ac:spMkLst>
        </pc:spChg>
        <pc:spChg chg="add del mod">
          <ac:chgData name="Pouria Forouzesh" userId="475bbfa581636a77" providerId="LiveId" clId="{1789E90C-4473-4CB4-AAAC-2EC52CDC0D5D}" dt="2023-05-06T16:28:07.471" v="433" actId="478"/>
          <ac:spMkLst>
            <pc:docMk/>
            <pc:sldMk cId="1667909853" sldId="364"/>
            <ac:spMk id="19" creationId="{88A5C9BC-2C80-F301-A117-54A40ECCBAFF}"/>
          </ac:spMkLst>
        </pc:spChg>
        <pc:graphicFrameChg chg="add del mod">
          <ac:chgData name="Pouria Forouzesh" userId="475bbfa581636a77" providerId="LiveId" clId="{1789E90C-4473-4CB4-AAAC-2EC52CDC0D5D}" dt="2023-05-06T17:33:32.720" v="689" actId="12084"/>
          <ac:graphicFrameMkLst>
            <pc:docMk/>
            <pc:sldMk cId="1667909853" sldId="364"/>
            <ac:graphicFrameMk id="20" creationId="{B1E0FA18-9627-E4C2-9681-84B78B187984}"/>
          </ac:graphicFrameMkLst>
        </pc:graphicFrameChg>
        <pc:graphicFrameChg chg="add mod">
          <ac:chgData name="Pouria Forouzesh" userId="475bbfa581636a77" providerId="LiveId" clId="{1789E90C-4473-4CB4-AAAC-2EC52CDC0D5D}" dt="2023-05-06T17:33:53.779" v="693" actId="1076"/>
          <ac:graphicFrameMkLst>
            <pc:docMk/>
            <pc:sldMk cId="1667909853" sldId="364"/>
            <ac:graphicFrameMk id="21" creationId="{6AA13962-9DCE-5D6F-E42F-870B2620FA8B}"/>
          </ac:graphicFrameMkLst>
        </pc:graphicFrameChg>
        <pc:graphicFrameChg chg="add mod">
          <ac:chgData name="Pouria Forouzesh" userId="475bbfa581636a77" providerId="LiveId" clId="{1789E90C-4473-4CB4-AAAC-2EC52CDC0D5D}" dt="2023-05-06T17:39:17.066" v="764" actId="12100"/>
          <ac:graphicFrameMkLst>
            <pc:docMk/>
            <pc:sldMk cId="1667909853" sldId="364"/>
            <ac:graphicFrameMk id="22" creationId="{C6FE55A1-5B57-C17C-AFA0-56F98910F9A9}"/>
          </ac:graphicFrameMkLst>
        </pc:graphicFrameChg>
        <pc:picChg chg="add mod">
          <ac:chgData name="Pouria Forouzesh" userId="475bbfa581636a77" providerId="LiveId" clId="{1789E90C-4473-4CB4-AAAC-2EC52CDC0D5D}" dt="2023-05-10T09:46:15.527" v="6263" actId="14861"/>
          <ac:picMkLst>
            <pc:docMk/>
            <pc:sldMk cId="1667909853" sldId="364"/>
            <ac:picMk id="4" creationId="{C36593F6-5DBA-0B0D-2A36-2C1C70465DE0}"/>
          </ac:picMkLst>
        </pc:picChg>
        <pc:picChg chg="del">
          <ac:chgData name="Pouria Forouzesh" userId="475bbfa581636a77" providerId="LiveId" clId="{1789E90C-4473-4CB4-AAAC-2EC52CDC0D5D}" dt="2023-05-06T15:53:02.334" v="379" actId="478"/>
          <ac:picMkLst>
            <pc:docMk/>
            <pc:sldMk cId="1667909853" sldId="364"/>
            <ac:picMk id="5" creationId="{81F76717-C47C-69D4-07CD-5B2E5F139EDF}"/>
          </ac:picMkLst>
        </pc:picChg>
        <pc:picChg chg="add mod">
          <ac:chgData name="Pouria Forouzesh" userId="475bbfa581636a77" providerId="LiveId" clId="{1789E90C-4473-4CB4-AAAC-2EC52CDC0D5D}" dt="2023-05-10T09:46:56.628" v="6311" actId="14861"/>
          <ac:picMkLst>
            <pc:docMk/>
            <pc:sldMk cId="1667909853" sldId="364"/>
            <ac:picMk id="7" creationId="{B544DBC0-3976-62B8-03F9-DB92FE36D3EE}"/>
          </ac:picMkLst>
        </pc:picChg>
        <pc:picChg chg="del">
          <ac:chgData name="Pouria Forouzesh" userId="475bbfa581636a77" providerId="LiveId" clId="{1789E90C-4473-4CB4-AAAC-2EC52CDC0D5D}" dt="2023-05-06T15:53:02.334" v="379" actId="478"/>
          <ac:picMkLst>
            <pc:docMk/>
            <pc:sldMk cId="1667909853" sldId="364"/>
            <ac:picMk id="8" creationId="{4E0C52AF-9284-5105-EF7C-69C480BCDAED}"/>
          </ac:picMkLst>
        </pc:picChg>
        <pc:picChg chg="add mod">
          <ac:chgData name="Pouria Forouzesh" userId="475bbfa581636a77" providerId="LiveId" clId="{1789E90C-4473-4CB4-AAAC-2EC52CDC0D5D}" dt="2023-05-10T09:47:36.156" v="6371" actId="14861"/>
          <ac:picMkLst>
            <pc:docMk/>
            <pc:sldMk cId="1667909853" sldId="364"/>
            <ac:picMk id="11" creationId="{F2877FE5-CC79-9D28-0297-733444175987}"/>
          </ac:picMkLst>
        </pc:picChg>
        <pc:picChg chg="del">
          <ac:chgData name="Pouria Forouzesh" userId="475bbfa581636a77" providerId="LiveId" clId="{1789E90C-4473-4CB4-AAAC-2EC52CDC0D5D}" dt="2023-05-06T15:53:02.334" v="379" actId="478"/>
          <ac:picMkLst>
            <pc:docMk/>
            <pc:sldMk cId="1667909853" sldId="364"/>
            <ac:picMk id="13" creationId="{342D6123-03B3-279E-2B56-B398F6A19B60}"/>
          </ac:picMkLst>
        </pc:picChg>
        <pc:picChg chg="add mod">
          <ac:chgData name="Pouria Forouzesh" userId="475bbfa581636a77" providerId="LiveId" clId="{1789E90C-4473-4CB4-AAAC-2EC52CDC0D5D}" dt="2023-05-10T09:47:25.971" v="6348" actId="1037"/>
          <ac:picMkLst>
            <pc:docMk/>
            <pc:sldMk cId="1667909853" sldId="364"/>
            <ac:picMk id="16" creationId="{D83D6D9D-A4DB-DC06-A350-5E4067F0CDE4}"/>
          </ac:picMkLst>
        </pc:picChg>
        <pc:picChg chg="del">
          <ac:chgData name="Pouria Forouzesh" userId="475bbfa581636a77" providerId="LiveId" clId="{1789E90C-4473-4CB4-AAAC-2EC52CDC0D5D}" dt="2023-05-06T15:53:02.334" v="379" actId="478"/>
          <ac:picMkLst>
            <pc:docMk/>
            <pc:sldMk cId="1667909853" sldId="364"/>
            <ac:picMk id="17" creationId="{F932D331-8D4A-FD83-530E-E8DFC2DAA16D}"/>
          </ac:picMkLst>
        </pc:picChg>
      </pc:sldChg>
      <pc:sldChg chg="addSp delSp modSp add mod">
        <pc:chgData name="Pouria Forouzesh" userId="475bbfa581636a77" providerId="LiveId" clId="{1789E90C-4473-4CB4-AAAC-2EC52CDC0D5D}" dt="2023-05-10T09:44:22.668" v="6158" actId="14861"/>
        <pc:sldMkLst>
          <pc:docMk/>
          <pc:sldMk cId="2764815594" sldId="365"/>
        </pc:sldMkLst>
        <pc:spChg chg="add del mod">
          <ac:chgData name="Pouria Forouzesh" userId="475bbfa581636a77" providerId="LiveId" clId="{1789E90C-4473-4CB4-AAAC-2EC52CDC0D5D}" dt="2023-05-06T16:37:47.146" v="465"/>
          <ac:spMkLst>
            <pc:docMk/>
            <pc:sldMk cId="2764815594" sldId="365"/>
            <ac:spMk id="4" creationId="{CC009BB3-4959-AB4C-5407-110C9A952600}"/>
          </ac:spMkLst>
        </pc:spChg>
        <pc:spChg chg="add del mod">
          <ac:chgData name="Pouria Forouzesh" userId="475bbfa581636a77" providerId="LiveId" clId="{1789E90C-4473-4CB4-AAAC-2EC52CDC0D5D}" dt="2023-05-06T17:32:23.404" v="679" actId="12084"/>
          <ac:spMkLst>
            <pc:docMk/>
            <pc:sldMk cId="2764815594" sldId="365"/>
            <ac:spMk id="6" creationId="{C8CF5046-3366-8683-A49E-7718CD90F922}"/>
          </ac:spMkLst>
        </pc:spChg>
        <pc:spChg chg="add del mod">
          <ac:chgData name="Pouria Forouzesh" userId="475bbfa581636a77" providerId="LiveId" clId="{1789E90C-4473-4CB4-AAAC-2EC52CDC0D5D}" dt="2023-05-06T17:24:02.442" v="645" actId="12084"/>
          <ac:spMkLst>
            <pc:docMk/>
            <pc:sldMk cId="2764815594" sldId="365"/>
            <ac:spMk id="8" creationId="{429E8039-7B8B-AD66-E666-5B8382A5E475}"/>
          </ac:spMkLst>
        </pc:spChg>
        <pc:spChg chg="del">
          <ac:chgData name="Pouria Forouzesh" userId="475bbfa581636a77" providerId="LiveId" clId="{1789E90C-4473-4CB4-AAAC-2EC52CDC0D5D}" dt="2023-05-06T17:40:21.207" v="773" actId="12084"/>
          <ac:spMkLst>
            <pc:docMk/>
            <pc:sldMk cId="2764815594" sldId="365"/>
            <ac:spMk id="9" creationId="{9783BDFC-3900-30CA-434F-BBBCAA132DC8}"/>
          </ac:spMkLst>
        </pc:spChg>
        <pc:graphicFrameChg chg="add mod">
          <ac:chgData name="Pouria Forouzesh" userId="475bbfa581636a77" providerId="LiveId" clId="{1789E90C-4473-4CB4-AAAC-2EC52CDC0D5D}" dt="2023-05-06T17:24:21.282" v="648" actId="14100"/>
          <ac:graphicFrameMkLst>
            <pc:docMk/>
            <pc:sldMk cId="2764815594" sldId="365"/>
            <ac:graphicFrameMk id="12" creationId="{C6B1E963-A1C2-81E5-8858-26C931D59FE1}"/>
          </ac:graphicFrameMkLst>
        </pc:graphicFrameChg>
        <pc:graphicFrameChg chg="add del mod">
          <ac:chgData name="Pouria Forouzesh" userId="475bbfa581636a77" providerId="LiveId" clId="{1789E90C-4473-4CB4-AAAC-2EC52CDC0D5D}" dt="2023-05-06T17:32:09.103" v="674" actId="12084"/>
          <ac:graphicFrameMkLst>
            <pc:docMk/>
            <pc:sldMk cId="2764815594" sldId="365"/>
            <ac:graphicFrameMk id="13" creationId="{0A4D519C-D38C-A034-B09E-56291407DC64}"/>
          </ac:graphicFrameMkLst>
        </pc:graphicFrameChg>
        <pc:graphicFrameChg chg="add mod modGraphic">
          <ac:chgData name="Pouria Forouzesh" userId="475bbfa581636a77" providerId="LiveId" clId="{1789E90C-4473-4CB4-AAAC-2EC52CDC0D5D}" dt="2023-05-09T10:15:33.859" v="1865" actId="404"/>
          <ac:graphicFrameMkLst>
            <pc:docMk/>
            <pc:sldMk cId="2764815594" sldId="365"/>
            <ac:graphicFrameMk id="14" creationId="{957AA8F5-226D-A2DA-EF92-92643488ECD1}"/>
          </ac:graphicFrameMkLst>
        </pc:graphicFrameChg>
        <pc:graphicFrameChg chg="add mod">
          <ac:chgData name="Pouria Forouzesh" userId="475bbfa581636a77" providerId="LiveId" clId="{1789E90C-4473-4CB4-AAAC-2EC52CDC0D5D}" dt="2023-05-06T17:40:23.283" v="774" actId="12100"/>
          <ac:graphicFrameMkLst>
            <pc:docMk/>
            <pc:sldMk cId="2764815594" sldId="365"/>
            <ac:graphicFrameMk id="15" creationId="{9629C573-4B76-5AFE-2822-30AA43AC95AF}"/>
          </ac:graphicFrameMkLst>
        </pc:graphicFrameChg>
        <pc:picChg chg="del">
          <ac:chgData name="Pouria Forouzesh" userId="475bbfa581636a77" providerId="LiveId" clId="{1789E90C-4473-4CB4-AAAC-2EC52CDC0D5D}" dt="2023-05-06T16:37:11.804" v="453" actId="478"/>
          <ac:picMkLst>
            <pc:docMk/>
            <pc:sldMk cId="2764815594" sldId="365"/>
            <ac:picMk id="5" creationId="{75918299-DC85-6656-BE15-899019C0D7DD}"/>
          </ac:picMkLst>
        </pc:picChg>
        <pc:picChg chg="add mod">
          <ac:chgData name="Pouria Forouzesh" userId="475bbfa581636a77" providerId="LiveId" clId="{1789E90C-4473-4CB4-AAAC-2EC52CDC0D5D}" dt="2023-05-10T09:44:22.668" v="6158" actId="14861"/>
          <ac:picMkLst>
            <pc:docMk/>
            <pc:sldMk cId="2764815594" sldId="365"/>
            <ac:picMk id="11" creationId="{8372F5C4-8A8C-6353-1FD9-09A112799381}"/>
          </ac:picMkLst>
        </pc:picChg>
        <pc:picChg chg="del">
          <ac:chgData name="Pouria Forouzesh" userId="475bbfa581636a77" providerId="LiveId" clId="{1789E90C-4473-4CB4-AAAC-2EC52CDC0D5D}" dt="2023-05-06T16:37:14.051" v="454" actId="478"/>
          <ac:picMkLst>
            <pc:docMk/>
            <pc:sldMk cId="2764815594" sldId="365"/>
            <ac:picMk id="3074" creationId="{F5369586-341E-259A-C74D-C79AE2E85EA8}"/>
          </ac:picMkLst>
        </pc:picChg>
        <pc:picChg chg="add mod">
          <ac:chgData name="Pouria Forouzesh" userId="475bbfa581636a77" providerId="LiveId" clId="{1789E90C-4473-4CB4-AAAC-2EC52CDC0D5D}" dt="2023-05-10T09:44:04.808" v="6128" actId="14861"/>
          <ac:picMkLst>
            <pc:docMk/>
            <pc:sldMk cId="2764815594" sldId="365"/>
            <ac:picMk id="4098" creationId="{B643AA73-4E80-261D-EA7A-712FE8E1DB85}"/>
          </ac:picMkLst>
        </pc:picChg>
      </pc:sldChg>
      <pc:sldChg chg="addSp delSp modSp add mod">
        <pc:chgData name="Pouria Forouzesh" userId="475bbfa581636a77" providerId="LiveId" clId="{1789E90C-4473-4CB4-AAAC-2EC52CDC0D5D}" dt="2023-05-11T09:29:25.607" v="8041" actId="20577"/>
        <pc:sldMkLst>
          <pc:docMk/>
          <pc:sldMk cId="4045131556" sldId="366"/>
        </pc:sldMkLst>
        <pc:spChg chg="del mod">
          <ac:chgData name="Pouria Forouzesh" userId="475bbfa581636a77" providerId="LiveId" clId="{1789E90C-4473-4CB4-AAAC-2EC52CDC0D5D}" dt="2023-05-06T17:31:21.396" v="666" actId="12084"/>
          <ac:spMkLst>
            <pc:docMk/>
            <pc:sldMk cId="4045131556" sldId="366"/>
            <ac:spMk id="6" creationId="{C8CF5046-3366-8683-A49E-7718CD90F922}"/>
          </ac:spMkLst>
        </pc:spChg>
        <pc:spChg chg="del">
          <ac:chgData name="Pouria Forouzesh" userId="475bbfa581636a77" providerId="LiveId" clId="{1789E90C-4473-4CB4-AAAC-2EC52CDC0D5D}" dt="2023-05-06T16:41:51.987" v="494" actId="478"/>
          <ac:spMkLst>
            <pc:docMk/>
            <pc:sldMk cId="4045131556" sldId="366"/>
            <ac:spMk id="8" creationId="{429E8039-7B8B-AD66-E666-5B8382A5E475}"/>
          </ac:spMkLst>
        </pc:spChg>
        <pc:spChg chg="del mod">
          <ac:chgData name="Pouria Forouzesh" userId="475bbfa581636a77" providerId="LiveId" clId="{1789E90C-4473-4CB4-AAAC-2EC52CDC0D5D}" dt="2023-05-06T17:41:10.908" v="779" actId="12084"/>
          <ac:spMkLst>
            <pc:docMk/>
            <pc:sldMk cId="4045131556" sldId="366"/>
            <ac:spMk id="9" creationId="{9783BDFC-3900-30CA-434F-BBBCAA132DC8}"/>
          </ac:spMkLst>
        </pc:spChg>
        <pc:graphicFrameChg chg="add mod">
          <ac:chgData name="Pouria Forouzesh" userId="475bbfa581636a77" providerId="LiveId" clId="{1789E90C-4473-4CB4-AAAC-2EC52CDC0D5D}" dt="2023-05-06T17:41:57.373" v="786" actId="14100"/>
          <ac:graphicFrameMkLst>
            <pc:docMk/>
            <pc:sldMk cId="4045131556" sldId="366"/>
            <ac:graphicFrameMk id="15" creationId="{48EBA2D0-9548-BB48-4BE1-D913EC69F343}"/>
          </ac:graphicFrameMkLst>
        </pc:graphicFrameChg>
        <pc:graphicFrameChg chg="add mod">
          <ac:chgData name="Pouria Forouzesh" userId="475bbfa581636a77" providerId="LiveId" clId="{1789E90C-4473-4CB4-AAAC-2EC52CDC0D5D}" dt="2023-05-11T09:29:25.607" v="8041" actId="20577"/>
          <ac:graphicFrameMkLst>
            <pc:docMk/>
            <pc:sldMk cId="4045131556" sldId="366"/>
            <ac:graphicFrameMk id="16" creationId="{2637814D-3AC4-3B9A-6CE3-7A672AE5C273}"/>
          </ac:graphicFrameMkLst>
        </pc:graphicFrameChg>
        <pc:picChg chg="add mod">
          <ac:chgData name="Pouria Forouzesh" userId="475bbfa581636a77" providerId="LiveId" clId="{1789E90C-4473-4CB4-AAAC-2EC52CDC0D5D}" dt="2023-05-10T09:43:43.978" v="6098" actId="14861"/>
          <ac:picMkLst>
            <pc:docMk/>
            <pc:sldMk cId="4045131556" sldId="366"/>
            <ac:picMk id="4" creationId="{DF4E995C-0AF2-4348-0967-A76284D7471C}"/>
          </ac:picMkLst>
        </pc:picChg>
        <pc:picChg chg="add del mod">
          <ac:chgData name="Pouria Forouzesh" userId="475bbfa581636a77" providerId="LiveId" clId="{1789E90C-4473-4CB4-AAAC-2EC52CDC0D5D}" dt="2023-05-06T16:47:37.334" v="513" actId="478"/>
          <ac:picMkLst>
            <pc:docMk/>
            <pc:sldMk cId="4045131556" sldId="366"/>
            <ac:picMk id="7" creationId="{99A526BB-8567-31BF-0D12-5F3CF11EFE4E}"/>
          </ac:picMkLst>
        </pc:picChg>
        <pc:picChg chg="del">
          <ac:chgData name="Pouria Forouzesh" userId="475bbfa581636a77" providerId="LiveId" clId="{1789E90C-4473-4CB4-AAAC-2EC52CDC0D5D}" dt="2023-05-06T16:41:51.987" v="494" actId="478"/>
          <ac:picMkLst>
            <pc:docMk/>
            <pc:sldMk cId="4045131556" sldId="366"/>
            <ac:picMk id="11" creationId="{8372F5C4-8A8C-6353-1FD9-09A112799381}"/>
          </ac:picMkLst>
        </pc:picChg>
        <pc:picChg chg="add mod">
          <ac:chgData name="Pouria Forouzesh" userId="475bbfa581636a77" providerId="LiveId" clId="{1789E90C-4473-4CB4-AAAC-2EC52CDC0D5D}" dt="2023-05-06T16:48:14.687" v="516" actId="14100"/>
          <ac:picMkLst>
            <pc:docMk/>
            <pc:sldMk cId="4045131556" sldId="366"/>
            <ac:picMk id="12" creationId="{788708BB-6C2A-9613-CCB0-A0678D70E78D}"/>
          </ac:picMkLst>
        </pc:picChg>
        <pc:picChg chg="add mod">
          <ac:chgData name="Pouria Forouzesh" userId="475bbfa581636a77" providerId="LiveId" clId="{1789E90C-4473-4CB4-AAAC-2EC52CDC0D5D}" dt="2023-05-10T09:43:20.199" v="6070" actId="14861"/>
          <ac:picMkLst>
            <pc:docMk/>
            <pc:sldMk cId="4045131556" sldId="366"/>
            <ac:picMk id="14" creationId="{94948C98-D9B3-08D2-43EB-8D950F099A95}"/>
          </ac:picMkLst>
        </pc:picChg>
        <pc:picChg chg="del">
          <ac:chgData name="Pouria Forouzesh" userId="475bbfa581636a77" providerId="LiveId" clId="{1789E90C-4473-4CB4-AAAC-2EC52CDC0D5D}" dt="2023-05-06T16:41:51.987" v="494" actId="478"/>
          <ac:picMkLst>
            <pc:docMk/>
            <pc:sldMk cId="4045131556" sldId="366"/>
            <ac:picMk id="4098" creationId="{B643AA73-4E80-261D-EA7A-712FE8E1DB85}"/>
          </ac:picMkLst>
        </pc:picChg>
        <pc:picChg chg="add mod">
          <ac:chgData name="Pouria Forouzesh" userId="475bbfa581636a77" providerId="LiveId" clId="{1789E90C-4473-4CB4-AAAC-2EC52CDC0D5D}" dt="2023-05-10T09:43:02.499" v="6042" actId="14861"/>
          <ac:picMkLst>
            <pc:docMk/>
            <pc:sldMk cId="4045131556" sldId="366"/>
            <ac:picMk id="5122" creationId="{3FF17D21-15C6-7652-0CD6-60398B422F04}"/>
          </ac:picMkLst>
        </pc:picChg>
      </pc:sldChg>
      <pc:sldChg chg="addSp delSp modSp add mod ord">
        <pc:chgData name="Pouria Forouzesh" userId="475bbfa581636a77" providerId="LiveId" clId="{1789E90C-4473-4CB4-AAAC-2EC52CDC0D5D}" dt="2023-05-11T09:30:00.254" v="8043" actId="404"/>
        <pc:sldMkLst>
          <pc:docMk/>
          <pc:sldMk cId="48242001" sldId="367"/>
        </pc:sldMkLst>
        <pc:spChg chg="add del mod">
          <ac:chgData name="Pouria Forouzesh" userId="475bbfa581636a77" providerId="LiveId" clId="{1789E90C-4473-4CB4-AAAC-2EC52CDC0D5D}" dt="2023-05-06T17:23:04.011" v="643" actId="12084"/>
          <ac:spMkLst>
            <pc:docMk/>
            <pc:sldMk cId="48242001" sldId="367"/>
            <ac:spMk id="4" creationId="{9D90721C-6F6A-2418-0F33-6957EC225A27}"/>
          </ac:spMkLst>
        </pc:spChg>
        <pc:spChg chg="del mod">
          <ac:chgData name="Pouria Forouzesh" userId="475bbfa581636a77" providerId="LiveId" clId="{1789E90C-4473-4CB4-AAAC-2EC52CDC0D5D}" dt="2023-05-06T17:31:00.938" v="664" actId="12084"/>
          <ac:spMkLst>
            <pc:docMk/>
            <pc:sldMk cId="48242001" sldId="367"/>
            <ac:spMk id="6" creationId="{C8CF5046-3366-8683-A49E-7718CD90F922}"/>
          </ac:spMkLst>
        </pc:spChg>
        <pc:spChg chg="del">
          <ac:chgData name="Pouria Forouzesh" userId="475bbfa581636a77" providerId="LiveId" clId="{1789E90C-4473-4CB4-AAAC-2EC52CDC0D5D}" dt="2023-05-06T16:49:35.552" v="523" actId="478"/>
          <ac:spMkLst>
            <pc:docMk/>
            <pc:sldMk cId="48242001" sldId="367"/>
            <ac:spMk id="8" creationId="{429E8039-7B8B-AD66-E666-5B8382A5E475}"/>
          </ac:spMkLst>
        </pc:spChg>
        <pc:spChg chg="del">
          <ac:chgData name="Pouria Forouzesh" userId="475bbfa581636a77" providerId="LiveId" clId="{1789E90C-4473-4CB4-AAAC-2EC52CDC0D5D}" dt="2023-05-06T17:42:21.169" v="790" actId="12084"/>
          <ac:spMkLst>
            <pc:docMk/>
            <pc:sldMk cId="48242001" sldId="367"/>
            <ac:spMk id="9" creationId="{9783BDFC-3900-30CA-434F-BBBCAA132DC8}"/>
          </ac:spMkLst>
        </pc:spChg>
        <pc:graphicFrameChg chg="add mod modGraphic">
          <ac:chgData name="Pouria Forouzesh" userId="475bbfa581636a77" providerId="LiveId" clId="{1789E90C-4473-4CB4-AAAC-2EC52CDC0D5D}" dt="2023-05-11T09:30:00.254" v="8043" actId="404"/>
          <ac:graphicFrameMkLst>
            <pc:docMk/>
            <pc:sldMk cId="48242001" sldId="367"/>
            <ac:graphicFrameMk id="17" creationId="{8E979E74-C3A4-D9A9-D4F2-5F0E5451C24C}"/>
          </ac:graphicFrameMkLst>
        </pc:graphicFrameChg>
        <pc:graphicFrameChg chg="add mod">
          <ac:chgData name="Pouria Forouzesh" userId="475bbfa581636a77" providerId="LiveId" clId="{1789E90C-4473-4CB4-AAAC-2EC52CDC0D5D}" dt="2023-05-06T17:42:13.993" v="789"/>
          <ac:graphicFrameMkLst>
            <pc:docMk/>
            <pc:sldMk cId="48242001" sldId="367"/>
            <ac:graphicFrameMk id="18" creationId="{9F71A64C-25F7-80C9-7032-BD9080C12B50}"/>
          </ac:graphicFrameMkLst>
        </pc:graphicFrameChg>
        <pc:graphicFrameChg chg="add mod">
          <ac:chgData name="Pouria Forouzesh" userId="475bbfa581636a77" providerId="LiveId" clId="{1789E90C-4473-4CB4-AAAC-2EC52CDC0D5D}" dt="2023-05-06T17:42:23.623" v="791" actId="12100"/>
          <ac:graphicFrameMkLst>
            <pc:docMk/>
            <pc:sldMk cId="48242001" sldId="367"/>
            <ac:graphicFrameMk id="19" creationId="{168A8E48-9EED-32CC-AE88-8D65F1A9B327}"/>
          </ac:graphicFrameMkLst>
        </pc:graphicFrameChg>
        <pc:picChg chg="add del mod">
          <ac:chgData name="Pouria Forouzesh" userId="475bbfa581636a77" providerId="LiveId" clId="{1789E90C-4473-4CB4-AAAC-2EC52CDC0D5D}" dt="2023-05-06T16:57:21.478" v="551" actId="478"/>
          <ac:picMkLst>
            <pc:docMk/>
            <pc:sldMk cId="48242001" sldId="367"/>
            <ac:picMk id="7" creationId="{9AD86A54-380E-B825-9CDD-291A8524DCD0}"/>
          </ac:picMkLst>
        </pc:picChg>
        <pc:picChg chg="del">
          <ac:chgData name="Pouria Forouzesh" userId="475bbfa581636a77" providerId="LiveId" clId="{1789E90C-4473-4CB4-AAAC-2EC52CDC0D5D}" dt="2023-05-06T16:49:36.029" v="524" actId="478"/>
          <ac:picMkLst>
            <pc:docMk/>
            <pc:sldMk cId="48242001" sldId="367"/>
            <ac:picMk id="11" creationId="{8372F5C4-8A8C-6353-1FD9-09A112799381}"/>
          </ac:picMkLst>
        </pc:picChg>
        <pc:picChg chg="add mod">
          <ac:chgData name="Pouria Forouzesh" userId="475bbfa581636a77" providerId="LiveId" clId="{1789E90C-4473-4CB4-AAAC-2EC52CDC0D5D}" dt="2023-05-10T09:42:17.868" v="5970" actId="14861"/>
          <ac:picMkLst>
            <pc:docMk/>
            <pc:sldMk cId="48242001" sldId="367"/>
            <ac:picMk id="12" creationId="{F291D8FE-9AC0-22F5-A881-ED24171CCCCB}"/>
          </ac:picMkLst>
        </pc:picChg>
        <pc:picChg chg="add mod">
          <ac:chgData name="Pouria Forouzesh" userId="475bbfa581636a77" providerId="LiveId" clId="{1789E90C-4473-4CB4-AAAC-2EC52CDC0D5D}" dt="2023-05-10T09:40:45.060" v="5891" actId="1037"/>
          <ac:picMkLst>
            <pc:docMk/>
            <pc:sldMk cId="48242001" sldId="367"/>
            <ac:picMk id="14" creationId="{BA1DA2F9-2C8F-0A06-57D9-33923A19A016}"/>
          </ac:picMkLst>
        </pc:picChg>
        <pc:picChg chg="add mod">
          <ac:chgData name="Pouria Forouzesh" userId="475bbfa581636a77" providerId="LiveId" clId="{1789E90C-4473-4CB4-AAAC-2EC52CDC0D5D}" dt="2023-05-10T09:40:39.890" v="5888" actId="1037"/>
          <ac:picMkLst>
            <pc:docMk/>
            <pc:sldMk cId="48242001" sldId="367"/>
            <ac:picMk id="16" creationId="{0FE387D9-5339-4ECE-5F86-01FDA6FFBA66}"/>
          </ac:picMkLst>
        </pc:picChg>
        <pc:picChg chg="del">
          <ac:chgData name="Pouria Forouzesh" userId="475bbfa581636a77" providerId="LiveId" clId="{1789E90C-4473-4CB4-AAAC-2EC52CDC0D5D}" dt="2023-05-06T16:49:36.678" v="525" actId="478"/>
          <ac:picMkLst>
            <pc:docMk/>
            <pc:sldMk cId="48242001" sldId="367"/>
            <ac:picMk id="4098" creationId="{B643AA73-4E80-261D-EA7A-712FE8E1DB85}"/>
          </ac:picMkLst>
        </pc:picChg>
        <pc:picChg chg="add mod">
          <ac:chgData name="Pouria Forouzesh" userId="475bbfa581636a77" providerId="LiveId" clId="{1789E90C-4473-4CB4-AAAC-2EC52CDC0D5D}" dt="2023-05-10T09:40:28.100" v="5879" actId="14861"/>
          <ac:picMkLst>
            <pc:docMk/>
            <pc:sldMk cId="48242001" sldId="367"/>
            <ac:picMk id="6146" creationId="{1ADBA590-2DDF-C839-436C-B787BE10A2CE}"/>
          </ac:picMkLst>
        </pc:picChg>
      </pc:sldChg>
      <pc:sldChg chg="addSp delSp modSp add mod">
        <pc:chgData name="Pouria Forouzesh" userId="475bbfa581636a77" providerId="LiveId" clId="{1789E90C-4473-4CB4-AAAC-2EC52CDC0D5D}" dt="2023-05-11T09:30:45.349" v="8046" actId="20577"/>
        <pc:sldMkLst>
          <pc:docMk/>
          <pc:sldMk cId="2047631876" sldId="368"/>
        </pc:sldMkLst>
        <pc:spChg chg="del">
          <ac:chgData name="Pouria Forouzesh" userId="475bbfa581636a77" providerId="LiveId" clId="{1789E90C-4473-4CB4-AAAC-2EC52CDC0D5D}" dt="2023-05-06T17:00:07.906" v="579" actId="478"/>
          <ac:spMkLst>
            <pc:docMk/>
            <pc:sldMk cId="2047631876" sldId="368"/>
            <ac:spMk id="4" creationId="{9D90721C-6F6A-2418-0F33-6957EC225A27}"/>
          </ac:spMkLst>
        </pc:spChg>
        <pc:spChg chg="del mod">
          <ac:chgData name="Pouria Forouzesh" userId="475bbfa581636a77" providerId="LiveId" clId="{1789E90C-4473-4CB4-AAAC-2EC52CDC0D5D}" dt="2023-05-06T17:30:18.393" v="662" actId="12084"/>
          <ac:spMkLst>
            <pc:docMk/>
            <pc:sldMk cId="2047631876" sldId="368"/>
            <ac:spMk id="6" creationId="{C8CF5046-3366-8683-A49E-7718CD90F922}"/>
          </ac:spMkLst>
        </pc:spChg>
        <pc:spChg chg="del">
          <ac:chgData name="Pouria Forouzesh" userId="475bbfa581636a77" providerId="LiveId" clId="{1789E90C-4473-4CB4-AAAC-2EC52CDC0D5D}" dt="2023-05-06T17:19:55.463" v="619" actId="478"/>
          <ac:spMkLst>
            <pc:docMk/>
            <pc:sldMk cId="2047631876" sldId="368"/>
            <ac:spMk id="9" creationId="{9783BDFC-3900-30CA-434F-BBBCAA132DC8}"/>
          </ac:spMkLst>
        </pc:spChg>
        <pc:spChg chg="add del mod">
          <ac:chgData name="Pouria Forouzesh" userId="475bbfa581636a77" providerId="LiveId" clId="{1789E90C-4473-4CB4-AAAC-2EC52CDC0D5D}" dt="2023-05-06T17:16:27.645" v="604" actId="478"/>
          <ac:spMkLst>
            <pc:docMk/>
            <pc:sldMk cId="2047631876" sldId="368"/>
            <ac:spMk id="11" creationId="{31523A99-4DF8-94CC-C0E7-F6E519182237}"/>
          </ac:spMkLst>
        </pc:spChg>
        <pc:spChg chg="add del mod">
          <ac:chgData name="Pouria Forouzesh" userId="475bbfa581636a77" providerId="LiveId" clId="{1789E90C-4473-4CB4-AAAC-2EC52CDC0D5D}" dt="2023-05-06T17:43:29.344" v="801" actId="12084"/>
          <ac:spMkLst>
            <pc:docMk/>
            <pc:sldMk cId="2047631876" sldId="368"/>
            <ac:spMk id="13" creationId="{D0814753-F09B-A3B7-C649-DE1D571675D2}"/>
          </ac:spMkLst>
        </pc:spChg>
        <pc:spChg chg="add del mod">
          <ac:chgData name="Pouria Forouzesh" userId="475bbfa581636a77" providerId="LiveId" clId="{1789E90C-4473-4CB4-AAAC-2EC52CDC0D5D}" dt="2023-05-06T17:21:55.290" v="640" actId="12084"/>
          <ac:spMkLst>
            <pc:docMk/>
            <pc:sldMk cId="2047631876" sldId="368"/>
            <ac:spMk id="19" creationId="{ECFBEF4D-77D5-38A8-BC2C-A1029179D601}"/>
          </ac:spMkLst>
        </pc:spChg>
        <pc:graphicFrameChg chg="add mod modGraphic">
          <ac:chgData name="Pouria Forouzesh" userId="475bbfa581636a77" providerId="LiveId" clId="{1789E90C-4473-4CB4-AAAC-2EC52CDC0D5D}" dt="2023-05-11T09:30:45.349" v="8046" actId="20577"/>
          <ac:graphicFrameMkLst>
            <pc:docMk/>
            <pc:sldMk cId="2047631876" sldId="368"/>
            <ac:graphicFrameMk id="20" creationId="{FB70EC1D-82F2-A834-8001-0AE9A1B1C4BB}"/>
          </ac:graphicFrameMkLst>
        </pc:graphicFrameChg>
        <pc:graphicFrameChg chg="add mod">
          <ac:chgData name="Pouria Forouzesh" userId="475bbfa581636a77" providerId="LiveId" clId="{1789E90C-4473-4CB4-AAAC-2EC52CDC0D5D}" dt="2023-05-06T17:30:40.574" v="663" actId="12100"/>
          <ac:graphicFrameMkLst>
            <pc:docMk/>
            <pc:sldMk cId="2047631876" sldId="368"/>
            <ac:graphicFrameMk id="23" creationId="{D854E79C-258E-194D-8B6B-2F2CB2E55A58}"/>
          </ac:graphicFrameMkLst>
        </pc:graphicFrameChg>
        <pc:graphicFrameChg chg="add mod">
          <ac:chgData name="Pouria Forouzesh" userId="475bbfa581636a77" providerId="LiveId" clId="{1789E90C-4473-4CB4-AAAC-2EC52CDC0D5D}" dt="2023-05-06T17:43:32.469" v="802" actId="12100"/>
          <ac:graphicFrameMkLst>
            <pc:docMk/>
            <pc:sldMk cId="2047631876" sldId="368"/>
            <ac:graphicFrameMk id="24" creationId="{7A5A1E18-5EBA-4B42-6393-60188CF68222}"/>
          </ac:graphicFrameMkLst>
        </pc:graphicFrameChg>
        <pc:picChg chg="add mod">
          <ac:chgData name="Pouria Forouzesh" userId="475bbfa581636a77" providerId="LiveId" clId="{1789E90C-4473-4CB4-AAAC-2EC52CDC0D5D}" dt="2023-05-10T09:55:34.685" v="6866" actId="14861"/>
          <ac:picMkLst>
            <pc:docMk/>
            <pc:sldMk cId="2047631876" sldId="368"/>
            <ac:picMk id="5" creationId="{369231EB-698F-D23E-B7E7-BFE946D87D7C}"/>
          </ac:picMkLst>
        </pc:picChg>
        <pc:picChg chg="add mod">
          <ac:chgData name="Pouria Forouzesh" userId="475bbfa581636a77" providerId="LiveId" clId="{1789E90C-4473-4CB4-AAAC-2EC52CDC0D5D}" dt="2023-05-10T09:56:15.327" v="6909" actId="14861"/>
          <ac:picMkLst>
            <pc:docMk/>
            <pc:sldMk cId="2047631876" sldId="368"/>
            <ac:picMk id="8" creationId="{5B16A37D-12FD-CC8C-ADF5-3F45E58A96B4}"/>
          </ac:picMkLst>
        </pc:picChg>
        <pc:picChg chg="del">
          <ac:chgData name="Pouria Forouzesh" userId="475bbfa581636a77" providerId="LiveId" clId="{1789E90C-4473-4CB4-AAAC-2EC52CDC0D5D}" dt="2023-05-06T17:00:07.906" v="579" actId="478"/>
          <ac:picMkLst>
            <pc:docMk/>
            <pc:sldMk cId="2047631876" sldId="368"/>
            <ac:picMk id="12" creationId="{F291D8FE-9AC0-22F5-A881-ED24171CCCCB}"/>
          </ac:picMkLst>
        </pc:picChg>
        <pc:picChg chg="del">
          <ac:chgData name="Pouria Forouzesh" userId="475bbfa581636a77" providerId="LiveId" clId="{1789E90C-4473-4CB4-AAAC-2EC52CDC0D5D}" dt="2023-05-06T17:00:07.906" v="579" actId="478"/>
          <ac:picMkLst>
            <pc:docMk/>
            <pc:sldMk cId="2047631876" sldId="368"/>
            <ac:picMk id="14" creationId="{BA1DA2F9-2C8F-0A06-57D9-33923A19A016}"/>
          </ac:picMkLst>
        </pc:picChg>
        <pc:picChg chg="del">
          <ac:chgData name="Pouria Forouzesh" userId="475bbfa581636a77" providerId="LiveId" clId="{1789E90C-4473-4CB4-AAAC-2EC52CDC0D5D}" dt="2023-05-06T17:00:07.906" v="579" actId="478"/>
          <ac:picMkLst>
            <pc:docMk/>
            <pc:sldMk cId="2047631876" sldId="368"/>
            <ac:picMk id="16" creationId="{0FE387D9-5339-4ECE-5F86-01FDA6FFBA66}"/>
          </ac:picMkLst>
        </pc:picChg>
        <pc:picChg chg="add del mod">
          <ac:chgData name="Pouria Forouzesh" userId="475bbfa581636a77" providerId="LiveId" clId="{1789E90C-4473-4CB4-AAAC-2EC52CDC0D5D}" dt="2023-05-06T17:28:13.629" v="649" actId="478"/>
          <ac:picMkLst>
            <pc:docMk/>
            <pc:sldMk cId="2047631876" sldId="368"/>
            <ac:picMk id="17" creationId="{A37B3902-2D07-D025-E8D6-7F862E4CD082}"/>
          </ac:picMkLst>
        </pc:picChg>
        <pc:picChg chg="add mod">
          <ac:chgData name="Pouria Forouzesh" userId="475bbfa581636a77" providerId="LiveId" clId="{1789E90C-4473-4CB4-AAAC-2EC52CDC0D5D}" dt="2023-05-10T09:56:31.512" v="6951" actId="14861"/>
          <ac:picMkLst>
            <pc:docMk/>
            <pc:sldMk cId="2047631876" sldId="368"/>
            <ac:picMk id="22" creationId="{06700068-7750-9F0A-A88A-53C2078D3645}"/>
          </ac:picMkLst>
        </pc:picChg>
        <pc:picChg chg="del">
          <ac:chgData name="Pouria Forouzesh" userId="475bbfa581636a77" providerId="LiveId" clId="{1789E90C-4473-4CB4-AAAC-2EC52CDC0D5D}" dt="2023-05-06T17:00:07.906" v="579" actId="478"/>
          <ac:picMkLst>
            <pc:docMk/>
            <pc:sldMk cId="2047631876" sldId="368"/>
            <ac:picMk id="6146" creationId="{1ADBA590-2DDF-C839-436C-B787BE10A2CE}"/>
          </ac:picMkLst>
        </pc:picChg>
      </pc:sldChg>
      <pc:sldChg chg="addSp delSp modSp add mod modAnim">
        <pc:chgData name="Pouria Forouzesh" userId="475bbfa581636a77" providerId="LiveId" clId="{1789E90C-4473-4CB4-AAAC-2EC52CDC0D5D}" dt="2023-05-13T09:26:30.941" v="8975"/>
        <pc:sldMkLst>
          <pc:docMk/>
          <pc:sldMk cId="2896118615" sldId="369"/>
        </pc:sldMkLst>
        <pc:spChg chg="mod">
          <ac:chgData name="Pouria Forouzesh" userId="475bbfa581636a77" providerId="LiveId" clId="{1789E90C-4473-4CB4-AAAC-2EC52CDC0D5D}" dt="2023-05-11T10:02:09.411" v="8223" actId="11"/>
          <ac:spMkLst>
            <pc:docMk/>
            <pc:sldMk cId="2896118615" sldId="369"/>
            <ac:spMk id="3" creationId="{19BFB351-9672-108C-E147-881027146269}"/>
          </ac:spMkLst>
        </pc:spChg>
        <pc:spChg chg="mod">
          <ac:chgData name="Pouria Forouzesh" userId="475bbfa581636a77" providerId="LiveId" clId="{1789E90C-4473-4CB4-AAAC-2EC52CDC0D5D}" dt="2023-05-11T09:28:37.993" v="8040" actId="14100"/>
          <ac:spMkLst>
            <pc:docMk/>
            <pc:sldMk cId="2896118615" sldId="369"/>
            <ac:spMk id="5" creationId="{9E47F894-05C9-26B1-7C07-08289EB54692}"/>
          </ac:spMkLst>
        </pc:spChg>
        <pc:spChg chg="mod">
          <ac:chgData name="Pouria Forouzesh" userId="475bbfa581636a77" providerId="LiveId" clId="{1789E90C-4473-4CB4-AAAC-2EC52CDC0D5D}" dt="2023-05-06T17:54:41.957" v="832" actId="1076"/>
          <ac:spMkLst>
            <pc:docMk/>
            <pc:sldMk cId="2896118615" sldId="369"/>
            <ac:spMk id="7" creationId="{8635DDEB-499C-66BD-8A7C-AAE31553BCEF}"/>
          </ac:spMkLst>
        </pc:spChg>
        <pc:spChg chg="mod">
          <ac:chgData name="Pouria Forouzesh" userId="475bbfa581636a77" providerId="LiveId" clId="{1789E90C-4473-4CB4-AAAC-2EC52CDC0D5D}" dt="2023-05-06T17:54:40.369" v="831" actId="1076"/>
          <ac:spMkLst>
            <pc:docMk/>
            <pc:sldMk cId="2896118615" sldId="369"/>
            <ac:spMk id="8" creationId="{61EDA214-7EC8-8B9D-991E-2E84D43152FE}"/>
          </ac:spMkLst>
        </pc:spChg>
        <pc:spChg chg="mod">
          <ac:chgData name="Pouria Forouzesh" userId="475bbfa581636a77" providerId="LiveId" clId="{1789E90C-4473-4CB4-AAAC-2EC52CDC0D5D}" dt="2023-05-06T17:54:38.363" v="830" actId="1076"/>
          <ac:spMkLst>
            <pc:docMk/>
            <pc:sldMk cId="2896118615" sldId="369"/>
            <ac:spMk id="10" creationId="{669AFE70-FF79-18C5-08A7-01289F4E85CE}"/>
          </ac:spMkLst>
        </pc:spChg>
        <pc:spChg chg="add mod">
          <ac:chgData name="Pouria Forouzesh" userId="475bbfa581636a77" providerId="LiveId" clId="{1789E90C-4473-4CB4-AAAC-2EC52CDC0D5D}" dt="2023-05-11T10:01:46.792" v="8221" actId="1076"/>
          <ac:spMkLst>
            <pc:docMk/>
            <pc:sldMk cId="2896118615" sldId="369"/>
            <ac:spMk id="14" creationId="{83A88757-E9C6-02B6-D509-E657CF563507}"/>
          </ac:spMkLst>
        </pc:spChg>
        <pc:spChg chg="add del mod">
          <ac:chgData name="Pouria Forouzesh" userId="475bbfa581636a77" providerId="LiveId" clId="{1789E90C-4473-4CB4-AAAC-2EC52CDC0D5D}" dt="2023-05-11T10:02:46.906" v="8228" actId="12084"/>
          <ac:spMkLst>
            <pc:docMk/>
            <pc:sldMk cId="2896118615" sldId="369"/>
            <ac:spMk id="16" creationId="{69398D4C-3507-C34E-8935-DA0575CEF8D5}"/>
          </ac:spMkLst>
        </pc:spChg>
        <pc:grpChg chg="add mod">
          <ac:chgData name="Pouria Forouzesh" userId="475bbfa581636a77" providerId="LiveId" clId="{1789E90C-4473-4CB4-AAAC-2EC52CDC0D5D}" dt="2023-05-06T17:53:16.509" v="811" actId="14100"/>
          <ac:grpSpMkLst>
            <pc:docMk/>
            <pc:sldMk cId="2896118615" sldId="369"/>
            <ac:grpSpMk id="2" creationId="{FC48B5BF-75BF-8067-4BB1-80861D129569}"/>
          </ac:grpSpMkLst>
        </pc:grpChg>
        <pc:graphicFrameChg chg="add mod">
          <ac:chgData name="Pouria Forouzesh" userId="475bbfa581636a77" providerId="LiveId" clId="{1789E90C-4473-4CB4-AAAC-2EC52CDC0D5D}" dt="2023-05-11T10:03:00.539" v="8232" actId="1076"/>
          <ac:graphicFrameMkLst>
            <pc:docMk/>
            <pc:sldMk cId="2896118615" sldId="369"/>
            <ac:graphicFrameMk id="17" creationId="{507E07C0-B608-93D4-116E-4DB853D9429D}"/>
          </ac:graphicFrameMkLst>
        </pc:graphicFrameChg>
        <pc:picChg chg="mod">
          <ac:chgData name="Pouria Forouzesh" userId="475bbfa581636a77" providerId="LiveId" clId="{1789E90C-4473-4CB4-AAAC-2EC52CDC0D5D}" dt="2023-05-11T09:28:14.412" v="8039" actId="1036"/>
          <ac:picMkLst>
            <pc:docMk/>
            <pc:sldMk cId="2896118615" sldId="369"/>
            <ac:picMk id="4" creationId="{13FDFA67-18C9-3E88-75CF-105F3B37F952}"/>
          </ac:picMkLst>
        </pc:picChg>
        <pc:picChg chg="del">
          <ac:chgData name="Pouria Forouzesh" userId="475bbfa581636a77" providerId="LiveId" clId="{1789E90C-4473-4CB4-AAAC-2EC52CDC0D5D}" dt="2023-05-06T17:53:01.989" v="806" actId="478"/>
          <ac:picMkLst>
            <pc:docMk/>
            <pc:sldMk cId="2896118615" sldId="369"/>
            <ac:picMk id="9" creationId="{5CADD389-5B8D-A20D-6AAA-B80AE000A490}"/>
          </ac:picMkLst>
        </pc:picChg>
        <pc:picChg chg="add mod">
          <ac:chgData name="Pouria Forouzesh" userId="475bbfa581636a77" providerId="LiveId" clId="{1789E90C-4473-4CB4-AAAC-2EC52CDC0D5D}" dt="2023-05-11T09:26:49.501" v="7976" actId="14861"/>
          <ac:picMkLst>
            <pc:docMk/>
            <pc:sldMk cId="2896118615" sldId="369"/>
            <ac:picMk id="11" creationId="{A795DB06-2287-CF83-C20A-800C89A6F66F}"/>
          </ac:picMkLst>
        </pc:picChg>
        <pc:picChg chg="add mod">
          <ac:chgData name="Pouria Forouzesh" userId="475bbfa581636a77" providerId="LiveId" clId="{1789E90C-4473-4CB4-AAAC-2EC52CDC0D5D}" dt="2023-05-11T10:03:14.907" v="8258" actId="14861"/>
          <ac:picMkLst>
            <pc:docMk/>
            <pc:sldMk cId="2896118615" sldId="369"/>
            <ac:picMk id="12" creationId="{827404A8-AC21-D87B-B322-6442F1C5F2E5}"/>
          </ac:picMkLst>
        </pc:picChg>
        <pc:picChg chg="del">
          <ac:chgData name="Pouria Forouzesh" userId="475bbfa581636a77" providerId="LiveId" clId="{1789E90C-4473-4CB4-AAAC-2EC52CDC0D5D}" dt="2023-05-06T17:53:02.431" v="807" actId="478"/>
          <ac:picMkLst>
            <pc:docMk/>
            <pc:sldMk cId="2896118615" sldId="369"/>
            <ac:picMk id="12" creationId="{C18064AA-B4EE-8FE2-0918-3B6886C61B00}"/>
          </ac:picMkLst>
        </pc:picChg>
        <pc:picChg chg="add mod">
          <ac:chgData name="Pouria Forouzesh" userId="475bbfa581636a77" providerId="LiveId" clId="{1789E90C-4473-4CB4-AAAC-2EC52CDC0D5D}" dt="2023-05-11T09:27:15.957" v="7996" actId="14861"/>
          <ac:picMkLst>
            <pc:docMk/>
            <pc:sldMk cId="2896118615" sldId="369"/>
            <ac:picMk id="13" creationId="{AD6748C7-2158-308E-2209-EF64A9821776}"/>
          </ac:picMkLst>
        </pc:picChg>
      </pc:sldChg>
      <pc:sldChg chg="addSp delSp modSp add mod">
        <pc:chgData name="Pouria Forouzesh" userId="475bbfa581636a77" providerId="LiveId" clId="{1789E90C-4473-4CB4-AAAC-2EC52CDC0D5D}" dt="2023-05-11T09:02:02.136" v="7504" actId="20577"/>
        <pc:sldMkLst>
          <pc:docMk/>
          <pc:sldMk cId="2408483400" sldId="370"/>
        </pc:sldMkLst>
        <pc:spChg chg="add mod">
          <ac:chgData name="Pouria Forouzesh" userId="475bbfa581636a77" providerId="LiveId" clId="{1789E90C-4473-4CB4-AAAC-2EC52CDC0D5D}" dt="2023-05-11T09:02:02.136" v="7504" actId="20577"/>
          <ac:spMkLst>
            <pc:docMk/>
            <pc:sldMk cId="2408483400" sldId="370"/>
            <ac:spMk id="4" creationId="{025E7BC3-A9E7-594B-E494-5EE2E6ECF2DF}"/>
          </ac:spMkLst>
        </pc:spChg>
        <pc:spChg chg="del mod">
          <ac:chgData name="Pouria Forouzesh" userId="475bbfa581636a77" providerId="LiveId" clId="{1789E90C-4473-4CB4-AAAC-2EC52CDC0D5D}" dt="2023-05-08T14:00:42.675" v="1356" actId="12084"/>
          <ac:spMkLst>
            <pc:docMk/>
            <pc:sldMk cId="2408483400" sldId="370"/>
            <ac:spMk id="4" creationId="{AA406CD9-6E54-682A-CC35-A12BEE159251}"/>
          </ac:spMkLst>
        </pc:spChg>
        <pc:graphicFrameChg chg="add mod">
          <ac:chgData name="Pouria Forouzesh" userId="475bbfa581636a77" providerId="LiveId" clId="{1789E90C-4473-4CB4-AAAC-2EC52CDC0D5D}" dt="2023-05-08T14:00:58.908" v="1366" actId="1037"/>
          <ac:graphicFrameMkLst>
            <pc:docMk/>
            <pc:sldMk cId="2408483400" sldId="370"/>
            <ac:graphicFrameMk id="3" creationId="{6DFD23C7-25AD-E9C3-AE96-5E95F8FDBB17}"/>
          </ac:graphicFrameMkLst>
        </pc:graphicFrameChg>
        <pc:picChg chg="del">
          <ac:chgData name="Pouria Forouzesh" userId="475bbfa581636a77" providerId="LiveId" clId="{1789E90C-4473-4CB4-AAAC-2EC52CDC0D5D}" dt="2023-05-08T10:09:00.212" v="1020" actId="478"/>
          <ac:picMkLst>
            <pc:docMk/>
            <pc:sldMk cId="2408483400" sldId="370"/>
            <ac:picMk id="1026" creationId="{3D3FF1B1-96DD-A24C-4BAA-6CED7A3C7C6B}"/>
          </ac:picMkLst>
        </pc:picChg>
        <pc:picChg chg="del">
          <ac:chgData name="Pouria Forouzesh" userId="475bbfa581636a77" providerId="LiveId" clId="{1789E90C-4473-4CB4-AAAC-2EC52CDC0D5D}" dt="2023-05-08T10:09:58.941" v="1029" actId="478"/>
          <ac:picMkLst>
            <pc:docMk/>
            <pc:sldMk cId="2408483400" sldId="370"/>
            <ac:picMk id="1028" creationId="{B1C51718-A042-DD2E-1F7C-A4CAC4F67391}"/>
          </ac:picMkLst>
        </pc:picChg>
        <pc:picChg chg="del">
          <ac:chgData name="Pouria Forouzesh" userId="475bbfa581636a77" providerId="LiveId" clId="{1789E90C-4473-4CB4-AAAC-2EC52CDC0D5D}" dt="2023-05-08T10:10:27.119" v="1033" actId="478"/>
          <ac:picMkLst>
            <pc:docMk/>
            <pc:sldMk cId="2408483400" sldId="370"/>
            <ac:picMk id="1030" creationId="{13BF6523-6F01-BFCE-AF4E-BCE9F9E5C5F6}"/>
          </ac:picMkLst>
        </pc:picChg>
        <pc:picChg chg="del">
          <ac:chgData name="Pouria Forouzesh" userId="475bbfa581636a77" providerId="LiveId" clId="{1789E90C-4473-4CB4-AAAC-2EC52CDC0D5D}" dt="2023-05-08T10:09:43.682" v="1021" actId="478"/>
          <ac:picMkLst>
            <pc:docMk/>
            <pc:sldMk cId="2408483400" sldId="370"/>
            <ac:picMk id="1032" creationId="{D225F96A-BBD1-63A9-C818-120CC9B8CC3E}"/>
          </ac:picMkLst>
        </pc:picChg>
        <pc:picChg chg="add mod">
          <ac:chgData name="Pouria Forouzesh" userId="475bbfa581636a77" providerId="LiveId" clId="{1789E90C-4473-4CB4-AAAC-2EC52CDC0D5D}" dt="2023-05-10T09:35:05.375" v="5541" actId="14861"/>
          <ac:picMkLst>
            <pc:docMk/>
            <pc:sldMk cId="2408483400" sldId="370"/>
            <ac:picMk id="2050" creationId="{E069A5D5-7551-5246-ACD4-71B294968089}"/>
          </ac:picMkLst>
        </pc:picChg>
        <pc:picChg chg="add mod">
          <ac:chgData name="Pouria Forouzesh" userId="475bbfa581636a77" providerId="LiveId" clId="{1789E90C-4473-4CB4-AAAC-2EC52CDC0D5D}" dt="2023-05-10T09:34:16.133" v="5472" actId="1037"/>
          <ac:picMkLst>
            <pc:docMk/>
            <pc:sldMk cId="2408483400" sldId="370"/>
            <ac:picMk id="2052" creationId="{DD38CF2F-4D75-5A78-CBF9-AA415BCCD418}"/>
          </ac:picMkLst>
        </pc:picChg>
        <pc:picChg chg="add mod">
          <ac:chgData name="Pouria Forouzesh" userId="475bbfa581636a77" providerId="LiveId" clId="{1789E90C-4473-4CB4-AAAC-2EC52CDC0D5D}" dt="2023-05-10T09:34:38.257" v="5509" actId="1076"/>
          <ac:picMkLst>
            <pc:docMk/>
            <pc:sldMk cId="2408483400" sldId="370"/>
            <ac:picMk id="2054" creationId="{67AA65AD-808E-0422-075F-A262330FFBA3}"/>
          </ac:picMkLst>
        </pc:picChg>
      </pc:sldChg>
      <pc:sldChg chg="addSp delSp modSp add del mod">
        <pc:chgData name="Pouria Forouzesh" userId="475bbfa581636a77" providerId="LiveId" clId="{1789E90C-4473-4CB4-AAAC-2EC52CDC0D5D}" dt="2023-05-08T13:57:27.467" v="1345" actId="2696"/>
        <pc:sldMkLst>
          <pc:docMk/>
          <pc:sldMk cId="325695483" sldId="371"/>
        </pc:sldMkLst>
        <pc:spChg chg="mod">
          <ac:chgData name="Pouria Forouzesh" userId="475bbfa581636a77" providerId="LiveId" clId="{1789E90C-4473-4CB4-AAAC-2EC52CDC0D5D}" dt="2023-05-08T13:56:55.247" v="1338" actId="21"/>
          <ac:spMkLst>
            <pc:docMk/>
            <pc:sldMk cId="325695483" sldId="371"/>
            <ac:spMk id="4" creationId="{D5AF16B4-F8E7-15E8-7CE1-E2179E0AC28B}"/>
          </ac:spMkLst>
        </pc:spChg>
        <pc:picChg chg="del">
          <ac:chgData name="Pouria Forouzesh" userId="475bbfa581636a77" providerId="LiveId" clId="{1789E90C-4473-4CB4-AAAC-2EC52CDC0D5D}" dt="2023-05-08T10:44:01.498" v="1230" actId="478"/>
          <ac:picMkLst>
            <pc:docMk/>
            <pc:sldMk cId="325695483" sldId="371"/>
            <ac:picMk id="5122" creationId="{5B152353-9709-ECC8-F633-1D15C48D9897}"/>
          </ac:picMkLst>
        </pc:picChg>
        <pc:picChg chg="del">
          <ac:chgData name="Pouria Forouzesh" userId="475bbfa581636a77" providerId="LiveId" clId="{1789E90C-4473-4CB4-AAAC-2EC52CDC0D5D}" dt="2023-05-08T10:44:01.498" v="1230" actId="478"/>
          <ac:picMkLst>
            <pc:docMk/>
            <pc:sldMk cId="325695483" sldId="371"/>
            <ac:picMk id="5124" creationId="{625E693A-D04F-3A9F-E577-787D68E92A42}"/>
          </ac:picMkLst>
        </pc:picChg>
        <pc:picChg chg="del">
          <ac:chgData name="Pouria Forouzesh" userId="475bbfa581636a77" providerId="LiveId" clId="{1789E90C-4473-4CB4-AAAC-2EC52CDC0D5D}" dt="2023-05-08T10:44:01.498" v="1230" actId="478"/>
          <ac:picMkLst>
            <pc:docMk/>
            <pc:sldMk cId="325695483" sldId="371"/>
            <ac:picMk id="5126" creationId="{0ACB9EA7-6ACC-80CF-EE87-EB12A95C4AC9}"/>
          </ac:picMkLst>
        </pc:picChg>
        <pc:picChg chg="add del mod">
          <ac:chgData name="Pouria Forouzesh" userId="475bbfa581636a77" providerId="LiveId" clId="{1789E90C-4473-4CB4-AAAC-2EC52CDC0D5D}" dt="2023-05-08T13:55:37.768" v="1311" actId="21"/>
          <ac:picMkLst>
            <pc:docMk/>
            <pc:sldMk cId="325695483" sldId="371"/>
            <ac:picMk id="7170" creationId="{E65F4EB7-CA02-0F1F-24A4-ED281577EC3B}"/>
          </ac:picMkLst>
        </pc:picChg>
        <pc:picChg chg="add del mod">
          <ac:chgData name="Pouria Forouzesh" userId="475bbfa581636a77" providerId="LiveId" clId="{1789E90C-4473-4CB4-AAAC-2EC52CDC0D5D}" dt="2023-05-08T13:55:53.164" v="1321" actId="21"/>
          <ac:picMkLst>
            <pc:docMk/>
            <pc:sldMk cId="325695483" sldId="371"/>
            <ac:picMk id="7172" creationId="{D9D06E75-2582-218B-A65B-C1938A00C36C}"/>
          </ac:picMkLst>
        </pc:picChg>
      </pc:sldChg>
      <pc:sldChg chg="addSp delSp modSp add mod ord modAnim">
        <pc:chgData name="Pouria Forouzesh" userId="475bbfa581636a77" providerId="LiveId" clId="{1789E90C-4473-4CB4-AAAC-2EC52CDC0D5D}" dt="2023-05-13T09:47:06.207" v="9079"/>
        <pc:sldMkLst>
          <pc:docMk/>
          <pc:sldMk cId="2951343390" sldId="372"/>
        </pc:sldMkLst>
        <pc:spChg chg="mod">
          <ac:chgData name="Pouria Forouzesh" userId="475bbfa581636a77" providerId="LiveId" clId="{1789E90C-4473-4CB4-AAAC-2EC52CDC0D5D}" dt="2023-05-11T10:44:55.394" v="8822" actId="14100"/>
          <ac:spMkLst>
            <pc:docMk/>
            <pc:sldMk cId="2951343390" sldId="372"/>
            <ac:spMk id="2" creationId="{EE5C1CF8-79A4-9AAA-5155-661C71B615FD}"/>
          </ac:spMkLst>
        </pc:spChg>
        <pc:spChg chg="add del mod">
          <ac:chgData name="Pouria Forouzesh" userId="475bbfa581636a77" providerId="LiveId" clId="{1789E90C-4473-4CB4-AAAC-2EC52CDC0D5D}" dt="2023-05-13T09:44:58.880" v="9041" actId="12084"/>
          <ac:spMkLst>
            <pc:docMk/>
            <pc:sldMk cId="2951343390" sldId="372"/>
            <ac:spMk id="3" creationId="{69AB9A06-73E1-E3F5-F105-5044BB08CD74}"/>
          </ac:spMkLst>
        </pc:spChg>
        <pc:spChg chg="del mod">
          <ac:chgData name="Pouria Forouzesh" userId="475bbfa581636a77" providerId="LiveId" clId="{1789E90C-4473-4CB4-AAAC-2EC52CDC0D5D}" dt="2023-05-08T14:02:30.482" v="1387" actId="12084"/>
          <ac:spMkLst>
            <pc:docMk/>
            <pc:sldMk cId="2951343390" sldId="372"/>
            <ac:spMk id="4" creationId="{D5AF16B4-F8E7-15E8-7CE1-E2179E0AC28B}"/>
          </ac:spMkLst>
        </pc:spChg>
        <pc:graphicFrameChg chg="add mod">
          <ac:chgData name="Pouria Forouzesh" userId="475bbfa581636a77" providerId="LiveId" clId="{1789E90C-4473-4CB4-AAAC-2EC52CDC0D5D}" dt="2023-05-13T09:46:45.925" v="9076" actId="12100"/>
          <ac:graphicFrameMkLst>
            <pc:docMk/>
            <pc:sldMk cId="2951343390" sldId="372"/>
            <ac:graphicFrameMk id="4" creationId="{9A852648-DCCF-AD7D-A62C-74FFDC187F63}"/>
          </ac:graphicFrameMkLst>
        </pc:graphicFrameChg>
        <pc:graphicFrameChg chg="add mod">
          <ac:chgData name="Pouria Forouzesh" userId="475bbfa581636a77" providerId="LiveId" clId="{1789E90C-4473-4CB4-AAAC-2EC52CDC0D5D}" dt="2023-05-08T14:02:42.489" v="1391" actId="1076"/>
          <ac:graphicFrameMkLst>
            <pc:docMk/>
            <pc:sldMk cId="2951343390" sldId="372"/>
            <ac:graphicFrameMk id="8" creationId="{8C45601B-8BA9-C005-B7B9-3A8F0BEC770E}"/>
          </ac:graphicFrameMkLst>
        </pc:graphicFrameChg>
        <pc:picChg chg="add del mod">
          <ac:chgData name="Pouria Forouzesh" userId="475bbfa581636a77" providerId="LiveId" clId="{1789E90C-4473-4CB4-AAAC-2EC52CDC0D5D}" dt="2023-05-11T10:45:38.999" v="8830" actId="21"/>
          <ac:picMkLst>
            <pc:docMk/>
            <pc:sldMk cId="2951343390" sldId="372"/>
            <ac:picMk id="4" creationId="{A9610900-1E5E-6053-F4BC-64A7A4857933}"/>
          </ac:picMkLst>
        </pc:picChg>
        <pc:picChg chg="add mod">
          <ac:chgData name="Pouria Forouzesh" userId="475bbfa581636a77" providerId="LiveId" clId="{1789E90C-4473-4CB4-AAAC-2EC52CDC0D5D}" dt="2023-05-10T09:27:56.795" v="4922" actId="14861"/>
          <ac:picMkLst>
            <pc:docMk/>
            <pc:sldMk cId="2951343390" sldId="372"/>
            <ac:picMk id="5" creationId="{8DA1056D-76FA-D5D3-0CEB-9A65216312F3}"/>
          </ac:picMkLst>
        </pc:picChg>
        <pc:picChg chg="add mod">
          <ac:chgData name="Pouria Forouzesh" userId="475bbfa581636a77" providerId="LiveId" clId="{1789E90C-4473-4CB4-AAAC-2EC52CDC0D5D}" dt="2023-05-11T10:45:15.460" v="8828" actId="1037"/>
          <ac:picMkLst>
            <pc:docMk/>
            <pc:sldMk cId="2951343390" sldId="372"/>
            <ac:picMk id="6" creationId="{969E74A2-95FB-C8EA-4BA2-F42C75772E68}"/>
          </ac:picMkLst>
        </pc:picChg>
        <pc:picChg chg="add mod">
          <ac:chgData name="Pouria Forouzesh" userId="475bbfa581636a77" providerId="LiveId" clId="{1789E90C-4473-4CB4-AAAC-2EC52CDC0D5D}" dt="2023-05-11T10:45:15.460" v="8828" actId="1037"/>
          <ac:picMkLst>
            <pc:docMk/>
            <pc:sldMk cId="2951343390" sldId="372"/>
            <ac:picMk id="7" creationId="{7CFEFC67-CA6A-833F-4744-8F4CB12586CD}"/>
          </ac:picMkLst>
        </pc:picChg>
        <pc:picChg chg="add mod">
          <ac:chgData name="Pouria Forouzesh" userId="475bbfa581636a77" providerId="LiveId" clId="{1789E90C-4473-4CB4-AAAC-2EC52CDC0D5D}" dt="2023-05-11T10:45:15.460" v="8828" actId="1037"/>
          <ac:picMkLst>
            <pc:docMk/>
            <pc:sldMk cId="2951343390" sldId="372"/>
            <ac:picMk id="6146" creationId="{0B7AFAF8-17D4-B612-1902-D544C64059F2}"/>
          </ac:picMkLst>
        </pc:picChg>
        <pc:picChg chg="add mod">
          <ac:chgData name="Pouria Forouzesh" userId="475bbfa581636a77" providerId="LiveId" clId="{1789E90C-4473-4CB4-AAAC-2EC52CDC0D5D}" dt="2023-05-11T10:45:15.460" v="8828" actId="1037"/>
          <ac:picMkLst>
            <pc:docMk/>
            <pc:sldMk cId="2951343390" sldId="372"/>
            <ac:picMk id="6148" creationId="{37EAD474-5598-F5CB-60C5-ABC564B08738}"/>
          </ac:picMkLst>
        </pc:picChg>
      </pc:sldChg>
      <pc:sldChg chg="addSp delSp modSp add mod ord modAnim">
        <pc:chgData name="Pouria Forouzesh" userId="475bbfa581636a77" providerId="LiveId" clId="{1789E90C-4473-4CB4-AAAC-2EC52CDC0D5D}" dt="2023-05-13T09:28:35.646" v="8984"/>
        <pc:sldMkLst>
          <pc:docMk/>
          <pc:sldMk cId="991050804" sldId="373"/>
        </pc:sldMkLst>
        <pc:spChg chg="add mod">
          <ac:chgData name="Pouria Forouzesh" userId="475bbfa581636a77" providerId="LiveId" clId="{1789E90C-4473-4CB4-AAAC-2EC52CDC0D5D}" dt="2023-05-13T09:27:37.711" v="8977" actId="207"/>
          <ac:spMkLst>
            <pc:docMk/>
            <pc:sldMk cId="991050804" sldId="373"/>
            <ac:spMk id="3" creationId="{D468C8CF-8073-B6CA-F1ED-6F8D5F8C4E3F}"/>
          </ac:spMkLst>
        </pc:spChg>
        <pc:spChg chg="add mod">
          <ac:chgData name="Pouria Forouzesh" userId="475bbfa581636a77" providerId="LiveId" clId="{1789E90C-4473-4CB4-AAAC-2EC52CDC0D5D}" dt="2023-05-13T09:28:12.407" v="8982" actId="207"/>
          <ac:spMkLst>
            <pc:docMk/>
            <pc:sldMk cId="991050804" sldId="373"/>
            <ac:spMk id="5" creationId="{5E9375DC-28D7-0897-F9CC-78DDF9BE09E4}"/>
          </ac:spMkLst>
        </pc:spChg>
        <pc:graphicFrameChg chg="mod">
          <ac:chgData name="Pouria Forouzesh" userId="475bbfa581636a77" providerId="LiveId" clId="{1789E90C-4473-4CB4-AAAC-2EC52CDC0D5D}" dt="2023-05-09T10:06:12.918" v="1663"/>
          <ac:graphicFrameMkLst>
            <pc:docMk/>
            <pc:sldMk cId="991050804" sldId="373"/>
            <ac:graphicFrameMk id="20" creationId="{C1C25155-4960-EC38-9A48-8AC1011623A9}"/>
          </ac:graphicFrameMkLst>
        </pc:graphicFrameChg>
        <pc:graphicFrameChg chg="del mod">
          <ac:chgData name="Pouria Forouzesh" userId="475bbfa581636a77" providerId="LiveId" clId="{1789E90C-4473-4CB4-AAAC-2EC52CDC0D5D}" dt="2023-05-09T10:05:45.649" v="1654" actId="478"/>
          <ac:graphicFrameMkLst>
            <pc:docMk/>
            <pc:sldMk cId="991050804" sldId="373"/>
            <ac:graphicFrameMk id="21" creationId="{B0068A9C-962B-EB2A-4E64-AC52E204DDD0}"/>
          </ac:graphicFrameMkLst>
        </pc:graphicFrameChg>
        <pc:picChg chg="add mod">
          <ac:chgData name="Pouria Forouzesh" userId="475bbfa581636a77" providerId="LiveId" clId="{1789E90C-4473-4CB4-AAAC-2EC52CDC0D5D}" dt="2023-05-10T09:51:37.935" v="6741" actId="14100"/>
          <ac:picMkLst>
            <pc:docMk/>
            <pc:sldMk cId="991050804" sldId="373"/>
            <ac:picMk id="4" creationId="{247A928E-B881-DA32-F804-0C12B6770A4C}"/>
          </ac:picMkLst>
        </pc:picChg>
        <pc:picChg chg="del">
          <ac:chgData name="Pouria Forouzesh" userId="475bbfa581636a77" providerId="LiveId" clId="{1789E90C-4473-4CB4-AAAC-2EC52CDC0D5D}" dt="2023-05-09T10:05:52.465" v="1655" actId="478"/>
          <ac:picMkLst>
            <pc:docMk/>
            <pc:sldMk cId="991050804" sldId="373"/>
            <ac:picMk id="17" creationId="{102D612C-C021-CC60-4433-329DFF98CF08}"/>
          </ac:picMkLst>
        </pc:picChg>
      </pc:sldChg>
      <pc:sldChg chg="add del">
        <pc:chgData name="Pouria Forouzesh" userId="475bbfa581636a77" providerId="LiveId" clId="{1789E90C-4473-4CB4-AAAC-2EC52CDC0D5D}" dt="2023-05-10T08:54:04.057" v="2842" actId="2696"/>
        <pc:sldMkLst>
          <pc:docMk/>
          <pc:sldMk cId="848639901" sldId="374"/>
        </pc:sldMkLst>
      </pc:sldChg>
      <pc:sldChg chg="add del">
        <pc:chgData name="Pouria Forouzesh" userId="475bbfa581636a77" providerId="LiveId" clId="{1789E90C-4473-4CB4-AAAC-2EC52CDC0D5D}" dt="2023-05-10T08:54:00.306" v="2841" actId="2696"/>
        <pc:sldMkLst>
          <pc:docMk/>
          <pc:sldMk cId="2368777337" sldId="375"/>
        </pc:sldMkLst>
      </pc:sldChg>
      <pc:sldChg chg="addSp delSp modSp add mod ord">
        <pc:chgData name="Pouria Forouzesh" userId="475bbfa581636a77" providerId="LiveId" clId="{1789E90C-4473-4CB4-AAAC-2EC52CDC0D5D}" dt="2023-05-11T09:45:34.452" v="8191" actId="14100"/>
        <pc:sldMkLst>
          <pc:docMk/>
          <pc:sldMk cId="1203718104" sldId="376"/>
        </pc:sldMkLst>
        <pc:spChg chg="add del mod">
          <ac:chgData name="Pouria Forouzesh" userId="475bbfa581636a77" providerId="LiveId" clId="{1789E90C-4473-4CB4-AAAC-2EC52CDC0D5D}" dt="2023-05-10T08:56:50.172" v="2860" actId="12084"/>
          <ac:spMkLst>
            <pc:docMk/>
            <pc:sldMk cId="1203718104" sldId="376"/>
            <ac:spMk id="4" creationId="{B72F53C3-1578-A0D4-3ADF-51A0DD3155CB}"/>
          </ac:spMkLst>
        </pc:spChg>
        <pc:spChg chg="add mod">
          <ac:chgData name="Pouria Forouzesh" userId="475bbfa581636a77" providerId="LiveId" clId="{1789E90C-4473-4CB4-AAAC-2EC52CDC0D5D}" dt="2023-05-11T09:44:34.777" v="8158"/>
          <ac:spMkLst>
            <pc:docMk/>
            <pc:sldMk cId="1203718104" sldId="376"/>
            <ac:spMk id="4" creationId="{C07A559E-17AC-56DF-1C3A-0BD593CACBBF}"/>
          </ac:spMkLst>
        </pc:spChg>
        <pc:spChg chg="mod">
          <ac:chgData name="Pouria Forouzesh" userId="475bbfa581636a77" providerId="LiveId" clId="{1789E90C-4473-4CB4-AAAC-2EC52CDC0D5D}" dt="2023-05-11T09:45:02.033" v="8178"/>
          <ac:spMkLst>
            <pc:docMk/>
            <pc:sldMk cId="1203718104" sldId="376"/>
            <ac:spMk id="6" creationId="{A8CB414E-B4A4-D2F1-D21E-BCD20DA242C5}"/>
          </ac:spMkLst>
        </pc:spChg>
        <pc:spChg chg="add mod">
          <ac:chgData name="Pouria Forouzesh" userId="475bbfa581636a77" providerId="LiveId" clId="{1789E90C-4473-4CB4-AAAC-2EC52CDC0D5D}" dt="2023-05-11T09:44:34.777" v="8158"/>
          <ac:spMkLst>
            <pc:docMk/>
            <pc:sldMk cId="1203718104" sldId="376"/>
            <ac:spMk id="7" creationId="{C3D95481-7E0E-E841-86E7-3921360FAC26}"/>
          </ac:spMkLst>
        </pc:spChg>
        <pc:spChg chg="add del mod">
          <ac:chgData name="Pouria Forouzesh" userId="475bbfa581636a77" providerId="LiveId" clId="{1789E90C-4473-4CB4-AAAC-2EC52CDC0D5D}" dt="2023-05-11T09:45:19.831" v="8184" actId="12084"/>
          <ac:spMkLst>
            <pc:docMk/>
            <pc:sldMk cId="1203718104" sldId="376"/>
            <ac:spMk id="10" creationId="{EA4A7337-A804-DD24-6F12-092A0BCF4568}"/>
          </ac:spMkLst>
        </pc:spChg>
        <pc:grpChg chg="add mod">
          <ac:chgData name="Pouria Forouzesh" userId="475bbfa581636a77" providerId="LiveId" clId="{1789E90C-4473-4CB4-AAAC-2EC52CDC0D5D}" dt="2023-05-11T09:44:39.502" v="8159" actId="1076"/>
          <ac:grpSpMkLst>
            <pc:docMk/>
            <pc:sldMk cId="1203718104" sldId="376"/>
            <ac:grpSpMk id="3" creationId="{0F8E6FDD-E539-5C34-5A03-B001150BA7B4}"/>
          </ac:grpSpMkLst>
        </pc:grpChg>
        <pc:graphicFrameChg chg="add del mod">
          <ac:chgData name="Pouria Forouzesh" userId="475bbfa581636a77" providerId="LiveId" clId="{1789E90C-4473-4CB4-AAAC-2EC52CDC0D5D}" dt="2023-05-11T09:44:44.726" v="8162" actId="478"/>
          <ac:graphicFrameMkLst>
            <pc:docMk/>
            <pc:sldMk cId="1203718104" sldId="376"/>
            <ac:graphicFrameMk id="5" creationId="{424C1860-792A-C451-5A77-2878F8AB3A3C}"/>
          </ac:graphicFrameMkLst>
        </pc:graphicFrameChg>
        <pc:graphicFrameChg chg="add mod">
          <ac:chgData name="Pouria Forouzesh" userId="475bbfa581636a77" providerId="LiveId" clId="{1789E90C-4473-4CB4-AAAC-2EC52CDC0D5D}" dt="2023-05-11T09:45:34.452" v="8191" actId="14100"/>
          <ac:graphicFrameMkLst>
            <pc:docMk/>
            <pc:sldMk cId="1203718104" sldId="376"/>
            <ac:graphicFrameMk id="12" creationId="{5DF39348-2D13-FB74-6028-5C1E10C139A9}"/>
          </ac:graphicFrameMkLst>
        </pc:graphicFrameChg>
        <pc:picChg chg="del">
          <ac:chgData name="Pouria Forouzesh" userId="475bbfa581636a77" providerId="LiveId" clId="{1789E90C-4473-4CB4-AAAC-2EC52CDC0D5D}" dt="2023-05-10T08:57:46.959" v="2869" actId="478"/>
          <ac:picMkLst>
            <pc:docMk/>
            <pc:sldMk cId="1203718104" sldId="376"/>
            <ac:picMk id="3" creationId="{72F22D5D-2376-1743-32C0-15A9C4000D15}"/>
          </ac:picMkLst>
        </pc:picChg>
        <pc:picChg chg="del">
          <ac:chgData name="Pouria Forouzesh" userId="475bbfa581636a77" providerId="LiveId" clId="{1789E90C-4473-4CB4-AAAC-2EC52CDC0D5D}" dt="2023-05-10T08:59:25.655" v="2967" actId="478"/>
          <ac:picMkLst>
            <pc:docMk/>
            <pc:sldMk cId="1203718104" sldId="376"/>
            <ac:picMk id="8" creationId="{CAB6181E-C1CD-A992-D257-B7BB1EF4DD8E}"/>
          </ac:picMkLst>
        </pc:picChg>
        <pc:picChg chg="add mod">
          <ac:chgData name="Pouria Forouzesh" userId="475bbfa581636a77" providerId="LiveId" clId="{1789E90C-4473-4CB4-AAAC-2EC52CDC0D5D}" dt="2023-05-10T10:00:34.574" v="7211" actId="14861"/>
          <ac:picMkLst>
            <pc:docMk/>
            <pc:sldMk cId="1203718104" sldId="376"/>
            <ac:picMk id="9" creationId="{95AB6399-A4C6-4241-20D6-ECC2990CDA4D}"/>
          </ac:picMkLst>
        </pc:picChg>
        <pc:picChg chg="add mod">
          <ac:chgData name="Pouria Forouzesh" userId="475bbfa581636a77" providerId="LiveId" clId="{1789E90C-4473-4CB4-AAAC-2EC52CDC0D5D}" dt="2023-05-10T10:00:23.686" v="7196" actId="1038"/>
          <ac:picMkLst>
            <pc:docMk/>
            <pc:sldMk cId="1203718104" sldId="376"/>
            <ac:picMk id="11" creationId="{1415BA18-B902-C4F9-F049-F42EE71ED6D9}"/>
          </ac:picMkLst>
        </pc:picChg>
      </pc:sldChg>
      <pc:sldChg chg="addSp delSp modSp add mod ord">
        <pc:chgData name="Pouria Forouzesh" userId="475bbfa581636a77" providerId="LiveId" clId="{1789E90C-4473-4CB4-AAAC-2EC52CDC0D5D}" dt="2023-05-10T11:02:47.573" v="7313" actId="1036"/>
        <pc:sldMkLst>
          <pc:docMk/>
          <pc:sldMk cId="336943476" sldId="377"/>
        </pc:sldMkLst>
        <pc:picChg chg="add mod">
          <ac:chgData name="Pouria Forouzesh" userId="475bbfa581636a77" providerId="LiveId" clId="{1789E90C-4473-4CB4-AAAC-2EC52CDC0D5D}" dt="2023-05-10T10:01:08.752" v="7256" actId="14861"/>
          <ac:picMkLst>
            <pc:docMk/>
            <pc:sldMk cId="336943476" sldId="377"/>
            <ac:picMk id="3" creationId="{A7A9FAEC-4015-11E8-ECAC-49AD4B84E9C9}"/>
          </ac:picMkLst>
        </pc:picChg>
        <pc:picChg chg="del">
          <ac:chgData name="Pouria Forouzesh" userId="475bbfa581636a77" providerId="LiveId" clId="{1789E90C-4473-4CB4-AAAC-2EC52CDC0D5D}" dt="2023-05-10T09:01:48.205" v="3024" actId="478"/>
          <ac:picMkLst>
            <pc:docMk/>
            <pc:sldMk cId="336943476" sldId="377"/>
            <ac:picMk id="4" creationId="{67B2F5C9-C8F6-24B8-09E6-51F89CCEEF8A}"/>
          </ac:picMkLst>
        </pc:picChg>
        <pc:picChg chg="add mod">
          <ac:chgData name="Pouria Forouzesh" userId="475bbfa581636a77" providerId="LiveId" clId="{1789E90C-4473-4CB4-AAAC-2EC52CDC0D5D}" dt="2023-05-10T10:01:27.343" v="7268" actId="14861"/>
          <ac:picMkLst>
            <pc:docMk/>
            <pc:sldMk cId="336943476" sldId="377"/>
            <ac:picMk id="5" creationId="{CFE369F5-9A6C-8999-3AEE-BDDCF521A889}"/>
          </ac:picMkLst>
        </pc:picChg>
        <pc:picChg chg="add del mod">
          <ac:chgData name="Pouria Forouzesh" userId="475bbfa581636a77" providerId="LiveId" clId="{1789E90C-4473-4CB4-AAAC-2EC52CDC0D5D}" dt="2023-05-10T11:02:44.434" v="7304" actId="478"/>
          <ac:picMkLst>
            <pc:docMk/>
            <pc:sldMk cId="336943476" sldId="377"/>
            <ac:picMk id="7" creationId="{49A866A5-5840-80B1-A63E-F9246E13E24F}"/>
          </ac:picMkLst>
        </pc:picChg>
        <pc:picChg chg="add mod">
          <ac:chgData name="Pouria Forouzesh" userId="475bbfa581636a77" providerId="LiveId" clId="{1789E90C-4473-4CB4-AAAC-2EC52CDC0D5D}" dt="2023-05-10T11:02:47.573" v="7313" actId="1036"/>
          <ac:picMkLst>
            <pc:docMk/>
            <pc:sldMk cId="336943476" sldId="377"/>
            <ac:picMk id="9" creationId="{D3CDCB14-E13D-A57E-17F2-26DD1326012C}"/>
          </ac:picMkLst>
        </pc:picChg>
        <pc:picChg chg="del">
          <ac:chgData name="Pouria Forouzesh" userId="475bbfa581636a77" providerId="LiveId" clId="{1789E90C-4473-4CB4-AAAC-2EC52CDC0D5D}" dt="2023-05-10T09:00:58.038" v="3013" actId="478"/>
          <ac:picMkLst>
            <pc:docMk/>
            <pc:sldMk cId="336943476" sldId="377"/>
            <ac:picMk id="1026" creationId="{4D70307C-79CF-CF6A-EA67-E552A36E5A7B}"/>
          </ac:picMkLst>
        </pc:picChg>
        <pc:picChg chg="del">
          <ac:chgData name="Pouria Forouzesh" userId="475bbfa581636a77" providerId="LiveId" clId="{1789E90C-4473-4CB4-AAAC-2EC52CDC0D5D}" dt="2023-05-10T09:01:04.444" v="3019" actId="478"/>
          <ac:picMkLst>
            <pc:docMk/>
            <pc:sldMk cId="336943476" sldId="377"/>
            <ac:picMk id="1028" creationId="{CD6CC770-59C3-C0E5-E78E-ABF2E6C12DA3}"/>
          </ac:picMkLst>
        </pc:picChg>
      </pc:sldChg>
      <pc:sldChg chg="addSp delSp modSp add mod ord modAnim">
        <pc:chgData name="Pouria Forouzesh" userId="475bbfa581636a77" providerId="LiveId" clId="{1789E90C-4473-4CB4-AAAC-2EC52CDC0D5D}" dt="2023-05-13T13:39:54.552" v="9564"/>
        <pc:sldMkLst>
          <pc:docMk/>
          <pc:sldMk cId="103537572" sldId="378"/>
        </pc:sldMkLst>
        <pc:spChg chg="del mod">
          <ac:chgData name="Pouria Forouzesh" userId="475bbfa581636a77" providerId="LiveId" clId="{1789E90C-4473-4CB4-AAAC-2EC52CDC0D5D}" dt="2023-05-10T09:05:58.321" v="3073" actId="12084"/>
          <ac:spMkLst>
            <pc:docMk/>
            <pc:sldMk cId="103537572" sldId="378"/>
            <ac:spMk id="3" creationId="{9CC27EF1-3115-9921-0D36-6DA8AC07211A}"/>
          </ac:spMkLst>
        </pc:spChg>
        <pc:spChg chg="add mod">
          <ac:chgData name="Pouria Forouzesh" userId="475bbfa581636a77" providerId="LiveId" clId="{1789E90C-4473-4CB4-AAAC-2EC52CDC0D5D}" dt="2023-05-13T13:39:36.606" v="9563" actId="207"/>
          <ac:spMkLst>
            <pc:docMk/>
            <pc:sldMk cId="103537572" sldId="378"/>
            <ac:spMk id="5" creationId="{45E54F50-1BF9-95B9-59A7-4A2722D12496}"/>
          </ac:spMkLst>
        </pc:spChg>
        <pc:graphicFrameChg chg="add mod">
          <ac:chgData name="Pouria Forouzesh" userId="475bbfa581636a77" providerId="LiveId" clId="{1789E90C-4473-4CB4-AAAC-2EC52CDC0D5D}" dt="2023-05-13T13:37:40.702" v="9492" actId="313"/>
          <ac:graphicFrameMkLst>
            <pc:docMk/>
            <pc:sldMk cId="103537572" sldId="378"/>
            <ac:graphicFrameMk id="3" creationId="{50253E86-F70B-0FB9-E2CF-85F25085C2CA}"/>
          </ac:graphicFrameMkLst>
        </pc:graphicFrameChg>
        <pc:graphicFrameChg chg="add mod">
          <ac:chgData name="Pouria Forouzesh" userId="475bbfa581636a77" providerId="LiveId" clId="{1789E90C-4473-4CB4-AAAC-2EC52CDC0D5D}" dt="2023-05-10T09:06:14.177" v="3078" actId="12100"/>
          <ac:graphicFrameMkLst>
            <pc:docMk/>
            <pc:sldMk cId="103537572" sldId="378"/>
            <ac:graphicFrameMk id="8" creationId="{E50BF2BE-8D4B-91CF-D9FD-04CF9C4F9DE2}"/>
          </ac:graphicFrameMkLst>
        </pc:graphicFrameChg>
        <pc:picChg chg="add del mod">
          <ac:chgData name="Pouria Forouzesh" userId="475bbfa581636a77" providerId="LiveId" clId="{1789E90C-4473-4CB4-AAAC-2EC52CDC0D5D}" dt="2023-05-13T13:36:08.383" v="9404" actId="478"/>
          <ac:picMkLst>
            <pc:docMk/>
            <pc:sldMk cId="103537572" sldId="378"/>
            <ac:picMk id="2" creationId="{DF97EC39-1932-0D2E-AA15-60A2CA0F13C4}"/>
          </ac:picMkLst>
        </pc:picChg>
        <pc:picChg chg="add del mod">
          <ac:chgData name="Pouria Forouzesh" userId="475bbfa581636a77" providerId="LiveId" clId="{1789E90C-4473-4CB4-AAAC-2EC52CDC0D5D}" dt="2023-05-13T12:23:14.539" v="9360" actId="478"/>
          <ac:picMkLst>
            <pc:docMk/>
            <pc:sldMk cId="103537572" sldId="378"/>
            <ac:picMk id="4" creationId="{27ACA1A9-98D3-256F-E23F-4873FD08AA77}"/>
          </ac:picMkLst>
        </pc:picChg>
        <pc:picChg chg="del">
          <ac:chgData name="Pouria Forouzesh" userId="475bbfa581636a77" providerId="LiveId" clId="{1789E90C-4473-4CB4-AAAC-2EC52CDC0D5D}" dt="2023-05-10T09:09:05.080" v="3092" actId="478"/>
          <ac:picMkLst>
            <pc:docMk/>
            <pc:sldMk cId="103537572" sldId="378"/>
            <ac:picMk id="5" creationId="{8B93B9D5-7BC5-EA3E-0A91-FF68EC164347}"/>
          </ac:picMkLst>
        </pc:picChg>
        <pc:picChg chg="add del mod">
          <ac:chgData name="Pouria Forouzesh" userId="475bbfa581636a77" providerId="LiveId" clId="{1789E90C-4473-4CB4-AAAC-2EC52CDC0D5D}" dt="2023-05-13T13:37:23.734" v="9456" actId="478"/>
          <ac:picMkLst>
            <pc:docMk/>
            <pc:sldMk cId="103537572" sldId="378"/>
            <ac:picMk id="6" creationId="{0C2A5C56-B077-74E7-FC30-2D362AEF4D8E}"/>
          </ac:picMkLst>
        </pc:picChg>
        <pc:picChg chg="add del mod">
          <ac:chgData name="Pouria Forouzesh" userId="475bbfa581636a77" providerId="LiveId" clId="{1789E90C-4473-4CB4-AAAC-2EC52CDC0D5D}" dt="2023-05-10T11:34:14.127" v="7359" actId="478"/>
          <ac:picMkLst>
            <pc:docMk/>
            <pc:sldMk cId="103537572" sldId="378"/>
            <ac:picMk id="10" creationId="{0CFD2B30-346E-1C4B-BC35-8DEB0EF7A8F6}"/>
          </ac:picMkLst>
        </pc:picChg>
        <pc:picChg chg="add mod">
          <ac:chgData name="Pouria Forouzesh" userId="475bbfa581636a77" providerId="LiveId" clId="{1789E90C-4473-4CB4-AAAC-2EC52CDC0D5D}" dt="2023-05-10T11:34:18.547" v="7373" actId="1036"/>
          <ac:picMkLst>
            <pc:docMk/>
            <pc:sldMk cId="103537572" sldId="378"/>
            <ac:picMk id="12" creationId="{AF14E291-5C3F-CEA7-BF62-D55CCD957193}"/>
          </ac:picMkLst>
        </pc:picChg>
        <pc:picChg chg="del">
          <ac:chgData name="Pouria Forouzesh" userId="475bbfa581636a77" providerId="LiveId" clId="{1789E90C-4473-4CB4-AAAC-2EC52CDC0D5D}" dt="2023-05-10T09:03:41.997" v="3053" actId="478"/>
          <ac:picMkLst>
            <pc:docMk/>
            <pc:sldMk cId="103537572" sldId="378"/>
            <ac:picMk id="2050" creationId="{62950E8B-B2DC-0B9A-D237-7597C6B58DB3}"/>
          </ac:picMkLst>
        </pc:picChg>
        <pc:picChg chg="add mod">
          <ac:chgData name="Pouria Forouzesh" userId="475bbfa581636a77" providerId="LiveId" clId="{1789E90C-4473-4CB4-AAAC-2EC52CDC0D5D}" dt="2023-05-13T13:37:53.759" v="9530" actId="1037"/>
          <ac:picMkLst>
            <pc:docMk/>
            <pc:sldMk cId="103537572" sldId="378"/>
            <ac:picMk id="2050" creationId="{C55A923F-EC07-4D51-75E6-B8EDD9E3BD4F}"/>
          </ac:picMkLst>
        </pc:picChg>
        <pc:picChg chg="add mod">
          <ac:chgData name="Pouria Forouzesh" userId="475bbfa581636a77" providerId="LiveId" clId="{1789E90C-4473-4CB4-AAAC-2EC52CDC0D5D}" dt="2023-05-13T13:37:34.374" v="9491" actId="14861"/>
          <ac:picMkLst>
            <pc:docMk/>
            <pc:sldMk cId="103537572" sldId="378"/>
            <ac:picMk id="2052" creationId="{07D826C1-6CA8-ECAF-C50A-A70D26EA1EF0}"/>
          </ac:picMkLst>
        </pc:picChg>
        <pc:picChg chg="del">
          <ac:chgData name="Pouria Forouzesh" userId="475bbfa581636a77" providerId="LiveId" clId="{1789E90C-4473-4CB4-AAAC-2EC52CDC0D5D}" dt="2023-05-10T09:03:41.503" v="3052" actId="478"/>
          <ac:picMkLst>
            <pc:docMk/>
            <pc:sldMk cId="103537572" sldId="378"/>
            <ac:picMk id="2052" creationId="{36C6A8C8-5D60-22EA-40C6-33965BA33A68}"/>
          </ac:picMkLst>
        </pc:picChg>
        <pc:picChg chg="del">
          <ac:chgData name="Pouria Forouzesh" userId="475bbfa581636a77" providerId="LiveId" clId="{1789E90C-4473-4CB4-AAAC-2EC52CDC0D5D}" dt="2023-05-10T09:03:34.203" v="3050" actId="478"/>
          <ac:picMkLst>
            <pc:docMk/>
            <pc:sldMk cId="103537572" sldId="378"/>
            <ac:picMk id="2054" creationId="{F396D16A-9878-14F4-D2FC-D65ECE27C1A7}"/>
          </ac:picMkLst>
        </pc:picChg>
        <pc:picChg chg="add mod">
          <ac:chgData name="Pouria Forouzesh" userId="475bbfa581636a77" providerId="LiveId" clId="{1789E90C-4473-4CB4-AAAC-2EC52CDC0D5D}" dt="2023-05-13T13:39:03.338" v="9561" actId="14861"/>
          <ac:picMkLst>
            <pc:docMk/>
            <pc:sldMk cId="103537572" sldId="378"/>
            <ac:picMk id="2054" creationId="{FCDB8D8E-ADD0-B593-4C9C-F351F711BC7A}"/>
          </ac:picMkLst>
        </pc:picChg>
        <pc:picChg chg="add del mod">
          <ac:chgData name="Pouria Forouzesh" userId="475bbfa581636a77" providerId="LiveId" clId="{1789E90C-4473-4CB4-AAAC-2EC52CDC0D5D}" dt="2023-05-10T11:03:25.876" v="7318" actId="478"/>
          <ac:picMkLst>
            <pc:docMk/>
            <pc:sldMk cId="103537572" sldId="378"/>
            <ac:picMk id="2056" creationId="{26EE71E7-06A1-A620-835A-BE71C26C356F}"/>
          </ac:picMkLst>
        </pc:picChg>
      </pc:sldChg>
      <pc:sldChg chg="addSp delSp modSp add mod">
        <pc:chgData name="Pouria Forouzesh" userId="475bbfa581636a77" providerId="LiveId" clId="{1789E90C-4473-4CB4-AAAC-2EC52CDC0D5D}" dt="2023-05-11T10:23:29.292" v="8437" actId="20577"/>
        <pc:sldMkLst>
          <pc:docMk/>
          <pc:sldMk cId="2926472865" sldId="379"/>
        </pc:sldMkLst>
        <pc:spChg chg="add del mod">
          <ac:chgData name="Pouria Forouzesh" userId="475bbfa581636a77" providerId="LiveId" clId="{1789E90C-4473-4CB4-AAAC-2EC52CDC0D5D}" dt="2023-05-11T10:13:07.585" v="8310" actId="12084"/>
          <ac:spMkLst>
            <pc:docMk/>
            <pc:sldMk cId="2926472865" sldId="379"/>
            <ac:spMk id="5" creationId="{89E771EA-3291-6720-B395-17A88D84C511}"/>
          </ac:spMkLst>
        </pc:spChg>
        <pc:spChg chg="mod">
          <ac:chgData name="Pouria Forouzesh" userId="475bbfa581636a77" providerId="LiveId" clId="{1789E90C-4473-4CB4-AAAC-2EC52CDC0D5D}" dt="2023-05-11T09:31:51.766" v="8060" actId="20577"/>
          <ac:spMkLst>
            <pc:docMk/>
            <pc:sldMk cId="2926472865" sldId="379"/>
            <ac:spMk id="7" creationId="{B23D4AE7-CA09-B3A5-90A2-2FA4C8CE2612}"/>
          </ac:spMkLst>
        </pc:spChg>
        <pc:graphicFrameChg chg="del">
          <ac:chgData name="Pouria Forouzesh" userId="475bbfa581636a77" providerId="LiveId" clId="{1789E90C-4473-4CB4-AAAC-2EC52CDC0D5D}" dt="2023-05-11T09:31:44.303" v="8048" actId="478"/>
          <ac:graphicFrameMkLst>
            <pc:docMk/>
            <pc:sldMk cId="2926472865" sldId="379"/>
            <ac:graphicFrameMk id="8" creationId="{E50BF2BE-8D4B-91CF-D9FD-04CF9C4F9DE2}"/>
          </ac:graphicFrameMkLst>
        </pc:graphicFrameChg>
        <pc:graphicFrameChg chg="add mod modGraphic">
          <ac:chgData name="Pouria Forouzesh" userId="475bbfa581636a77" providerId="LiveId" clId="{1789E90C-4473-4CB4-AAAC-2EC52CDC0D5D}" dt="2023-05-11T10:23:29.292" v="8437" actId="20577"/>
          <ac:graphicFrameMkLst>
            <pc:docMk/>
            <pc:sldMk cId="2926472865" sldId="379"/>
            <ac:graphicFrameMk id="9" creationId="{31294EA8-4087-77DB-5E8D-79D8962AF7D2}"/>
          </ac:graphicFrameMkLst>
        </pc:graphicFrameChg>
        <pc:picChg chg="del">
          <ac:chgData name="Pouria Forouzesh" userId="475bbfa581636a77" providerId="LiveId" clId="{1789E90C-4473-4CB4-AAAC-2EC52CDC0D5D}" dt="2023-05-11T09:31:44.970" v="8049" actId="478"/>
          <ac:picMkLst>
            <pc:docMk/>
            <pc:sldMk cId="2926472865" sldId="379"/>
            <ac:picMk id="2" creationId="{DF97EC39-1932-0D2E-AA15-60A2CA0F13C4}"/>
          </ac:picMkLst>
        </pc:picChg>
        <pc:picChg chg="del">
          <ac:chgData name="Pouria Forouzesh" userId="475bbfa581636a77" providerId="LiveId" clId="{1789E90C-4473-4CB4-AAAC-2EC52CDC0D5D}" dt="2023-05-11T09:31:45.692" v="8050" actId="478"/>
          <ac:picMkLst>
            <pc:docMk/>
            <pc:sldMk cId="2926472865" sldId="379"/>
            <ac:picMk id="4" creationId="{27ACA1A9-98D3-256F-E23F-4873FD08AA77}"/>
          </ac:picMkLst>
        </pc:picChg>
        <pc:picChg chg="del">
          <ac:chgData name="Pouria Forouzesh" userId="475bbfa581636a77" providerId="LiveId" clId="{1789E90C-4473-4CB4-AAAC-2EC52CDC0D5D}" dt="2023-05-11T09:31:44.303" v="8048" actId="478"/>
          <ac:picMkLst>
            <pc:docMk/>
            <pc:sldMk cId="2926472865" sldId="379"/>
            <ac:picMk id="6" creationId="{0C2A5C56-B077-74E7-FC30-2D362AEF4D8E}"/>
          </ac:picMkLst>
        </pc:picChg>
        <pc:picChg chg="del">
          <ac:chgData name="Pouria Forouzesh" userId="475bbfa581636a77" providerId="LiveId" clId="{1789E90C-4473-4CB4-AAAC-2EC52CDC0D5D}" dt="2023-05-11T09:31:44.303" v="8048" actId="478"/>
          <ac:picMkLst>
            <pc:docMk/>
            <pc:sldMk cId="2926472865" sldId="379"/>
            <ac:picMk id="12" creationId="{AF14E291-5C3F-CEA7-BF62-D55CCD957193}"/>
          </ac:picMkLst>
        </pc:picChg>
      </pc:sldChg>
      <pc:sldChg chg="modSp add mod">
        <pc:chgData name="Pouria Forouzesh" userId="475bbfa581636a77" providerId="LiveId" clId="{1789E90C-4473-4CB4-AAAC-2EC52CDC0D5D}" dt="2023-05-11T09:54:42.289" v="8213" actId="1076"/>
        <pc:sldMkLst>
          <pc:docMk/>
          <pc:sldMk cId="2856017495" sldId="380"/>
        </pc:sldMkLst>
        <pc:picChg chg="mod">
          <ac:chgData name="Pouria Forouzesh" userId="475bbfa581636a77" providerId="LiveId" clId="{1789E90C-4473-4CB4-AAAC-2EC52CDC0D5D}" dt="2023-05-11T09:54:42.289" v="8213" actId="1076"/>
          <ac:picMkLst>
            <pc:docMk/>
            <pc:sldMk cId="2856017495" sldId="380"/>
            <ac:picMk id="7" creationId="{0B18C401-6D6C-704B-18B9-7381FDBDC25B}"/>
          </ac:picMkLst>
        </pc:picChg>
      </pc:sldChg>
      <pc:sldChg chg="addSp delSp modSp add mod">
        <pc:chgData name="Pouria Forouzesh" userId="475bbfa581636a77" providerId="LiveId" clId="{1789E90C-4473-4CB4-AAAC-2EC52CDC0D5D}" dt="2023-05-11T10:54:31.423" v="8936"/>
        <pc:sldMkLst>
          <pc:docMk/>
          <pc:sldMk cId="1514206587" sldId="381"/>
        </pc:sldMkLst>
        <pc:spChg chg="add mod">
          <ac:chgData name="Pouria Forouzesh" userId="475bbfa581636a77" providerId="LiveId" clId="{1789E90C-4473-4CB4-AAAC-2EC52CDC0D5D}" dt="2023-05-11T10:35:21.820" v="8747" actId="403"/>
          <ac:spMkLst>
            <pc:docMk/>
            <pc:sldMk cId="1514206587" sldId="381"/>
            <ac:spMk id="4" creationId="{14425EE6-249C-89CE-6EFF-3CC038CF06CB}"/>
          </ac:spMkLst>
        </pc:spChg>
        <pc:spChg chg="del mod">
          <ac:chgData name="Pouria Forouzesh" userId="475bbfa581636a77" providerId="LiveId" clId="{1789E90C-4473-4CB4-AAAC-2EC52CDC0D5D}" dt="2023-05-11T10:27:03.633" v="8476" actId="12084"/>
          <ac:spMkLst>
            <pc:docMk/>
            <pc:sldMk cId="1514206587" sldId="381"/>
            <ac:spMk id="9" creationId="{0F6A591C-627F-1FFB-8CD5-B0AF8FBBFC56}"/>
          </ac:spMkLst>
        </pc:spChg>
        <pc:spChg chg="del mod">
          <ac:chgData name="Pouria Forouzesh" userId="475bbfa581636a77" providerId="LiveId" clId="{1789E90C-4473-4CB4-AAAC-2EC52CDC0D5D}" dt="2023-05-11T10:35:17.681" v="8742" actId="478"/>
          <ac:spMkLst>
            <pc:docMk/>
            <pc:sldMk cId="1514206587" sldId="381"/>
            <ac:spMk id="523" creationId="{00000000-0000-0000-0000-000000000000}"/>
          </ac:spMkLst>
        </pc:spChg>
        <pc:spChg chg="del mod">
          <ac:chgData name="Pouria Forouzesh" userId="475bbfa581636a77" providerId="LiveId" clId="{1789E90C-4473-4CB4-AAAC-2EC52CDC0D5D}" dt="2023-05-11T10:24:59.836" v="8441" actId="478"/>
          <ac:spMkLst>
            <pc:docMk/>
            <pc:sldMk cId="1514206587" sldId="381"/>
            <ac:spMk id="524" creationId="{00000000-0000-0000-0000-000000000000}"/>
          </ac:spMkLst>
        </pc:spChg>
        <pc:spChg chg="del mod">
          <ac:chgData name="Pouria Forouzesh" userId="475bbfa581636a77" providerId="LiveId" clId="{1789E90C-4473-4CB4-AAAC-2EC52CDC0D5D}" dt="2023-05-11T10:25:30.315" v="8454" actId="478"/>
          <ac:spMkLst>
            <pc:docMk/>
            <pc:sldMk cId="1514206587" sldId="381"/>
            <ac:spMk id="527" creationId="{00000000-0000-0000-0000-000000000000}"/>
          </ac:spMkLst>
        </pc:spChg>
        <pc:spChg chg="del mod">
          <ac:chgData name="Pouria Forouzesh" userId="475bbfa581636a77" providerId="LiveId" clId="{1789E90C-4473-4CB4-AAAC-2EC52CDC0D5D}" dt="2023-05-11T10:25:32.247" v="8455" actId="478"/>
          <ac:spMkLst>
            <pc:docMk/>
            <pc:sldMk cId="1514206587" sldId="381"/>
            <ac:spMk id="529" creationId="{00000000-0000-0000-0000-000000000000}"/>
          </ac:spMkLst>
        </pc:spChg>
        <pc:spChg chg="del mod">
          <ac:chgData name="Pouria Forouzesh" userId="475bbfa581636a77" providerId="LiveId" clId="{1789E90C-4473-4CB4-AAAC-2EC52CDC0D5D}" dt="2023-05-11T10:25:58.917" v="8467" actId="478"/>
          <ac:spMkLst>
            <pc:docMk/>
            <pc:sldMk cId="1514206587" sldId="381"/>
            <ac:spMk id="530" creationId="{00000000-0000-0000-0000-000000000000}"/>
          </ac:spMkLst>
        </pc:spChg>
        <pc:spChg chg="del mod">
          <ac:chgData name="Pouria Forouzesh" userId="475bbfa581636a77" providerId="LiveId" clId="{1789E90C-4473-4CB4-AAAC-2EC52CDC0D5D}" dt="2023-05-11T10:25:53.857" v="8465" actId="478"/>
          <ac:spMkLst>
            <pc:docMk/>
            <pc:sldMk cId="1514206587" sldId="381"/>
            <ac:spMk id="532" creationId="{00000000-0000-0000-0000-000000000000}"/>
          </ac:spMkLst>
        </pc:spChg>
        <pc:spChg chg="del mod">
          <ac:chgData name="Pouria Forouzesh" userId="475bbfa581636a77" providerId="LiveId" clId="{1789E90C-4473-4CB4-AAAC-2EC52CDC0D5D}" dt="2023-05-11T10:26:09.563" v="8474" actId="478"/>
          <ac:spMkLst>
            <pc:docMk/>
            <pc:sldMk cId="1514206587" sldId="381"/>
            <ac:spMk id="535" creationId="{00000000-0000-0000-0000-000000000000}"/>
          </ac:spMkLst>
        </pc:spChg>
        <pc:graphicFrameChg chg="add mod">
          <ac:chgData name="Pouria Forouzesh" userId="475bbfa581636a77" providerId="LiveId" clId="{1789E90C-4473-4CB4-AAAC-2EC52CDC0D5D}" dt="2023-05-11T10:54:31.423" v="8936"/>
          <ac:graphicFrameMkLst>
            <pc:docMk/>
            <pc:sldMk cId="1514206587" sldId="381"/>
            <ac:graphicFrameMk id="2" creationId="{8932BA2A-3101-A608-83B6-47EB2E5344A6}"/>
          </ac:graphicFrameMkLst>
        </pc:graphicFrameChg>
      </pc:sldChg>
      <pc:sldMasterChg chg="delSldLayout">
        <pc:chgData name="Pouria Forouzesh" userId="475bbfa581636a77" providerId="LiveId" clId="{1789E90C-4473-4CB4-AAAC-2EC52CDC0D5D}" dt="2023-05-09T19:39:18.509" v="2284" actId="47"/>
        <pc:sldMasterMkLst>
          <pc:docMk/>
          <pc:sldMasterMk cId="0" sldId="2147483692"/>
        </pc:sldMasterMkLst>
        <pc:sldLayoutChg chg="del">
          <pc:chgData name="Pouria Forouzesh" userId="475bbfa581636a77" providerId="LiveId" clId="{1789E90C-4473-4CB4-AAAC-2EC52CDC0D5D}" dt="2023-05-09T19:39:18.509" v="2284" actId="47"/>
          <pc:sldLayoutMkLst>
            <pc:docMk/>
            <pc:sldMasterMk cId="0" sldId="2147483692"/>
            <pc:sldLayoutMk cId="0" sldId="2147483676"/>
          </pc:sldLayoutMkLst>
        </pc:sldLayoutChg>
        <pc:sldLayoutChg chg="del">
          <pc:chgData name="Pouria Forouzesh" userId="475bbfa581636a77" providerId="LiveId" clId="{1789E90C-4473-4CB4-AAAC-2EC52CDC0D5D}" dt="2023-05-09T19:39:18.509" v="2284" actId="47"/>
          <pc:sldLayoutMkLst>
            <pc:docMk/>
            <pc:sldMasterMk cId="0" sldId="2147483692"/>
            <pc:sldLayoutMk cId="0" sldId="2147483683"/>
          </pc:sldLayoutMkLst>
        </pc:sldLayoutChg>
        <pc:sldLayoutChg chg="del">
          <pc:chgData name="Pouria Forouzesh" userId="475bbfa581636a77" providerId="LiveId" clId="{1789E90C-4473-4CB4-AAAC-2EC52CDC0D5D}" dt="2023-05-09T19:39:02.532" v="2283" actId="47"/>
          <pc:sldLayoutMkLst>
            <pc:docMk/>
            <pc:sldMasterMk cId="0" sldId="2147483692"/>
            <pc:sldLayoutMk cId="0" sldId="2147483684"/>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4C98F-0725-49B2-9F44-4FCA12CAD597}" type="doc">
      <dgm:prSet loTypeId="urn:microsoft.com/office/officeart/2005/8/layout/pyramid2" loCatId="pyramid" qsTypeId="urn:microsoft.com/office/officeart/2005/8/quickstyle/3d3" qsCatId="3D" csTypeId="urn:microsoft.com/office/officeart/2005/8/colors/accent0_3" csCatId="mainScheme" phldr="1"/>
      <dgm:spPr/>
      <dgm:t>
        <a:bodyPr/>
        <a:lstStyle/>
        <a:p>
          <a:endParaRPr lang="fr-FR"/>
        </a:p>
      </dgm:t>
    </dgm:pt>
    <dgm:pt modelId="{C338FB61-1A41-49AF-9380-FBC657E1EC0A}">
      <dgm:prSet custT="1"/>
      <dgm:spPr/>
      <dgm:t>
        <a:bodyPr/>
        <a:lstStyle/>
        <a:p>
          <a:r>
            <a:rPr lang="fr-FR" sz="1000" b="1" i="0" baseline="0" dirty="0"/>
            <a:t>Étape n°</a:t>
          </a:r>
          <a:r>
            <a:rPr lang="en-US" sz="1000" b="1" i="0" baseline="0" dirty="0"/>
            <a:t>01       </a:t>
          </a:r>
        </a:p>
        <a:p>
          <a:r>
            <a:rPr lang="fr-FR" sz="1000" b="0" i="0" baseline="0" dirty="0"/>
            <a:t>Introduction et Problématique </a:t>
          </a:r>
          <a:endParaRPr lang="fr-FR" sz="1000" b="0" dirty="0"/>
        </a:p>
      </dgm:t>
    </dgm:pt>
    <dgm:pt modelId="{8DB9159B-5CF9-48AC-BB74-003E5E65FBDE}" type="parTrans" cxnId="{B51FAC01-EC12-4830-96B4-2215BFE8F98D}">
      <dgm:prSet/>
      <dgm:spPr/>
      <dgm:t>
        <a:bodyPr/>
        <a:lstStyle/>
        <a:p>
          <a:endParaRPr lang="fr-FR"/>
        </a:p>
      </dgm:t>
    </dgm:pt>
    <dgm:pt modelId="{A9EA858B-D5BE-47B4-A200-CAB6EE7853EA}" type="sibTrans" cxnId="{B51FAC01-EC12-4830-96B4-2215BFE8F98D}">
      <dgm:prSet/>
      <dgm:spPr/>
      <dgm:t>
        <a:bodyPr/>
        <a:lstStyle/>
        <a:p>
          <a:endParaRPr lang="fr-FR"/>
        </a:p>
      </dgm:t>
    </dgm:pt>
    <dgm:pt modelId="{8915C325-C958-402A-8E38-AE271C38546F}">
      <dgm:prSet custT="1"/>
      <dgm:spPr/>
      <dgm:t>
        <a:bodyPr/>
        <a:lstStyle/>
        <a:p>
          <a:r>
            <a:rPr lang="fr-FR" sz="1000" b="1" i="0" baseline="0" dirty="0"/>
            <a:t>Étape n° </a:t>
          </a:r>
          <a:r>
            <a:rPr lang="fr-FR" sz="1000" b="1" i="0" dirty="0"/>
            <a:t>03  </a:t>
          </a:r>
          <a:r>
            <a:rPr lang="fr-FR" sz="1000" b="0" i="0" baseline="0" dirty="0"/>
            <a:t>                               </a:t>
          </a:r>
        </a:p>
        <a:p>
          <a:r>
            <a:rPr lang="fr-FR" sz="1000" b="0" i="0" baseline="0" dirty="0"/>
            <a:t>Traitement des images sur le Cloud</a:t>
          </a:r>
          <a:endParaRPr lang="fr-FR" sz="1000" dirty="0"/>
        </a:p>
      </dgm:t>
    </dgm:pt>
    <dgm:pt modelId="{9DF40224-0451-4081-8646-9D83AAE54DB9}" type="parTrans" cxnId="{89189EB8-0F72-452D-9A75-121B42AD7EDD}">
      <dgm:prSet/>
      <dgm:spPr/>
      <dgm:t>
        <a:bodyPr/>
        <a:lstStyle/>
        <a:p>
          <a:endParaRPr lang="fr-FR"/>
        </a:p>
      </dgm:t>
    </dgm:pt>
    <dgm:pt modelId="{739AE5A7-5C69-4D5A-938A-EB2B37C6919B}" type="sibTrans" cxnId="{89189EB8-0F72-452D-9A75-121B42AD7EDD}">
      <dgm:prSet/>
      <dgm:spPr/>
      <dgm:t>
        <a:bodyPr/>
        <a:lstStyle/>
        <a:p>
          <a:endParaRPr lang="fr-FR"/>
        </a:p>
      </dgm:t>
    </dgm:pt>
    <dgm:pt modelId="{0ADAA4F2-2C93-4785-8A57-DBFB475902B0}">
      <dgm:prSet custT="1"/>
      <dgm:spPr/>
      <dgm:t>
        <a:bodyPr/>
        <a:lstStyle/>
        <a:p>
          <a:r>
            <a:rPr lang="fr-FR" sz="1050" b="0" i="0" baseline="0" dirty="0"/>
            <a:t> </a:t>
          </a:r>
          <a:r>
            <a:rPr lang="fr-FR" sz="1050" b="1" i="0" dirty="0"/>
            <a:t>Étape n°</a:t>
          </a:r>
          <a:r>
            <a:rPr lang="en-US" sz="1050" b="1" i="0" baseline="0" dirty="0"/>
            <a:t>02</a:t>
          </a:r>
        </a:p>
        <a:p>
          <a:r>
            <a:rPr lang="fr-FR" sz="1000" b="0" i="0" dirty="0"/>
            <a:t>Rappels sur la notion de Big Data</a:t>
          </a:r>
          <a:endParaRPr lang="fr-FR" sz="1000" dirty="0"/>
        </a:p>
      </dgm:t>
    </dgm:pt>
    <dgm:pt modelId="{F151C395-E1CA-484A-BB9C-E46367ED0586}" type="sibTrans" cxnId="{3B9BF016-40F0-487E-9B9A-7BC84382577E}">
      <dgm:prSet/>
      <dgm:spPr/>
      <dgm:t>
        <a:bodyPr/>
        <a:lstStyle/>
        <a:p>
          <a:endParaRPr lang="fr-FR"/>
        </a:p>
      </dgm:t>
    </dgm:pt>
    <dgm:pt modelId="{6F6655BB-02D5-4503-A2D7-CE7BE8A33FC7}" type="parTrans" cxnId="{3B9BF016-40F0-487E-9B9A-7BC84382577E}">
      <dgm:prSet/>
      <dgm:spPr/>
      <dgm:t>
        <a:bodyPr/>
        <a:lstStyle/>
        <a:p>
          <a:endParaRPr lang="fr-FR"/>
        </a:p>
      </dgm:t>
    </dgm:pt>
    <dgm:pt modelId="{E8DCF2CC-B64B-423F-8993-8E29DE9C633C}">
      <dgm:prSet custT="1"/>
      <dgm:spPr/>
      <dgm:t>
        <a:bodyPr/>
        <a:lstStyle/>
        <a:p>
          <a:r>
            <a:rPr lang="fr-FR" sz="1000" b="1" i="0" dirty="0"/>
            <a:t>Étape n°04</a:t>
          </a:r>
        </a:p>
        <a:p>
          <a:r>
            <a:rPr lang="fr-FR" sz="1000" b="0" i="0" dirty="0"/>
            <a:t>Conclusion</a:t>
          </a:r>
        </a:p>
      </dgm:t>
    </dgm:pt>
    <dgm:pt modelId="{3AF55748-47DB-4D98-9C5E-D4EA961CF625}" type="parTrans" cxnId="{2A4364CE-7E6D-42DE-8491-BBBCF015903F}">
      <dgm:prSet/>
      <dgm:spPr/>
      <dgm:t>
        <a:bodyPr/>
        <a:lstStyle/>
        <a:p>
          <a:endParaRPr lang="fr-FR"/>
        </a:p>
      </dgm:t>
    </dgm:pt>
    <dgm:pt modelId="{C5D1E9EA-63CE-4265-AA51-1F8A6ABDB23B}" type="sibTrans" cxnId="{2A4364CE-7E6D-42DE-8491-BBBCF015903F}">
      <dgm:prSet/>
      <dgm:spPr/>
      <dgm:t>
        <a:bodyPr/>
        <a:lstStyle/>
        <a:p>
          <a:endParaRPr lang="fr-FR"/>
        </a:p>
      </dgm:t>
    </dgm:pt>
    <dgm:pt modelId="{1296C0CD-8F33-4FA3-8AD9-755F40BA4F18}" type="pres">
      <dgm:prSet presAssocID="{C054C98F-0725-49B2-9F44-4FCA12CAD597}" presName="compositeShape" presStyleCnt="0">
        <dgm:presLayoutVars>
          <dgm:dir/>
          <dgm:resizeHandles/>
        </dgm:presLayoutVars>
      </dgm:prSet>
      <dgm:spPr/>
    </dgm:pt>
    <dgm:pt modelId="{E00DC3E9-D373-4E05-B7E7-DBADF1A1DA51}" type="pres">
      <dgm:prSet presAssocID="{C054C98F-0725-49B2-9F44-4FCA12CAD597}" presName="pyramid" presStyleLbl="node1" presStyleIdx="0" presStyleCnt="1" custLinFactNeighborY="-6054"/>
      <dgm:spPr/>
    </dgm:pt>
    <dgm:pt modelId="{3EB80578-40E8-4A1F-9B4E-674C55087C86}" type="pres">
      <dgm:prSet presAssocID="{C054C98F-0725-49B2-9F44-4FCA12CAD597}" presName="theList" presStyleCnt="0"/>
      <dgm:spPr/>
    </dgm:pt>
    <dgm:pt modelId="{A87F7654-BCDD-41BB-9359-B942C9BFC835}" type="pres">
      <dgm:prSet presAssocID="{C338FB61-1A41-49AF-9380-FBC657E1EC0A}" presName="aNode" presStyleLbl="fgAcc1" presStyleIdx="0" presStyleCnt="4" custScaleX="100413" custScaleY="146228">
        <dgm:presLayoutVars>
          <dgm:bulletEnabled val="1"/>
        </dgm:presLayoutVars>
      </dgm:prSet>
      <dgm:spPr/>
    </dgm:pt>
    <dgm:pt modelId="{E9E2793F-C4AA-4560-A767-1FD3D4D426E6}" type="pres">
      <dgm:prSet presAssocID="{C338FB61-1A41-49AF-9380-FBC657E1EC0A}" presName="aSpace" presStyleCnt="0"/>
      <dgm:spPr/>
    </dgm:pt>
    <dgm:pt modelId="{075E6DBF-8E81-48A9-A2C1-201E6985F00B}" type="pres">
      <dgm:prSet presAssocID="{0ADAA4F2-2C93-4785-8A57-DBFB475902B0}" presName="aNode" presStyleLbl="fgAcc1" presStyleIdx="1" presStyleCnt="4" custScaleY="145038" custLinFactNeighborX="-174" custLinFactNeighborY="67988">
        <dgm:presLayoutVars>
          <dgm:bulletEnabled val="1"/>
        </dgm:presLayoutVars>
      </dgm:prSet>
      <dgm:spPr/>
    </dgm:pt>
    <dgm:pt modelId="{4848E9EF-6227-467C-9A67-D085F222C838}" type="pres">
      <dgm:prSet presAssocID="{0ADAA4F2-2C93-4785-8A57-DBFB475902B0}" presName="aSpace" presStyleCnt="0"/>
      <dgm:spPr/>
    </dgm:pt>
    <dgm:pt modelId="{E7F24D11-1CF7-457E-9B62-09CB13D3DC77}" type="pres">
      <dgm:prSet presAssocID="{E8DCF2CC-B64B-423F-8993-8E29DE9C633C}" presName="aNode" presStyleLbl="fgAcc1" presStyleIdx="2" presStyleCnt="4" custScaleY="139147" custLinFactY="164607" custLinFactNeighborY="200000">
        <dgm:presLayoutVars>
          <dgm:bulletEnabled val="1"/>
        </dgm:presLayoutVars>
      </dgm:prSet>
      <dgm:spPr/>
    </dgm:pt>
    <dgm:pt modelId="{C61EEAC7-C665-4556-87F1-56A1BCBAF0B3}" type="pres">
      <dgm:prSet presAssocID="{E8DCF2CC-B64B-423F-8993-8E29DE9C633C}" presName="aSpace" presStyleCnt="0"/>
      <dgm:spPr/>
    </dgm:pt>
    <dgm:pt modelId="{0734DB74-2E6B-4D59-A6DF-5CC2AEAAEFD5}" type="pres">
      <dgm:prSet presAssocID="{8915C325-C958-402A-8E38-AE271C38546F}" presName="aNode" presStyleLbl="fgAcc1" presStyleIdx="3" presStyleCnt="4" custScaleX="100761" custScaleY="145274" custLinFactY="-102206" custLinFactNeighborX="-332" custLinFactNeighborY="-200000">
        <dgm:presLayoutVars>
          <dgm:bulletEnabled val="1"/>
        </dgm:presLayoutVars>
      </dgm:prSet>
      <dgm:spPr/>
    </dgm:pt>
    <dgm:pt modelId="{B0ABBF4B-8C77-417D-878F-631920DA697B}" type="pres">
      <dgm:prSet presAssocID="{8915C325-C958-402A-8E38-AE271C38546F}" presName="aSpace" presStyleCnt="0"/>
      <dgm:spPr/>
    </dgm:pt>
  </dgm:ptLst>
  <dgm:cxnLst>
    <dgm:cxn modelId="{B51FAC01-EC12-4830-96B4-2215BFE8F98D}" srcId="{C054C98F-0725-49B2-9F44-4FCA12CAD597}" destId="{C338FB61-1A41-49AF-9380-FBC657E1EC0A}" srcOrd="0" destOrd="0" parTransId="{8DB9159B-5CF9-48AC-BB74-003E5E65FBDE}" sibTransId="{A9EA858B-D5BE-47B4-A200-CAB6EE7853EA}"/>
    <dgm:cxn modelId="{71645C06-CEF6-4DC1-B3FC-C481163574AB}" type="presOf" srcId="{C054C98F-0725-49B2-9F44-4FCA12CAD597}" destId="{1296C0CD-8F33-4FA3-8AD9-755F40BA4F18}" srcOrd="0" destOrd="0" presId="urn:microsoft.com/office/officeart/2005/8/layout/pyramid2"/>
    <dgm:cxn modelId="{3B9BF016-40F0-487E-9B9A-7BC84382577E}" srcId="{C054C98F-0725-49B2-9F44-4FCA12CAD597}" destId="{0ADAA4F2-2C93-4785-8A57-DBFB475902B0}" srcOrd="1" destOrd="0" parTransId="{6F6655BB-02D5-4503-A2D7-CE7BE8A33FC7}" sibTransId="{F151C395-E1CA-484A-BB9C-E46367ED0586}"/>
    <dgm:cxn modelId="{D92C6666-DF8C-44EA-B3E6-422DD75FFE7F}" type="presOf" srcId="{C338FB61-1A41-49AF-9380-FBC657E1EC0A}" destId="{A87F7654-BCDD-41BB-9359-B942C9BFC835}" srcOrd="0" destOrd="0" presId="urn:microsoft.com/office/officeart/2005/8/layout/pyramid2"/>
    <dgm:cxn modelId="{B4B1AB49-1BCF-4FA5-A8B8-DD9B7E2F8176}" type="presOf" srcId="{0ADAA4F2-2C93-4785-8A57-DBFB475902B0}" destId="{075E6DBF-8E81-48A9-A2C1-201E6985F00B}" srcOrd="0" destOrd="0" presId="urn:microsoft.com/office/officeart/2005/8/layout/pyramid2"/>
    <dgm:cxn modelId="{89189EB8-0F72-452D-9A75-121B42AD7EDD}" srcId="{C054C98F-0725-49B2-9F44-4FCA12CAD597}" destId="{8915C325-C958-402A-8E38-AE271C38546F}" srcOrd="3" destOrd="0" parTransId="{9DF40224-0451-4081-8646-9D83AAE54DB9}" sibTransId="{739AE5A7-5C69-4D5A-938A-EB2B37C6919B}"/>
    <dgm:cxn modelId="{7FC95ECA-D482-4566-AF55-7A35708C4516}" type="presOf" srcId="{8915C325-C958-402A-8E38-AE271C38546F}" destId="{0734DB74-2E6B-4D59-A6DF-5CC2AEAAEFD5}" srcOrd="0" destOrd="0" presId="urn:microsoft.com/office/officeart/2005/8/layout/pyramid2"/>
    <dgm:cxn modelId="{2A4364CE-7E6D-42DE-8491-BBBCF015903F}" srcId="{C054C98F-0725-49B2-9F44-4FCA12CAD597}" destId="{E8DCF2CC-B64B-423F-8993-8E29DE9C633C}" srcOrd="2" destOrd="0" parTransId="{3AF55748-47DB-4D98-9C5E-D4EA961CF625}" sibTransId="{C5D1E9EA-63CE-4265-AA51-1F8A6ABDB23B}"/>
    <dgm:cxn modelId="{5ED452F0-6235-488E-862E-68AB7F71D8AD}" type="presOf" srcId="{E8DCF2CC-B64B-423F-8993-8E29DE9C633C}" destId="{E7F24D11-1CF7-457E-9B62-09CB13D3DC77}" srcOrd="0" destOrd="0" presId="urn:microsoft.com/office/officeart/2005/8/layout/pyramid2"/>
    <dgm:cxn modelId="{5D7B8EBC-EA03-4E54-A63D-1F3104AA1A2D}" type="presParOf" srcId="{1296C0CD-8F33-4FA3-8AD9-755F40BA4F18}" destId="{E00DC3E9-D373-4E05-B7E7-DBADF1A1DA51}" srcOrd="0" destOrd="0" presId="urn:microsoft.com/office/officeart/2005/8/layout/pyramid2"/>
    <dgm:cxn modelId="{58272E67-E19A-4650-9A3A-CB9545A0DEA4}" type="presParOf" srcId="{1296C0CD-8F33-4FA3-8AD9-755F40BA4F18}" destId="{3EB80578-40E8-4A1F-9B4E-674C55087C86}" srcOrd="1" destOrd="0" presId="urn:microsoft.com/office/officeart/2005/8/layout/pyramid2"/>
    <dgm:cxn modelId="{DAF33872-2B68-41BD-A9CD-0279822979BA}" type="presParOf" srcId="{3EB80578-40E8-4A1F-9B4E-674C55087C86}" destId="{A87F7654-BCDD-41BB-9359-B942C9BFC835}" srcOrd="0" destOrd="0" presId="urn:microsoft.com/office/officeart/2005/8/layout/pyramid2"/>
    <dgm:cxn modelId="{FD034BC1-722E-4845-A506-E7A79E232752}" type="presParOf" srcId="{3EB80578-40E8-4A1F-9B4E-674C55087C86}" destId="{E9E2793F-C4AA-4560-A767-1FD3D4D426E6}" srcOrd="1" destOrd="0" presId="urn:microsoft.com/office/officeart/2005/8/layout/pyramid2"/>
    <dgm:cxn modelId="{5345C62E-5174-47DE-9A93-D05B73DDC465}" type="presParOf" srcId="{3EB80578-40E8-4A1F-9B4E-674C55087C86}" destId="{075E6DBF-8E81-48A9-A2C1-201E6985F00B}" srcOrd="2" destOrd="0" presId="urn:microsoft.com/office/officeart/2005/8/layout/pyramid2"/>
    <dgm:cxn modelId="{D34420A9-1AC0-4C04-8035-9E203414DC87}" type="presParOf" srcId="{3EB80578-40E8-4A1F-9B4E-674C55087C86}" destId="{4848E9EF-6227-467C-9A67-D085F222C838}" srcOrd="3" destOrd="0" presId="urn:microsoft.com/office/officeart/2005/8/layout/pyramid2"/>
    <dgm:cxn modelId="{DFB8F881-48B0-4CE8-AAF2-4FB2BE6286A4}" type="presParOf" srcId="{3EB80578-40E8-4A1F-9B4E-674C55087C86}" destId="{E7F24D11-1CF7-457E-9B62-09CB13D3DC77}" srcOrd="4" destOrd="0" presId="urn:microsoft.com/office/officeart/2005/8/layout/pyramid2"/>
    <dgm:cxn modelId="{66872C57-E521-4AE6-8652-21B0B4BDFBCC}" type="presParOf" srcId="{3EB80578-40E8-4A1F-9B4E-674C55087C86}" destId="{C61EEAC7-C665-4556-87F1-56A1BCBAF0B3}" srcOrd="5" destOrd="0" presId="urn:microsoft.com/office/officeart/2005/8/layout/pyramid2"/>
    <dgm:cxn modelId="{F6B88A4F-8F69-419E-8424-AA9173BA1F2F}" type="presParOf" srcId="{3EB80578-40E8-4A1F-9B4E-674C55087C86}" destId="{0734DB74-2E6B-4D59-A6DF-5CC2AEAAEFD5}" srcOrd="6" destOrd="0" presId="urn:microsoft.com/office/officeart/2005/8/layout/pyramid2"/>
    <dgm:cxn modelId="{38A12400-EF18-40AE-B774-1666080391A6}" type="presParOf" srcId="{3EB80578-40E8-4A1F-9B4E-674C55087C86}" destId="{B0ABBF4B-8C77-417D-878F-631920DA697B}"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2964C9-AFA6-4289-B43D-12B14D4E5AB1}" type="doc">
      <dgm:prSet loTypeId="urn:microsoft.com/office/officeart/2005/8/layout/process1" loCatId="process" qsTypeId="urn:microsoft.com/office/officeart/2005/8/quickstyle/simple2" qsCatId="simple" csTypeId="urn:microsoft.com/office/officeart/2005/8/colors/colorful5" csCatId="colorful" phldr="1"/>
      <dgm:spPr/>
      <dgm:t>
        <a:bodyPr/>
        <a:lstStyle/>
        <a:p>
          <a:endParaRPr lang="fr-FR"/>
        </a:p>
      </dgm:t>
    </dgm:pt>
    <dgm:pt modelId="{E80B2421-3D98-40B2-BD4B-D47265C655C6}">
      <dgm:prSet custT="1"/>
      <dgm:spPr/>
      <dgm:t>
        <a:bodyPr/>
        <a:lstStyle/>
        <a:p>
          <a:r>
            <a:rPr lang="fr-FR" sz="1400" b="0" i="0" dirty="0"/>
            <a:t>Description rapide des données</a:t>
          </a:r>
          <a:endParaRPr lang="fr-FR" sz="700" dirty="0"/>
        </a:p>
      </dgm:t>
    </dgm:pt>
    <dgm:pt modelId="{F411FCD7-E4FA-40D2-AFB2-13F6DE305033}" type="parTrans" cxnId="{2A4FECFD-6D85-49BA-8123-B4FBD93834EC}">
      <dgm:prSet/>
      <dgm:spPr/>
      <dgm:t>
        <a:bodyPr/>
        <a:lstStyle/>
        <a:p>
          <a:endParaRPr lang="fr-FR"/>
        </a:p>
      </dgm:t>
    </dgm:pt>
    <dgm:pt modelId="{DBB3C28E-C72B-4DD4-B2D4-0B06AA62326F}" type="sibTrans" cxnId="{2A4FECFD-6D85-49BA-8123-B4FBD93834EC}">
      <dgm:prSet/>
      <dgm:spPr/>
      <dgm:t>
        <a:bodyPr/>
        <a:lstStyle/>
        <a:p>
          <a:endParaRPr lang="fr-FR"/>
        </a:p>
      </dgm:t>
    </dgm:pt>
    <dgm:pt modelId="{749A1639-9878-432A-8072-994FF4BDE761}" type="pres">
      <dgm:prSet presAssocID="{982964C9-AFA6-4289-B43D-12B14D4E5AB1}" presName="Name0" presStyleCnt="0">
        <dgm:presLayoutVars>
          <dgm:dir/>
          <dgm:resizeHandles val="exact"/>
        </dgm:presLayoutVars>
      </dgm:prSet>
      <dgm:spPr/>
    </dgm:pt>
    <dgm:pt modelId="{60324F41-2C8D-4770-BE80-A896D9712A3E}" type="pres">
      <dgm:prSet presAssocID="{E80B2421-3D98-40B2-BD4B-D47265C655C6}" presName="node" presStyleLbl="node1" presStyleIdx="0" presStyleCnt="1" custScaleX="100196" custScaleY="100000">
        <dgm:presLayoutVars>
          <dgm:bulletEnabled val="1"/>
        </dgm:presLayoutVars>
      </dgm:prSet>
      <dgm:spPr/>
    </dgm:pt>
  </dgm:ptLst>
  <dgm:cxnLst>
    <dgm:cxn modelId="{253CD87C-19E6-4AD2-BE36-DFE1EC2C0562}" type="presOf" srcId="{E80B2421-3D98-40B2-BD4B-D47265C655C6}" destId="{60324F41-2C8D-4770-BE80-A896D9712A3E}" srcOrd="0" destOrd="0" presId="urn:microsoft.com/office/officeart/2005/8/layout/process1"/>
    <dgm:cxn modelId="{2434C3CD-6A69-4F66-B0FC-C6ED68519659}" type="presOf" srcId="{982964C9-AFA6-4289-B43D-12B14D4E5AB1}" destId="{749A1639-9878-432A-8072-994FF4BDE761}" srcOrd="0" destOrd="0" presId="urn:microsoft.com/office/officeart/2005/8/layout/process1"/>
    <dgm:cxn modelId="{2A4FECFD-6D85-49BA-8123-B4FBD93834EC}" srcId="{982964C9-AFA6-4289-B43D-12B14D4E5AB1}" destId="{E80B2421-3D98-40B2-BD4B-D47265C655C6}" srcOrd="0" destOrd="0" parTransId="{F411FCD7-E4FA-40D2-AFB2-13F6DE305033}" sibTransId="{DBB3C28E-C72B-4DD4-B2D4-0B06AA62326F}"/>
    <dgm:cxn modelId="{F7AACF41-2417-42FF-A8C3-A0453B597974}" type="presParOf" srcId="{749A1639-9878-432A-8072-994FF4BDE761}" destId="{60324F41-2C8D-4770-BE80-A896D9712A3E}"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23ED01-7369-40F4-B725-8E43AFE731EE}" type="doc">
      <dgm:prSet loTypeId="urn:microsoft.com/office/officeart/2005/8/layout/vList2" loCatId="list" qsTypeId="urn:microsoft.com/office/officeart/2005/8/quickstyle/simple2" qsCatId="simple" csTypeId="urn:microsoft.com/office/officeart/2005/8/colors/accent5_1" csCatId="accent5" phldr="1"/>
      <dgm:spPr/>
      <dgm:t>
        <a:bodyPr/>
        <a:lstStyle/>
        <a:p>
          <a:endParaRPr lang="fr-FR"/>
        </a:p>
      </dgm:t>
    </dgm:pt>
    <dgm:pt modelId="{68E95ECA-556A-43C9-8263-0FA87A37E21A}">
      <dgm:prSet custT="1"/>
      <dgm:spPr/>
      <dgm:t>
        <a:bodyPr/>
        <a:lstStyle/>
        <a:p>
          <a:pPr algn="ctr"/>
          <a:r>
            <a:rPr lang="fr-FR" sz="1050" b="1" i="0" dirty="0"/>
            <a:t>Définition :</a:t>
          </a:r>
          <a:endParaRPr lang="fr-FR" sz="700" b="1" dirty="0"/>
        </a:p>
      </dgm:t>
    </dgm:pt>
    <dgm:pt modelId="{7403B8E8-2D3A-4A02-8712-4614FFA7F031}" type="parTrans" cxnId="{F83256AE-46F7-4011-967F-94ACD95863F5}">
      <dgm:prSet/>
      <dgm:spPr/>
      <dgm:t>
        <a:bodyPr/>
        <a:lstStyle/>
        <a:p>
          <a:endParaRPr lang="fr-FR"/>
        </a:p>
      </dgm:t>
    </dgm:pt>
    <dgm:pt modelId="{159F0721-6073-40B6-8884-D6DB9E1DEC7A}" type="sibTrans" cxnId="{F83256AE-46F7-4011-967F-94ACD95863F5}">
      <dgm:prSet/>
      <dgm:spPr/>
      <dgm:t>
        <a:bodyPr/>
        <a:lstStyle/>
        <a:p>
          <a:endParaRPr lang="fr-FR"/>
        </a:p>
      </dgm:t>
    </dgm:pt>
    <dgm:pt modelId="{DD7853E2-311C-4BDA-A85E-0E267FDBAD9A}" type="pres">
      <dgm:prSet presAssocID="{3223ED01-7369-40F4-B725-8E43AFE731EE}" presName="linear" presStyleCnt="0">
        <dgm:presLayoutVars>
          <dgm:animLvl val="lvl"/>
          <dgm:resizeHandles val="exact"/>
        </dgm:presLayoutVars>
      </dgm:prSet>
      <dgm:spPr/>
    </dgm:pt>
    <dgm:pt modelId="{AB865185-94A0-4328-877D-50531E7005C7}" type="pres">
      <dgm:prSet presAssocID="{68E95ECA-556A-43C9-8263-0FA87A37E21A}" presName="parentText" presStyleLbl="node1" presStyleIdx="0" presStyleCnt="1" custScaleX="100000" custLinFactNeighborY="-29425">
        <dgm:presLayoutVars>
          <dgm:chMax val="0"/>
          <dgm:bulletEnabled val="1"/>
        </dgm:presLayoutVars>
      </dgm:prSet>
      <dgm:spPr/>
    </dgm:pt>
  </dgm:ptLst>
  <dgm:cxnLst>
    <dgm:cxn modelId="{4B4A6119-14F1-418E-8FA0-505D1107B2CF}" type="presOf" srcId="{68E95ECA-556A-43C9-8263-0FA87A37E21A}" destId="{AB865185-94A0-4328-877D-50531E7005C7}" srcOrd="0" destOrd="0" presId="urn:microsoft.com/office/officeart/2005/8/layout/vList2"/>
    <dgm:cxn modelId="{E88EB6A0-FE08-446B-B2E8-F941E1F39DD4}" type="presOf" srcId="{3223ED01-7369-40F4-B725-8E43AFE731EE}" destId="{DD7853E2-311C-4BDA-A85E-0E267FDBAD9A}" srcOrd="0" destOrd="0" presId="urn:microsoft.com/office/officeart/2005/8/layout/vList2"/>
    <dgm:cxn modelId="{F83256AE-46F7-4011-967F-94ACD95863F5}" srcId="{3223ED01-7369-40F4-B725-8E43AFE731EE}" destId="{68E95ECA-556A-43C9-8263-0FA87A37E21A}" srcOrd="0" destOrd="0" parTransId="{7403B8E8-2D3A-4A02-8712-4614FFA7F031}" sibTransId="{159F0721-6073-40B6-8884-D6DB9E1DEC7A}"/>
    <dgm:cxn modelId="{952FB12F-4D0C-4679-9D68-805AFCCD5126}" type="presParOf" srcId="{DD7853E2-311C-4BDA-A85E-0E267FDBAD9A}" destId="{AB865185-94A0-4328-877D-50531E7005C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23ED01-7369-40F4-B725-8E43AFE731EE}" type="doc">
      <dgm:prSet loTypeId="urn:microsoft.com/office/officeart/2005/8/layout/vList2" loCatId="list" qsTypeId="urn:microsoft.com/office/officeart/2005/8/quickstyle/simple2" qsCatId="simple" csTypeId="urn:microsoft.com/office/officeart/2005/8/colors/accent5_1" csCatId="accent5" phldr="1"/>
      <dgm:spPr/>
      <dgm:t>
        <a:bodyPr/>
        <a:lstStyle/>
        <a:p>
          <a:endParaRPr lang="fr-FR"/>
        </a:p>
      </dgm:t>
    </dgm:pt>
    <dgm:pt modelId="{68E95ECA-556A-43C9-8263-0FA87A37E21A}">
      <dgm:prSet custT="1"/>
      <dgm:spPr/>
      <dgm:t>
        <a:bodyPr/>
        <a:lstStyle/>
        <a:p>
          <a:pPr algn="ctr"/>
          <a:r>
            <a:rPr lang="fr-FR" sz="1050" b="1" i="0" dirty="0"/>
            <a:t>Les 3V du Big Data: :</a:t>
          </a:r>
          <a:endParaRPr lang="fr-FR" sz="700" b="1" dirty="0"/>
        </a:p>
      </dgm:t>
    </dgm:pt>
    <dgm:pt modelId="{7403B8E8-2D3A-4A02-8712-4614FFA7F031}" type="parTrans" cxnId="{F83256AE-46F7-4011-967F-94ACD95863F5}">
      <dgm:prSet/>
      <dgm:spPr/>
      <dgm:t>
        <a:bodyPr/>
        <a:lstStyle/>
        <a:p>
          <a:endParaRPr lang="fr-FR"/>
        </a:p>
      </dgm:t>
    </dgm:pt>
    <dgm:pt modelId="{159F0721-6073-40B6-8884-D6DB9E1DEC7A}" type="sibTrans" cxnId="{F83256AE-46F7-4011-967F-94ACD95863F5}">
      <dgm:prSet/>
      <dgm:spPr/>
      <dgm:t>
        <a:bodyPr/>
        <a:lstStyle/>
        <a:p>
          <a:endParaRPr lang="fr-FR"/>
        </a:p>
      </dgm:t>
    </dgm:pt>
    <dgm:pt modelId="{DD7853E2-311C-4BDA-A85E-0E267FDBAD9A}" type="pres">
      <dgm:prSet presAssocID="{3223ED01-7369-40F4-B725-8E43AFE731EE}" presName="linear" presStyleCnt="0">
        <dgm:presLayoutVars>
          <dgm:animLvl val="lvl"/>
          <dgm:resizeHandles val="exact"/>
        </dgm:presLayoutVars>
      </dgm:prSet>
      <dgm:spPr/>
    </dgm:pt>
    <dgm:pt modelId="{AB865185-94A0-4328-877D-50531E7005C7}" type="pres">
      <dgm:prSet presAssocID="{68E95ECA-556A-43C9-8263-0FA87A37E21A}" presName="parentText" presStyleLbl="node1" presStyleIdx="0" presStyleCnt="1" custScaleX="100000" custLinFactY="141224" custLinFactNeighborX="4807" custLinFactNeighborY="200000">
        <dgm:presLayoutVars>
          <dgm:chMax val="0"/>
          <dgm:bulletEnabled val="1"/>
        </dgm:presLayoutVars>
      </dgm:prSet>
      <dgm:spPr/>
    </dgm:pt>
  </dgm:ptLst>
  <dgm:cxnLst>
    <dgm:cxn modelId="{4B4A6119-14F1-418E-8FA0-505D1107B2CF}" type="presOf" srcId="{68E95ECA-556A-43C9-8263-0FA87A37E21A}" destId="{AB865185-94A0-4328-877D-50531E7005C7}" srcOrd="0" destOrd="0" presId="urn:microsoft.com/office/officeart/2005/8/layout/vList2"/>
    <dgm:cxn modelId="{E88EB6A0-FE08-446B-B2E8-F941E1F39DD4}" type="presOf" srcId="{3223ED01-7369-40F4-B725-8E43AFE731EE}" destId="{DD7853E2-311C-4BDA-A85E-0E267FDBAD9A}" srcOrd="0" destOrd="0" presId="urn:microsoft.com/office/officeart/2005/8/layout/vList2"/>
    <dgm:cxn modelId="{F83256AE-46F7-4011-967F-94ACD95863F5}" srcId="{3223ED01-7369-40F4-B725-8E43AFE731EE}" destId="{68E95ECA-556A-43C9-8263-0FA87A37E21A}" srcOrd="0" destOrd="0" parTransId="{7403B8E8-2D3A-4A02-8712-4614FFA7F031}" sibTransId="{159F0721-6073-40B6-8884-D6DB9E1DEC7A}"/>
    <dgm:cxn modelId="{952FB12F-4D0C-4679-9D68-805AFCCD5126}" type="presParOf" srcId="{DD7853E2-311C-4BDA-A85E-0E267FDBAD9A}" destId="{AB865185-94A0-4328-877D-50531E7005C7}" srcOrd="0"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23ED01-7369-40F4-B725-8E43AFE731EE}" type="doc">
      <dgm:prSet loTypeId="urn:microsoft.com/office/officeart/2005/8/layout/vList2" loCatId="list" qsTypeId="urn:microsoft.com/office/officeart/2005/8/quickstyle/simple2" qsCatId="simple" csTypeId="urn:microsoft.com/office/officeart/2005/8/colors/accent5_1" csCatId="accent5" phldr="1"/>
      <dgm:spPr/>
      <dgm:t>
        <a:bodyPr/>
        <a:lstStyle/>
        <a:p>
          <a:endParaRPr lang="fr-FR"/>
        </a:p>
      </dgm:t>
    </dgm:pt>
    <dgm:pt modelId="{68E95ECA-556A-43C9-8263-0FA87A37E21A}">
      <dgm:prSet custT="1"/>
      <dgm:spPr/>
      <dgm:t>
        <a:bodyPr/>
        <a:lstStyle/>
        <a:p>
          <a:pPr algn="ctr"/>
          <a:r>
            <a:rPr lang="fr-FR" sz="1050" b="1" i="0" dirty="0"/>
            <a:t>La stratégie mise en place pour exécuter un calcul sur des données massives</a:t>
          </a:r>
          <a:endParaRPr lang="fr-FR" sz="700" b="1" dirty="0"/>
        </a:p>
      </dgm:t>
    </dgm:pt>
    <dgm:pt modelId="{7403B8E8-2D3A-4A02-8712-4614FFA7F031}" type="parTrans" cxnId="{F83256AE-46F7-4011-967F-94ACD95863F5}">
      <dgm:prSet/>
      <dgm:spPr/>
      <dgm:t>
        <a:bodyPr/>
        <a:lstStyle/>
        <a:p>
          <a:endParaRPr lang="fr-FR"/>
        </a:p>
      </dgm:t>
    </dgm:pt>
    <dgm:pt modelId="{159F0721-6073-40B6-8884-D6DB9E1DEC7A}" type="sibTrans" cxnId="{F83256AE-46F7-4011-967F-94ACD95863F5}">
      <dgm:prSet/>
      <dgm:spPr/>
      <dgm:t>
        <a:bodyPr/>
        <a:lstStyle/>
        <a:p>
          <a:endParaRPr lang="fr-FR"/>
        </a:p>
      </dgm:t>
    </dgm:pt>
    <dgm:pt modelId="{DD7853E2-311C-4BDA-A85E-0E267FDBAD9A}" type="pres">
      <dgm:prSet presAssocID="{3223ED01-7369-40F4-B725-8E43AFE731EE}" presName="linear" presStyleCnt="0">
        <dgm:presLayoutVars>
          <dgm:animLvl val="lvl"/>
          <dgm:resizeHandles val="exact"/>
        </dgm:presLayoutVars>
      </dgm:prSet>
      <dgm:spPr/>
    </dgm:pt>
    <dgm:pt modelId="{AB865185-94A0-4328-877D-50531E7005C7}" type="pres">
      <dgm:prSet presAssocID="{68E95ECA-556A-43C9-8263-0FA87A37E21A}" presName="parentText" presStyleLbl="node1" presStyleIdx="0" presStyleCnt="1" custScaleX="100000" custLinFactY="141224" custLinFactNeighborX="4807" custLinFactNeighborY="200000">
        <dgm:presLayoutVars>
          <dgm:chMax val="0"/>
          <dgm:bulletEnabled val="1"/>
        </dgm:presLayoutVars>
      </dgm:prSet>
      <dgm:spPr/>
    </dgm:pt>
  </dgm:ptLst>
  <dgm:cxnLst>
    <dgm:cxn modelId="{4B4A6119-14F1-418E-8FA0-505D1107B2CF}" type="presOf" srcId="{68E95ECA-556A-43C9-8263-0FA87A37E21A}" destId="{AB865185-94A0-4328-877D-50531E7005C7}" srcOrd="0" destOrd="0" presId="urn:microsoft.com/office/officeart/2005/8/layout/vList2"/>
    <dgm:cxn modelId="{E88EB6A0-FE08-446B-B2E8-F941E1F39DD4}" type="presOf" srcId="{3223ED01-7369-40F4-B725-8E43AFE731EE}" destId="{DD7853E2-311C-4BDA-A85E-0E267FDBAD9A}" srcOrd="0" destOrd="0" presId="urn:microsoft.com/office/officeart/2005/8/layout/vList2"/>
    <dgm:cxn modelId="{F83256AE-46F7-4011-967F-94ACD95863F5}" srcId="{3223ED01-7369-40F4-B725-8E43AFE731EE}" destId="{68E95ECA-556A-43C9-8263-0FA87A37E21A}" srcOrd="0" destOrd="0" parTransId="{7403B8E8-2D3A-4A02-8712-4614FFA7F031}" sibTransId="{159F0721-6073-40B6-8884-D6DB9E1DEC7A}"/>
    <dgm:cxn modelId="{952FB12F-4D0C-4679-9D68-805AFCCD5126}" type="presParOf" srcId="{DD7853E2-311C-4BDA-A85E-0E267FDBAD9A}" destId="{AB865185-94A0-4328-877D-50531E7005C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23ED01-7369-40F4-B725-8E43AFE731EE}" type="doc">
      <dgm:prSet loTypeId="urn:microsoft.com/office/officeart/2005/8/layout/vList2" loCatId="list" qsTypeId="urn:microsoft.com/office/officeart/2005/8/quickstyle/simple2" qsCatId="simple" csTypeId="urn:microsoft.com/office/officeart/2005/8/colors/accent5_1" csCatId="accent5" phldr="1"/>
      <dgm:spPr/>
      <dgm:t>
        <a:bodyPr/>
        <a:lstStyle/>
        <a:p>
          <a:endParaRPr lang="fr-FR"/>
        </a:p>
      </dgm:t>
    </dgm:pt>
    <dgm:pt modelId="{68E95ECA-556A-43C9-8263-0FA87A37E21A}">
      <dgm:prSet custT="1"/>
      <dgm:spPr/>
      <dgm:t>
        <a:bodyPr/>
        <a:lstStyle/>
        <a:p>
          <a:pPr algn="ctr"/>
          <a:r>
            <a:rPr lang="fr-FR" sz="1050" b="1" i="0" dirty="0"/>
            <a:t>MapReduce avec Spark</a:t>
          </a:r>
          <a:endParaRPr lang="fr-FR" sz="700" b="1" dirty="0"/>
        </a:p>
      </dgm:t>
    </dgm:pt>
    <dgm:pt modelId="{7403B8E8-2D3A-4A02-8712-4614FFA7F031}" type="parTrans" cxnId="{F83256AE-46F7-4011-967F-94ACD95863F5}">
      <dgm:prSet/>
      <dgm:spPr/>
      <dgm:t>
        <a:bodyPr/>
        <a:lstStyle/>
        <a:p>
          <a:endParaRPr lang="fr-FR"/>
        </a:p>
      </dgm:t>
    </dgm:pt>
    <dgm:pt modelId="{159F0721-6073-40B6-8884-D6DB9E1DEC7A}" type="sibTrans" cxnId="{F83256AE-46F7-4011-967F-94ACD95863F5}">
      <dgm:prSet/>
      <dgm:spPr/>
      <dgm:t>
        <a:bodyPr/>
        <a:lstStyle/>
        <a:p>
          <a:endParaRPr lang="fr-FR"/>
        </a:p>
      </dgm:t>
    </dgm:pt>
    <dgm:pt modelId="{DD7853E2-311C-4BDA-A85E-0E267FDBAD9A}" type="pres">
      <dgm:prSet presAssocID="{3223ED01-7369-40F4-B725-8E43AFE731EE}" presName="linear" presStyleCnt="0">
        <dgm:presLayoutVars>
          <dgm:animLvl val="lvl"/>
          <dgm:resizeHandles val="exact"/>
        </dgm:presLayoutVars>
      </dgm:prSet>
      <dgm:spPr/>
    </dgm:pt>
    <dgm:pt modelId="{AB865185-94A0-4328-877D-50531E7005C7}" type="pres">
      <dgm:prSet presAssocID="{68E95ECA-556A-43C9-8263-0FA87A37E21A}" presName="parentText" presStyleLbl="node1" presStyleIdx="0" presStyleCnt="1" custScaleX="100000" custLinFactY="141224" custLinFactNeighborX="4807" custLinFactNeighborY="200000">
        <dgm:presLayoutVars>
          <dgm:chMax val="0"/>
          <dgm:bulletEnabled val="1"/>
        </dgm:presLayoutVars>
      </dgm:prSet>
      <dgm:spPr/>
    </dgm:pt>
  </dgm:ptLst>
  <dgm:cxnLst>
    <dgm:cxn modelId="{4B4A6119-14F1-418E-8FA0-505D1107B2CF}" type="presOf" srcId="{68E95ECA-556A-43C9-8263-0FA87A37E21A}" destId="{AB865185-94A0-4328-877D-50531E7005C7}" srcOrd="0" destOrd="0" presId="urn:microsoft.com/office/officeart/2005/8/layout/vList2"/>
    <dgm:cxn modelId="{E88EB6A0-FE08-446B-B2E8-F941E1F39DD4}" type="presOf" srcId="{3223ED01-7369-40F4-B725-8E43AFE731EE}" destId="{DD7853E2-311C-4BDA-A85E-0E267FDBAD9A}" srcOrd="0" destOrd="0" presId="urn:microsoft.com/office/officeart/2005/8/layout/vList2"/>
    <dgm:cxn modelId="{F83256AE-46F7-4011-967F-94ACD95863F5}" srcId="{3223ED01-7369-40F4-B725-8E43AFE731EE}" destId="{68E95ECA-556A-43C9-8263-0FA87A37E21A}" srcOrd="0" destOrd="0" parTransId="{7403B8E8-2D3A-4A02-8712-4614FFA7F031}" sibTransId="{159F0721-6073-40B6-8884-D6DB9E1DEC7A}"/>
    <dgm:cxn modelId="{952FB12F-4D0C-4679-9D68-805AFCCD5126}" type="presParOf" srcId="{DD7853E2-311C-4BDA-A85E-0E267FDBAD9A}" destId="{AB865185-94A0-4328-877D-50531E7005C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23ED01-7369-40F4-B725-8E43AFE731EE}" type="doc">
      <dgm:prSet loTypeId="urn:microsoft.com/office/officeart/2005/8/layout/vList2" loCatId="list" qsTypeId="urn:microsoft.com/office/officeart/2005/8/quickstyle/simple2" qsCatId="simple" csTypeId="urn:microsoft.com/office/officeart/2005/8/colors/accent5_1" csCatId="accent5" phldr="1"/>
      <dgm:spPr/>
      <dgm:t>
        <a:bodyPr/>
        <a:lstStyle/>
        <a:p>
          <a:endParaRPr lang="fr-FR"/>
        </a:p>
      </dgm:t>
    </dgm:pt>
    <dgm:pt modelId="{68E95ECA-556A-43C9-8263-0FA87A37E21A}">
      <dgm:prSet custT="1"/>
      <dgm:spPr/>
      <dgm:t>
        <a:bodyPr/>
        <a:lstStyle/>
        <a:p>
          <a:pPr algn="ctr"/>
          <a:r>
            <a:rPr lang="fr-FR" sz="1050" b="1" i="0" dirty="0"/>
            <a:t>Comment répondre à ces enjeux?</a:t>
          </a:r>
          <a:endParaRPr lang="fr-FR" sz="700" b="1" dirty="0"/>
        </a:p>
      </dgm:t>
    </dgm:pt>
    <dgm:pt modelId="{7403B8E8-2D3A-4A02-8712-4614FFA7F031}" type="parTrans" cxnId="{F83256AE-46F7-4011-967F-94ACD95863F5}">
      <dgm:prSet/>
      <dgm:spPr/>
      <dgm:t>
        <a:bodyPr/>
        <a:lstStyle/>
        <a:p>
          <a:endParaRPr lang="fr-FR"/>
        </a:p>
      </dgm:t>
    </dgm:pt>
    <dgm:pt modelId="{159F0721-6073-40B6-8884-D6DB9E1DEC7A}" type="sibTrans" cxnId="{F83256AE-46F7-4011-967F-94ACD95863F5}">
      <dgm:prSet/>
      <dgm:spPr/>
      <dgm:t>
        <a:bodyPr/>
        <a:lstStyle/>
        <a:p>
          <a:endParaRPr lang="fr-FR"/>
        </a:p>
      </dgm:t>
    </dgm:pt>
    <dgm:pt modelId="{DD7853E2-311C-4BDA-A85E-0E267FDBAD9A}" type="pres">
      <dgm:prSet presAssocID="{3223ED01-7369-40F4-B725-8E43AFE731EE}" presName="linear" presStyleCnt="0">
        <dgm:presLayoutVars>
          <dgm:animLvl val="lvl"/>
          <dgm:resizeHandles val="exact"/>
        </dgm:presLayoutVars>
      </dgm:prSet>
      <dgm:spPr/>
    </dgm:pt>
    <dgm:pt modelId="{AB865185-94A0-4328-877D-50531E7005C7}" type="pres">
      <dgm:prSet presAssocID="{68E95ECA-556A-43C9-8263-0FA87A37E21A}" presName="parentText" presStyleLbl="node1" presStyleIdx="0" presStyleCnt="1" custScaleX="100000" custLinFactY="141224" custLinFactNeighborX="4807" custLinFactNeighborY="200000">
        <dgm:presLayoutVars>
          <dgm:chMax val="0"/>
          <dgm:bulletEnabled val="1"/>
        </dgm:presLayoutVars>
      </dgm:prSet>
      <dgm:spPr/>
    </dgm:pt>
  </dgm:ptLst>
  <dgm:cxnLst>
    <dgm:cxn modelId="{4B4A6119-14F1-418E-8FA0-505D1107B2CF}" type="presOf" srcId="{68E95ECA-556A-43C9-8263-0FA87A37E21A}" destId="{AB865185-94A0-4328-877D-50531E7005C7}" srcOrd="0" destOrd="0" presId="urn:microsoft.com/office/officeart/2005/8/layout/vList2"/>
    <dgm:cxn modelId="{E88EB6A0-FE08-446B-B2E8-F941E1F39DD4}" type="presOf" srcId="{3223ED01-7369-40F4-B725-8E43AFE731EE}" destId="{DD7853E2-311C-4BDA-A85E-0E267FDBAD9A}" srcOrd="0" destOrd="0" presId="urn:microsoft.com/office/officeart/2005/8/layout/vList2"/>
    <dgm:cxn modelId="{F83256AE-46F7-4011-967F-94ACD95863F5}" srcId="{3223ED01-7369-40F4-B725-8E43AFE731EE}" destId="{68E95ECA-556A-43C9-8263-0FA87A37E21A}" srcOrd="0" destOrd="0" parTransId="{7403B8E8-2D3A-4A02-8712-4614FFA7F031}" sibTransId="{159F0721-6073-40B6-8884-D6DB9E1DEC7A}"/>
    <dgm:cxn modelId="{952FB12F-4D0C-4679-9D68-805AFCCD5126}" type="presParOf" srcId="{DD7853E2-311C-4BDA-A85E-0E267FDBAD9A}" destId="{AB865185-94A0-4328-877D-50531E7005C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23ED01-7369-40F4-B725-8E43AFE731EE}" type="doc">
      <dgm:prSet loTypeId="urn:microsoft.com/office/officeart/2005/8/layout/vList2" loCatId="list" qsTypeId="urn:microsoft.com/office/officeart/2005/8/quickstyle/simple2" qsCatId="simple" csTypeId="urn:microsoft.com/office/officeart/2005/8/colors/accent5_1" csCatId="accent5" phldr="1"/>
      <dgm:spPr/>
      <dgm:t>
        <a:bodyPr/>
        <a:lstStyle/>
        <a:p>
          <a:endParaRPr lang="fr-FR"/>
        </a:p>
      </dgm:t>
    </dgm:pt>
    <dgm:pt modelId="{68E95ECA-556A-43C9-8263-0FA87A37E21A}">
      <dgm:prSet custT="1"/>
      <dgm:spPr/>
      <dgm:t>
        <a:bodyPr/>
        <a:lstStyle/>
        <a:p>
          <a:pPr algn="ctr"/>
          <a:endParaRPr lang="fr-FR" sz="1050" b="1" i="0" dirty="0"/>
        </a:p>
        <a:p>
          <a:pPr algn="ctr"/>
          <a:r>
            <a:rPr lang="fr-FR" sz="1050" b="1" i="0" dirty="0"/>
            <a:t>Solution PAAS (Plateforme As A Service):</a:t>
          </a:r>
        </a:p>
        <a:p>
          <a:pPr algn="ctr"/>
          <a:endParaRPr lang="fr-FR" sz="700" b="1" dirty="0"/>
        </a:p>
      </dgm:t>
    </dgm:pt>
    <dgm:pt modelId="{7403B8E8-2D3A-4A02-8712-4614FFA7F031}" type="parTrans" cxnId="{F83256AE-46F7-4011-967F-94ACD95863F5}">
      <dgm:prSet/>
      <dgm:spPr/>
      <dgm:t>
        <a:bodyPr/>
        <a:lstStyle/>
        <a:p>
          <a:endParaRPr lang="fr-FR"/>
        </a:p>
      </dgm:t>
    </dgm:pt>
    <dgm:pt modelId="{159F0721-6073-40B6-8884-D6DB9E1DEC7A}" type="sibTrans" cxnId="{F83256AE-46F7-4011-967F-94ACD95863F5}">
      <dgm:prSet/>
      <dgm:spPr/>
      <dgm:t>
        <a:bodyPr/>
        <a:lstStyle/>
        <a:p>
          <a:endParaRPr lang="fr-FR"/>
        </a:p>
      </dgm:t>
    </dgm:pt>
    <dgm:pt modelId="{DD7853E2-311C-4BDA-A85E-0E267FDBAD9A}" type="pres">
      <dgm:prSet presAssocID="{3223ED01-7369-40F4-B725-8E43AFE731EE}" presName="linear" presStyleCnt="0">
        <dgm:presLayoutVars>
          <dgm:animLvl val="lvl"/>
          <dgm:resizeHandles val="exact"/>
        </dgm:presLayoutVars>
      </dgm:prSet>
      <dgm:spPr/>
    </dgm:pt>
    <dgm:pt modelId="{AB865185-94A0-4328-877D-50531E7005C7}" type="pres">
      <dgm:prSet presAssocID="{68E95ECA-556A-43C9-8263-0FA87A37E21A}" presName="parentText" presStyleLbl="node1" presStyleIdx="0" presStyleCnt="1" custScaleX="100000" custLinFactY="141224" custLinFactNeighborX="4807" custLinFactNeighborY="200000">
        <dgm:presLayoutVars>
          <dgm:chMax val="0"/>
          <dgm:bulletEnabled val="1"/>
        </dgm:presLayoutVars>
      </dgm:prSet>
      <dgm:spPr/>
    </dgm:pt>
  </dgm:ptLst>
  <dgm:cxnLst>
    <dgm:cxn modelId="{4B4A6119-14F1-418E-8FA0-505D1107B2CF}" type="presOf" srcId="{68E95ECA-556A-43C9-8263-0FA87A37E21A}" destId="{AB865185-94A0-4328-877D-50531E7005C7}" srcOrd="0" destOrd="0" presId="urn:microsoft.com/office/officeart/2005/8/layout/vList2"/>
    <dgm:cxn modelId="{E88EB6A0-FE08-446B-B2E8-F941E1F39DD4}" type="presOf" srcId="{3223ED01-7369-40F4-B725-8E43AFE731EE}" destId="{DD7853E2-311C-4BDA-A85E-0E267FDBAD9A}" srcOrd="0" destOrd="0" presId="urn:microsoft.com/office/officeart/2005/8/layout/vList2"/>
    <dgm:cxn modelId="{F83256AE-46F7-4011-967F-94ACD95863F5}" srcId="{3223ED01-7369-40F4-B725-8E43AFE731EE}" destId="{68E95ECA-556A-43C9-8263-0FA87A37E21A}" srcOrd="0" destOrd="0" parTransId="{7403B8E8-2D3A-4A02-8712-4614FFA7F031}" sibTransId="{159F0721-6073-40B6-8884-D6DB9E1DEC7A}"/>
    <dgm:cxn modelId="{952FB12F-4D0C-4679-9D68-805AFCCD5126}" type="presParOf" srcId="{DD7853E2-311C-4BDA-A85E-0E267FDBAD9A}" destId="{AB865185-94A0-4328-877D-50531E7005C7}"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AFDEE0-8D55-4DA6-A5A4-97F51362860E}" type="doc">
      <dgm:prSet loTypeId="urn:microsoft.com/office/officeart/2005/8/layout/pyramid2" loCatId="pyramid" qsTypeId="urn:microsoft.com/office/officeart/2005/8/quickstyle/simple1" qsCatId="simple" csTypeId="urn:microsoft.com/office/officeart/2005/8/colors/accent5_1" csCatId="accent5" phldr="1"/>
      <dgm:spPr/>
      <dgm:t>
        <a:bodyPr/>
        <a:lstStyle/>
        <a:p>
          <a:endParaRPr lang="fr-FR"/>
        </a:p>
      </dgm:t>
    </dgm:pt>
    <dgm:pt modelId="{A2F93312-DFE1-4AAC-B046-D85EBD126975}">
      <dgm:prSet custT="1"/>
      <dgm:spPr/>
      <dgm:t>
        <a:bodyPr/>
        <a:lstStyle/>
        <a:p>
          <a:r>
            <a:rPr lang="fr-FR" sz="1050" b="0" dirty="0"/>
            <a:t>Définition de Big Data et MapReduce, Spark </a:t>
          </a:r>
        </a:p>
      </dgm:t>
    </dgm:pt>
    <dgm:pt modelId="{D3C38861-DE7A-4CA5-8FB3-E9556A949007}" type="parTrans" cxnId="{56754334-DF68-4F67-A1F3-9B5417F4689F}">
      <dgm:prSet/>
      <dgm:spPr/>
      <dgm:t>
        <a:bodyPr/>
        <a:lstStyle/>
        <a:p>
          <a:endParaRPr lang="fr-FR" sz="2400"/>
        </a:p>
      </dgm:t>
    </dgm:pt>
    <dgm:pt modelId="{F7153AD3-5A30-4F5F-AFE2-26EFE00BC421}" type="sibTrans" cxnId="{56754334-DF68-4F67-A1F3-9B5417F4689F}">
      <dgm:prSet/>
      <dgm:spPr/>
      <dgm:t>
        <a:bodyPr/>
        <a:lstStyle/>
        <a:p>
          <a:endParaRPr lang="fr-FR" sz="2400"/>
        </a:p>
      </dgm:t>
    </dgm:pt>
    <dgm:pt modelId="{A676F80B-FD97-4878-9E99-52E4B28BC886}">
      <dgm:prSet custT="1"/>
      <dgm:spPr/>
      <dgm:t>
        <a:bodyPr/>
        <a:lstStyle/>
        <a:p>
          <a:r>
            <a:rPr lang="fr-FR" sz="1050" b="0" i="0" dirty="0"/>
            <a:t>Choix de réaliser du transfert </a:t>
          </a:r>
          <a:r>
            <a:rPr lang="fr-FR" sz="1050" b="0" i="0" dirty="0" err="1"/>
            <a:t>learning</a:t>
          </a:r>
          <a:r>
            <a:rPr lang="fr-FR" sz="1050" b="0" i="0" dirty="0"/>
            <a:t>, model MobileNetV2,.</a:t>
          </a:r>
          <a:endParaRPr lang="fr-FR" sz="1050" b="0" dirty="0"/>
        </a:p>
      </dgm:t>
    </dgm:pt>
    <dgm:pt modelId="{D6996772-DB24-4B85-AEAD-C5246AD09AAC}" type="parTrans" cxnId="{C78F715F-9BBC-4A2B-98F3-9512CA421159}">
      <dgm:prSet/>
      <dgm:spPr/>
      <dgm:t>
        <a:bodyPr/>
        <a:lstStyle/>
        <a:p>
          <a:endParaRPr lang="fr-FR" sz="2400"/>
        </a:p>
      </dgm:t>
    </dgm:pt>
    <dgm:pt modelId="{1320499E-DF5E-43F4-A17D-F10076E774A8}" type="sibTrans" cxnId="{C78F715F-9BBC-4A2B-98F3-9512CA421159}">
      <dgm:prSet/>
      <dgm:spPr/>
      <dgm:t>
        <a:bodyPr/>
        <a:lstStyle/>
        <a:p>
          <a:endParaRPr lang="fr-FR" sz="2400"/>
        </a:p>
      </dgm:t>
    </dgm:pt>
    <dgm:pt modelId="{7ACCBABA-3952-40FE-B3B4-5835C82161C1}">
      <dgm:prSet custT="1"/>
      <dgm:spPr/>
      <dgm:t>
        <a:bodyPr/>
        <a:lstStyle/>
        <a:p>
          <a:endParaRPr lang="fr-FR" sz="900" b="1" i="0" dirty="0"/>
        </a:p>
        <a:p>
          <a:r>
            <a:rPr lang="fr-FR" sz="1050" b="1" i="0" dirty="0"/>
            <a:t>Plateforme As A Service(AWS EMR)</a:t>
          </a:r>
        </a:p>
        <a:p>
          <a:r>
            <a:rPr lang="fr-FR" sz="1000" b="0" i="0" dirty="0"/>
            <a:t>permet de louer à la demande de la puissance de calculs, coût tout à fait acceptable</a:t>
          </a:r>
        </a:p>
        <a:p>
          <a:endParaRPr lang="fr-FR" sz="900" dirty="0"/>
        </a:p>
      </dgm:t>
    </dgm:pt>
    <dgm:pt modelId="{EBF4F918-2E2B-490A-9BFB-D6E3466081FB}" type="parTrans" cxnId="{BAB10F9B-B057-4509-86F3-C98B16C15000}">
      <dgm:prSet/>
      <dgm:spPr/>
      <dgm:t>
        <a:bodyPr/>
        <a:lstStyle/>
        <a:p>
          <a:endParaRPr lang="fr-FR" sz="2400"/>
        </a:p>
      </dgm:t>
    </dgm:pt>
    <dgm:pt modelId="{251501DA-661F-42F5-9AE1-E8F4D1AEF237}" type="sibTrans" cxnId="{BAB10F9B-B057-4509-86F3-C98B16C15000}">
      <dgm:prSet/>
      <dgm:spPr/>
      <dgm:t>
        <a:bodyPr/>
        <a:lstStyle/>
        <a:p>
          <a:endParaRPr lang="fr-FR" sz="2400"/>
        </a:p>
      </dgm:t>
    </dgm:pt>
    <dgm:pt modelId="{4BC36CBD-4574-463C-A0B6-761588ABAEF6}">
      <dgm:prSet custT="1"/>
      <dgm:spPr/>
      <dgm:t>
        <a:bodyPr/>
        <a:lstStyle/>
        <a:p>
          <a:r>
            <a:rPr lang="fr-FR" sz="1050" b="0" dirty="0">
              <a:latin typeface="+mj-lt"/>
            </a:rPr>
            <a:t>Utilise le service Amazon S3 pour stocker les données de notre projet.</a:t>
          </a:r>
          <a:endParaRPr lang="fr-FR" sz="1100" b="0" dirty="0">
            <a:latin typeface="+mj-lt"/>
          </a:endParaRPr>
        </a:p>
      </dgm:t>
    </dgm:pt>
    <dgm:pt modelId="{5942086B-A360-42DA-B4B5-35EA705B7C49}" type="parTrans" cxnId="{51BA818B-C852-44A9-99FB-225A64C68523}">
      <dgm:prSet/>
      <dgm:spPr/>
      <dgm:t>
        <a:bodyPr/>
        <a:lstStyle/>
        <a:p>
          <a:endParaRPr lang="fr-FR"/>
        </a:p>
      </dgm:t>
    </dgm:pt>
    <dgm:pt modelId="{21713D19-A55A-495D-92DF-A94D5D8A68E3}" type="sibTrans" cxnId="{51BA818B-C852-44A9-99FB-225A64C68523}">
      <dgm:prSet/>
      <dgm:spPr/>
      <dgm:t>
        <a:bodyPr/>
        <a:lstStyle/>
        <a:p>
          <a:endParaRPr lang="fr-FR"/>
        </a:p>
      </dgm:t>
    </dgm:pt>
    <dgm:pt modelId="{ED66E5F5-F59E-4A7F-98C1-B1F6070F1819}">
      <dgm:prSet custT="1"/>
      <dgm:spPr/>
      <dgm:t>
        <a:bodyPr/>
        <a:lstStyle/>
        <a:p>
          <a:r>
            <a:rPr lang="fr-FR" sz="1050" b="0" dirty="0"/>
            <a:t>Les résultats ont été enregistrés sur S3 en plusieurs partitions au format "parquet".</a:t>
          </a:r>
        </a:p>
      </dgm:t>
    </dgm:pt>
    <dgm:pt modelId="{49805219-19E8-4DDD-849E-A61911899DC6}" type="parTrans" cxnId="{1F31446A-1DFE-4113-BB5B-52E708C392E6}">
      <dgm:prSet/>
      <dgm:spPr/>
      <dgm:t>
        <a:bodyPr/>
        <a:lstStyle/>
        <a:p>
          <a:endParaRPr lang="fr-FR"/>
        </a:p>
      </dgm:t>
    </dgm:pt>
    <dgm:pt modelId="{D8DA48E2-BFD1-4EEC-BCE3-BC073AAB22D8}" type="sibTrans" cxnId="{1F31446A-1DFE-4113-BB5B-52E708C392E6}">
      <dgm:prSet/>
      <dgm:spPr/>
      <dgm:t>
        <a:bodyPr/>
        <a:lstStyle/>
        <a:p>
          <a:endParaRPr lang="fr-FR"/>
        </a:p>
      </dgm:t>
    </dgm:pt>
    <dgm:pt modelId="{246C1584-D7DF-4083-A129-1A14C80549B5}">
      <dgm:prSet custT="1"/>
      <dgm:spPr/>
      <dgm:t>
        <a:bodyPr/>
        <a:lstStyle/>
        <a:p>
          <a:r>
            <a:rPr lang="fr-FR" sz="1050" b="0" dirty="0">
              <a:latin typeface="+mj-lt"/>
            </a:rPr>
            <a:t>l'installation et la configuration, Spark, </a:t>
          </a:r>
          <a:r>
            <a:rPr lang="fr-FR" sz="1050" b="0" dirty="0" err="1">
              <a:latin typeface="+mj-lt"/>
            </a:rPr>
            <a:t>JupyterHub</a:t>
          </a:r>
          <a:r>
            <a:rPr lang="fr-FR" sz="1050" b="0" dirty="0">
              <a:latin typeface="+mj-lt"/>
            </a:rPr>
            <a:t>, </a:t>
          </a:r>
          <a:r>
            <a:rPr lang="fr-FR" sz="1050" b="0" dirty="0" err="1">
              <a:latin typeface="+mj-lt"/>
            </a:rPr>
            <a:t>TensorFlow</a:t>
          </a:r>
          <a:endParaRPr lang="fr-FR" sz="1050" b="0" dirty="0">
            <a:latin typeface="+mj-lt"/>
          </a:endParaRPr>
        </a:p>
      </dgm:t>
    </dgm:pt>
    <dgm:pt modelId="{9DED4FFF-7238-46A0-B74B-4DB27F06C42A}" type="parTrans" cxnId="{7E3F6C2E-8D7D-4956-AFA4-15B5CDE921DD}">
      <dgm:prSet/>
      <dgm:spPr/>
      <dgm:t>
        <a:bodyPr/>
        <a:lstStyle/>
        <a:p>
          <a:endParaRPr lang="fr-FR"/>
        </a:p>
      </dgm:t>
    </dgm:pt>
    <dgm:pt modelId="{27DD96B0-C10B-4306-90A1-5C8987C97053}" type="sibTrans" cxnId="{7E3F6C2E-8D7D-4956-AFA4-15B5CDE921DD}">
      <dgm:prSet/>
      <dgm:spPr/>
      <dgm:t>
        <a:bodyPr/>
        <a:lstStyle/>
        <a:p>
          <a:endParaRPr lang="fr-FR"/>
        </a:p>
      </dgm:t>
    </dgm:pt>
    <dgm:pt modelId="{3B8962B2-43FC-4467-8570-277ECDB3D3ED}" type="pres">
      <dgm:prSet presAssocID="{54AFDEE0-8D55-4DA6-A5A4-97F51362860E}" presName="compositeShape" presStyleCnt="0">
        <dgm:presLayoutVars>
          <dgm:dir/>
          <dgm:resizeHandles/>
        </dgm:presLayoutVars>
      </dgm:prSet>
      <dgm:spPr/>
    </dgm:pt>
    <dgm:pt modelId="{4288291D-3EEC-4237-A62C-2004F4A512A0}" type="pres">
      <dgm:prSet presAssocID="{54AFDEE0-8D55-4DA6-A5A4-97F51362860E}" presName="pyramid" presStyleLbl="node1" presStyleIdx="0" presStyleCnt="1" custLinFactNeighborX="-6183"/>
      <dgm:spPr/>
    </dgm:pt>
    <dgm:pt modelId="{85D4ED80-D1F2-403A-A5B7-7560A587E371}" type="pres">
      <dgm:prSet presAssocID="{54AFDEE0-8D55-4DA6-A5A4-97F51362860E}" presName="theList" presStyleCnt="0"/>
      <dgm:spPr/>
    </dgm:pt>
    <dgm:pt modelId="{18F0E706-9CA7-4E54-AC55-848861D2863D}" type="pres">
      <dgm:prSet presAssocID="{A2F93312-DFE1-4AAC-B046-D85EBD126975}" presName="aNode" presStyleLbl="fgAcc1" presStyleIdx="0" presStyleCnt="6" custScaleX="184145" custLinFactNeighborX="2041" custLinFactNeighborY="-80925">
        <dgm:presLayoutVars>
          <dgm:bulletEnabled val="1"/>
        </dgm:presLayoutVars>
      </dgm:prSet>
      <dgm:spPr/>
    </dgm:pt>
    <dgm:pt modelId="{C77434F9-0487-45EB-BAD3-AB31D2F3349D}" type="pres">
      <dgm:prSet presAssocID="{A2F93312-DFE1-4AAC-B046-D85EBD126975}" presName="aSpace" presStyleCnt="0"/>
      <dgm:spPr/>
    </dgm:pt>
    <dgm:pt modelId="{68521E0C-84FB-4360-AB76-09C712007BD6}" type="pres">
      <dgm:prSet presAssocID="{A676F80B-FD97-4878-9E99-52E4B28BC886}" presName="aNode" presStyleLbl="fgAcc1" presStyleIdx="1" presStyleCnt="6" custScaleX="228101" custLinFactNeighborX="2041" custLinFactNeighborY="-16404">
        <dgm:presLayoutVars>
          <dgm:bulletEnabled val="1"/>
        </dgm:presLayoutVars>
      </dgm:prSet>
      <dgm:spPr/>
    </dgm:pt>
    <dgm:pt modelId="{0AE14087-E1C2-44CC-9C8C-4F145FC267C2}" type="pres">
      <dgm:prSet presAssocID="{A676F80B-FD97-4878-9E99-52E4B28BC886}" presName="aSpace" presStyleCnt="0"/>
      <dgm:spPr/>
    </dgm:pt>
    <dgm:pt modelId="{CA2B6313-8BFF-4DCE-BAB0-32718E35DB29}" type="pres">
      <dgm:prSet presAssocID="{7ACCBABA-3952-40FE-B3B4-5835C82161C1}" presName="aNode" presStyleLbl="fgAcc1" presStyleIdx="2" presStyleCnt="6" custScaleX="226490" custLinFactY="8198" custLinFactNeighborX="1936" custLinFactNeighborY="100000">
        <dgm:presLayoutVars>
          <dgm:bulletEnabled val="1"/>
        </dgm:presLayoutVars>
      </dgm:prSet>
      <dgm:spPr/>
    </dgm:pt>
    <dgm:pt modelId="{5AC811B1-83B3-46C9-9CDB-442436995E77}" type="pres">
      <dgm:prSet presAssocID="{7ACCBABA-3952-40FE-B3B4-5835C82161C1}" presName="aSpace" presStyleCnt="0"/>
      <dgm:spPr/>
    </dgm:pt>
    <dgm:pt modelId="{61CE5F5C-AE76-43A8-AC26-3E26B6BF572F}" type="pres">
      <dgm:prSet presAssocID="{ED66E5F5-F59E-4A7F-98C1-B1F6070F1819}" presName="aNode" presStyleLbl="fgAcc1" presStyleIdx="3" presStyleCnt="6" custScaleX="251649" custLinFactY="237804" custLinFactNeighborX="393" custLinFactNeighborY="300000">
        <dgm:presLayoutVars>
          <dgm:bulletEnabled val="1"/>
        </dgm:presLayoutVars>
      </dgm:prSet>
      <dgm:spPr/>
    </dgm:pt>
    <dgm:pt modelId="{481738CB-D1A6-47EE-B79A-245D84BB0D79}" type="pres">
      <dgm:prSet presAssocID="{ED66E5F5-F59E-4A7F-98C1-B1F6070F1819}" presName="aSpace" presStyleCnt="0"/>
      <dgm:spPr/>
    </dgm:pt>
    <dgm:pt modelId="{E7129F15-5903-473D-B9F3-DA69C43226E6}" type="pres">
      <dgm:prSet presAssocID="{4BC36CBD-4574-463C-A0B6-761588ABAEF6}" presName="aNode" presStyleLbl="fgAcc1" presStyleIdx="4" presStyleCnt="6" custScaleX="224201" custLinFactY="-65826" custLinFactNeighborX="2839" custLinFactNeighborY="-100000">
        <dgm:presLayoutVars>
          <dgm:bulletEnabled val="1"/>
        </dgm:presLayoutVars>
      </dgm:prSet>
      <dgm:spPr/>
    </dgm:pt>
    <dgm:pt modelId="{6CF21464-8032-4B3B-96DB-8BB6EB8C9755}" type="pres">
      <dgm:prSet presAssocID="{4BC36CBD-4574-463C-A0B6-761588ABAEF6}" presName="aSpace" presStyleCnt="0"/>
      <dgm:spPr/>
    </dgm:pt>
    <dgm:pt modelId="{E9040AE4-F937-45CD-9535-F419BE38EA64}" type="pres">
      <dgm:prSet presAssocID="{246C1584-D7DF-4083-A129-1A14C80549B5}" presName="aNode" presStyleLbl="fgAcc1" presStyleIdx="5" presStyleCnt="6" custScaleX="250082" custLinFactY="-57761" custLinFactNeighborX="3221" custLinFactNeighborY="-100000">
        <dgm:presLayoutVars>
          <dgm:bulletEnabled val="1"/>
        </dgm:presLayoutVars>
      </dgm:prSet>
      <dgm:spPr/>
    </dgm:pt>
    <dgm:pt modelId="{705D2E46-1C44-4C93-955A-98F08F510AF7}" type="pres">
      <dgm:prSet presAssocID="{246C1584-D7DF-4083-A129-1A14C80549B5}" presName="aSpace" presStyleCnt="0"/>
      <dgm:spPr/>
    </dgm:pt>
  </dgm:ptLst>
  <dgm:cxnLst>
    <dgm:cxn modelId="{01783811-4DC2-4D01-B988-F86461FB2F6A}" type="presOf" srcId="{ED66E5F5-F59E-4A7F-98C1-B1F6070F1819}" destId="{61CE5F5C-AE76-43A8-AC26-3E26B6BF572F}" srcOrd="0" destOrd="0" presId="urn:microsoft.com/office/officeart/2005/8/layout/pyramid2"/>
    <dgm:cxn modelId="{7E3F6C2E-8D7D-4956-AFA4-15B5CDE921DD}" srcId="{54AFDEE0-8D55-4DA6-A5A4-97F51362860E}" destId="{246C1584-D7DF-4083-A129-1A14C80549B5}" srcOrd="5" destOrd="0" parTransId="{9DED4FFF-7238-46A0-B74B-4DB27F06C42A}" sibTransId="{27DD96B0-C10B-4306-90A1-5C8987C97053}"/>
    <dgm:cxn modelId="{56754334-DF68-4F67-A1F3-9B5417F4689F}" srcId="{54AFDEE0-8D55-4DA6-A5A4-97F51362860E}" destId="{A2F93312-DFE1-4AAC-B046-D85EBD126975}" srcOrd="0" destOrd="0" parTransId="{D3C38861-DE7A-4CA5-8FB3-E9556A949007}" sibTransId="{F7153AD3-5A30-4F5F-AFE2-26EFE00BC421}"/>
    <dgm:cxn modelId="{C78F715F-9BBC-4A2B-98F3-9512CA421159}" srcId="{54AFDEE0-8D55-4DA6-A5A4-97F51362860E}" destId="{A676F80B-FD97-4878-9E99-52E4B28BC886}" srcOrd="1" destOrd="0" parTransId="{D6996772-DB24-4B85-AEAD-C5246AD09AAC}" sibTransId="{1320499E-DF5E-43F4-A17D-F10076E774A8}"/>
    <dgm:cxn modelId="{59830466-B950-4D35-84CD-E98C7DB6F0A5}" type="presOf" srcId="{A2F93312-DFE1-4AAC-B046-D85EBD126975}" destId="{18F0E706-9CA7-4E54-AC55-848861D2863D}" srcOrd="0" destOrd="0" presId="urn:microsoft.com/office/officeart/2005/8/layout/pyramid2"/>
    <dgm:cxn modelId="{1F31446A-1DFE-4113-BB5B-52E708C392E6}" srcId="{54AFDEE0-8D55-4DA6-A5A4-97F51362860E}" destId="{ED66E5F5-F59E-4A7F-98C1-B1F6070F1819}" srcOrd="3" destOrd="0" parTransId="{49805219-19E8-4DDD-849E-A61911899DC6}" sibTransId="{D8DA48E2-BFD1-4EEC-BCE3-BC073AAB22D8}"/>
    <dgm:cxn modelId="{B5211258-4189-4653-9020-935F2F09A51F}" type="presOf" srcId="{54AFDEE0-8D55-4DA6-A5A4-97F51362860E}" destId="{3B8962B2-43FC-4467-8570-277ECDB3D3ED}" srcOrd="0" destOrd="0" presId="urn:microsoft.com/office/officeart/2005/8/layout/pyramid2"/>
    <dgm:cxn modelId="{47374585-0EC0-4D94-A14B-DA5AFDE4CB65}" type="presOf" srcId="{A676F80B-FD97-4878-9E99-52E4B28BC886}" destId="{68521E0C-84FB-4360-AB76-09C712007BD6}" srcOrd="0" destOrd="0" presId="urn:microsoft.com/office/officeart/2005/8/layout/pyramid2"/>
    <dgm:cxn modelId="{51BA818B-C852-44A9-99FB-225A64C68523}" srcId="{54AFDEE0-8D55-4DA6-A5A4-97F51362860E}" destId="{4BC36CBD-4574-463C-A0B6-761588ABAEF6}" srcOrd="4" destOrd="0" parTransId="{5942086B-A360-42DA-B4B5-35EA705B7C49}" sibTransId="{21713D19-A55A-495D-92DF-A94D5D8A68E3}"/>
    <dgm:cxn modelId="{34E27291-273E-4042-B2CF-B23C052D6032}" type="presOf" srcId="{246C1584-D7DF-4083-A129-1A14C80549B5}" destId="{E9040AE4-F937-45CD-9535-F419BE38EA64}" srcOrd="0" destOrd="0" presId="urn:microsoft.com/office/officeart/2005/8/layout/pyramid2"/>
    <dgm:cxn modelId="{F2B33B98-764E-4A96-854D-E0CB95BAEBC5}" type="presOf" srcId="{7ACCBABA-3952-40FE-B3B4-5835C82161C1}" destId="{CA2B6313-8BFF-4DCE-BAB0-32718E35DB29}" srcOrd="0" destOrd="0" presId="urn:microsoft.com/office/officeart/2005/8/layout/pyramid2"/>
    <dgm:cxn modelId="{BAB10F9B-B057-4509-86F3-C98B16C15000}" srcId="{54AFDEE0-8D55-4DA6-A5A4-97F51362860E}" destId="{7ACCBABA-3952-40FE-B3B4-5835C82161C1}" srcOrd="2" destOrd="0" parTransId="{EBF4F918-2E2B-490A-9BFB-D6E3466081FB}" sibTransId="{251501DA-661F-42F5-9AE1-E8F4D1AEF237}"/>
    <dgm:cxn modelId="{F77669BC-33E5-4C94-BFE2-F4F18F44649B}" type="presOf" srcId="{4BC36CBD-4574-463C-A0B6-761588ABAEF6}" destId="{E7129F15-5903-473D-B9F3-DA69C43226E6}" srcOrd="0" destOrd="0" presId="urn:microsoft.com/office/officeart/2005/8/layout/pyramid2"/>
    <dgm:cxn modelId="{F506318F-97E1-4AB8-AA5A-A1D8D9FA74C1}" type="presParOf" srcId="{3B8962B2-43FC-4467-8570-277ECDB3D3ED}" destId="{4288291D-3EEC-4237-A62C-2004F4A512A0}" srcOrd="0" destOrd="0" presId="urn:microsoft.com/office/officeart/2005/8/layout/pyramid2"/>
    <dgm:cxn modelId="{08327397-781C-4D84-B245-AF04C699CDA3}" type="presParOf" srcId="{3B8962B2-43FC-4467-8570-277ECDB3D3ED}" destId="{85D4ED80-D1F2-403A-A5B7-7560A587E371}" srcOrd="1" destOrd="0" presId="urn:microsoft.com/office/officeart/2005/8/layout/pyramid2"/>
    <dgm:cxn modelId="{96F427CE-0C23-4E24-A339-6A2495CACFC1}" type="presParOf" srcId="{85D4ED80-D1F2-403A-A5B7-7560A587E371}" destId="{18F0E706-9CA7-4E54-AC55-848861D2863D}" srcOrd="0" destOrd="0" presId="urn:microsoft.com/office/officeart/2005/8/layout/pyramid2"/>
    <dgm:cxn modelId="{2487D655-88C6-457E-8F63-CA5D5B90734F}" type="presParOf" srcId="{85D4ED80-D1F2-403A-A5B7-7560A587E371}" destId="{C77434F9-0487-45EB-BAD3-AB31D2F3349D}" srcOrd="1" destOrd="0" presId="urn:microsoft.com/office/officeart/2005/8/layout/pyramid2"/>
    <dgm:cxn modelId="{5507649F-9268-44EA-9396-888729BB9756}" type="presParOf" srcId="{85D4ED80-D1F2-403A-A5B7-7560A587E371}" destId="{68521E0C-84FB-4360-AB76-09C712007BD6}" srcOrd="2" destOrd="0" presId="urn:microsoft.com/office/officeart/2005/8/layout/pyramid2"/>
    <dgm:cxn modelId="{133A005B-2064-4326-997A-09F7CC6EE74C}" type="presParOf" srcId="{85D4ED80-D1F2-403A-A5B7-7560A587E371}" destId="{0AE14087-E1C2-44CC-9C8C-4F145FC267C2}" srcOrd="3" destOrd="0" presId="urn:microsoft.com/office/officeart/2005/8/layout/pyramid2"/>
    <dgm:cxn modelId="{9753F7BC-735B-447E-9592-36A5A39D3215}" type="presParOf" srcId="{85D4ED80-D1F2-403A-A5B7-7560A587E371}" destId="{CA2B6313-8BFF-4DCE-BAB0-32718E35DB29}" srcOrd="4" destOrd="0" presId="urn:microsoft.com/office/officeart/2005/8/layout/pyramid2"/>
    <dgm:cxn modelId="{5508EA46-AE7E-465A-B133-FA83C4EFE179}" type="presParOf" srcId="{85D4ED80-D1F2-403A-A5B7-7560A587E371}" destId="{5AC811B1-83B3-46C9-9CDB-442436995E77}" srcOrd="5" destOrd="0" presId="urn:microsoft.com/office/officeart/2005/8/layout/pyramid2"/>
    <dgm:cxn modelId="{C7ED4E11-B858-41DB-AD52-7BDA32473A62}" type="presParOf" srcId="{85D4ED80-D1F2-403A-A5B7-7560A587E371}" destId="{61CE5F5C-AE76-43A8-AC26-3E26B6BF572F}" srcOrd="6" destOrd="0" presId="urn:microsoft.com/office/officeart/2005/8/layout/pyramid2"/>
    <dgm:cxn modelId="{2501097C-987E-48AF-A3E6-ABCEA56AAC3B}" type="presParOf" srcId="{85D4ED80-D1F2-403A-A5B7-7560A587E371}" destId="{481738CB-D1A6-47EE-B79A-245D84BB0D79}" srcOrd="7" destOrd="0" presId="urn:microsoft.com/office/officeart/2005/8/layout/pyramid2"/>
    <dgm:cxn modelId="{D9D4D079-DFFC-484C-8D0F-390361EC4C49}" type="presParOf" srcId="{85D4ED80-D1F2-403A-A5B7-7560A587E371}" destId="{E7129F15-5903-473D-B9F3-DA69C43226E6}" srcOrd="8" destOrd="0" presId="urn:microsoft.com/office/officeart/2005/8/layout/pyramid2"/>
    <dgm:cxn modelId="{370FD63B-CA26-4F7E-BB75-F95B1F044B72}" type="presParOf" srcId="{85D4ED80-D1F2-403A-A5B7-7560A587E371}" destId="{6CF21464-8032-4B3B-96DB-8BB6EB8C9755}" srcOrd="9" destOrd="0" presId="urn:microsoft.com/office/officeart/2005/8/layout/pyramid2"/>
    <dgm:cxn modelId="{B31A9F99-502B-4DCF-9DDF-6442B2381B68}" type="presParOf" srcId="{85D4ED80-D1F2-403A-A5B7-7560A587E371}" destId="{E9040AE4-F937-45CD-9535-F419BE38EA64}" srcOrd="10" destOrd="0" presId="urn:microsoft.com/office/officeart/2005/8/layout/pyramid2"/>
    <dgm:cxn modelId="{93FB3A0F-3F71-4015-8B8C-A3678A2381C2}" type="presParOf" srcId="{85D4ED80-D1F2-403A-A5B7-7560A587E371}" destId="{705D2E46-1C44-4C93-955A-98F08F510AF7}" srcOrd="1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DC3E9-D373-4E05-B7E7-DBADF1A1DA51}">
      <dsp:nvSpPr>
        <dsp:cNvPr id="0" name=""/>
        <dsp:cNvSpPr/>
      </dsp:nvSpPr>
      <dsp:spPr>
        <a:xfrm>
          <a:off x="833633" y="0"/>
          <a:ext cx="4437876" cy="4437876"/>
        </a:xfrm>
        <a:prstGeom prst="triangle">
          <a:avLst/>
        </a:prstGeom>
        <a:solidFill>
          <a:schemeClr val="dk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87F7654-BCDD-41BB-9359-B942C9BFC835}">
      <dsp:nvSpPr>
        <dsp:cNvPr id="0" name=""/>
        <dsp:cNvSpPr/>
      </dsp:nvSpPr>
      <dsp:spPr>
        <a:xfrm>
          <a:off x="3046614" y="445524"/>
          <a:ext cx="2896532" cy="828921"/>
        </a:xfrm>
        <a:prstGeom prst="roundRect">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b="1" i="0" kern="1200" baseline="0" dirty="0"/>
            <a:t>Étape n°</a:t>
          </a:r>
          <a:r>
            <a:rPr lang="en-US" sz="1000" b="1" i="0" kern="1200" baseline="0" dirty="0"/>
            <a:t>01       </a:t>
          </a:r>
        </a:p>
        <a:p>
          <a:pPr marL="0" lvl="0" indent="0" algn="ctr" defTabSz="444500">
            <a:lnSpc>
              <a:spcPct val="90000"/>
            </a:lnSpc>
            <a:spcBef>
              <a:spcPct val="0"/>
            </a:spcBef>
            <a:spcAft>
              <a:spcPct val="35000"/>
            </a:spcAft>
            <a:buNone/>
          </a:pPr>
          <a:r>
            <a:rPr lang="fr-FR" sz="1000" b="0" i="0" kern="1200" baseline="0" dirty="0"/>
            <a:t>Introduction et Problématique </a:t>
          </a:r>
          <a:endParaRPr lang="fr-FR" sz="1000" b="0" kern="1200" dirty="0"/>
        </a:p>
      </dsp:txBody>
      <dsp:txXfrm>
        <a:off x="3087079" y="485989"/>
        <a:ext cx="2815602" cy="747991"/>
      </dsp:txXfrm>
    </dsp:sp>
    <dsp:sp modelId="{075E6DBF-8E81-48A9-A2C1-201E6985F00B}">
      <dsp:nvSpPr>
        <dsp:cNvPr id="0" name=""/>
        <dsp:cNvSpPr/>
      </dsp:nvSpPr>
      <dsp:spPr>
        <a:xfrm>
          <a:off x="3047552" y="1393479"/>
          <a:ext cx="2884619" cy="822175"/>
        </a:xfrm>
        <a:prstGeom prst="roundRect">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0" i="0" kern="1200" baseline="0" dirty="0"/>
            <a:t> </a:t>
          </a:r>
          <a:r>
            <a:rPr lang="fr-FR" sz="1050" b="1" i="0" kern="1200" dirty="0"/>
            <a:t>Étape n°</a:t>
          </a:r>
          <a:r>
            <a:rPr lang="en-US" sz="1050" b="1" i="0" kern="1200" baseline="0" dirty="0"/>
            <a:t>02</a:t>
          </a:r>
        </a:p>
        <a:p>
          <a:pPr marL="0" lvl="0" indent="0" algn="ctr" defTabSz="466725">
            <a:lnSpc>
              <a:spcPct val="90000"/>
            </a:lnSpc>
            <a:spcBef>
              <a:spcPct val="0"/>
            </a:spcBef>
            <a:spcAft>
              <a:spcPct val="35000"/>
            </a:spcAft>
            <a:buNone/>
          </a:pPr>
          <a:r>
            <a:rPr lang="fr-FR" sz="1000" b="0" i="0" kern="1200" dirty="0"/>
            <a:t>Rappels sur la notion de Big Data</a:t>
          </a:r>
          <a:endParaRPr lang="fr-FR" sz="1000" kern="1200" dirty="0"/>
        </a:p>
      </dsp:txBody>
      <dsp:txXfrm>
        <a:off x="3087687" y="1433614"/>
        <a:ext cx="2804349" cy="741905"/>
      </dsp:txXfrm>
    </dsp:sp>
    <dsp:sp modelId="{E7F24D11-1CF7-457E-9B62-09CB13D3DC77}">
      <dsp:nvSpPr>
        <dsp:cNvPr id="0" name=""/>
        <dsp:cNvSpPr/>
      </dsp:nvSpPr>
      <dsp:spPr>
        <a:xfrm>
          <a:off x="3052571" y="3313163"/>
          <a:ext cx="2884619" cy="788781"/>
        </a:xfrm>
        <a:prstGeom prst="roundRect">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b="1" i="0" kern="1200" dirty="0"/>
            <a:t>Étape n°04</a:t>
          </a:r>
        </a:p>
        <a:p>
          <a:pPr marL="0" lvl="0" indent="0" algn="ctr" defTabSz="444500">
            <a:lnSpc>
              <a:spcPct val="90000"/>
            </a:lnSpc>
            <a:spcBef>
              <a:spcPct val="0"/>
            </a:spcBef>
            <a:spcAft>
              <a:spcPct val="35000"/>
            </a:spcAft>
            <a:buNone/>
          </a:pPr>
          <a:r>
            <a:rPr lang="fr-FR" sz="1000" b="0" i="0" kern="1200" dirty="0"/>
            <a:t>Conclusion</a:t>
          </a:r>
        </a:p>
      </dsp:txBody>
      <dsp:txXfrm>
        <a:off x="3091076" y="3351668"/>
        <a:ext cx="2807609" cy="711771"/>
      </dsp:txXfrm>
    </dsp:sp>
    <dsp:sp modelId="{0734DB74-2E6B-4D59-A6DF-5CC2AEAAEFD5}">
      <dsp:nvSpPr>
        <dsp:cNvPr id="0" name=""/>
        <dsp:cNvSpPr/>
      </dsp:nvSpPr>
      <dsp:spPr>
        <a:xfrm>
          <a:off x="3032018" y="2376887"/>
          <a:ext cx="2906571" cy="823513"/>
        </a:xfrm>
        <a:prstGeom prst="roundRect">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b="1" i="0" kern="1200" baseline="0" dirty="0"/>
            <a:t>Étape n° </a:t>
          </a:r>
          <a:r>
            <a:rPr lang="fr-FR" sz="1000" b="1" i="0" kern="1200" dirty="0"/>
            <a:t>03  </a:t>
          </a:r>
          <a:r>
            <a:rPr lang="fr-FR" sz="1000" b="0" i="0" kern="1200" baseline="0" dirty="0"/>
            <a:t>                               </a:t>
          </a:r>
        </a:p>
        <a:p>
          <a:pPr marL="0" lvl="0" indent="0" algn="ctr" defTabSz="444500">
            <a:lnSpc>
              <a:spcPct val="90000"/>
            </a:lnSpc>
            <a:spcBef>
              <a:spcPct val="0"/>
            </a:spcBef>
            <a:spcAft>
              <a:spcPct val="35000"/>
            </a:spcAft>
            <a:buNone/>
          </a:pPr>
          <a:r>
            <a:rPr lang="fr-FR" sz="1000" b="0" i="0" kern="1200" baseline="0" dirty="0"/>
            <a:t>Traitement des images sur le Cloud</a:t>
          </a:r>
          <a:endParaRPr lang="fr-FR" sz="1000" kern="1200" dirty="0"/>
        </a:p>
      </dsp:txBody>
      <dsp:txXfrm>
        <a:off x="3072219" y="2417088"/>
        <a:ext cx="2826169" cy="7431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24F41-2C8D-4770-BE80-A896D9712A3E}">
      <dsp:nvSpPr>
        <dsp:cNvPr id="0" name=""/>
        <dsp:cNvSpPr/>
      </dsp:nvSpPr>
      <dsp:spPr>
        <a:xfrm>
          <a:off x="4831" y="0"/>
          <a:ext cx="4943336" cy="304800"/>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b="0" i="0" kern="1200" dirty="0"/>
            <a:t>Description rapide des données</a:t>
          </a:r>
          <a:endParaRPr lang="fr-FR" sz="700" kern="1200" dirty="0"/>
        </a:p>
      </dsp:txBody>
      <dsp:txXfrm>
        <a:off x="13758" y="8927"/>
        <a:ext cx="4925482" cy="2869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65185-94A0-4328-877D-50531E7005C7}">
      <dsp:nvSpPr>
        <dsp:cNvPr id="0" name=""/>
        <dsp:cNvSpPr/>
      </dsp:nvSpPr>
      <dsp:spPr>
        <a:xfrm>
          <a:off x="0" y="0"/>
          <a:ext cx="3998794" cy="287819"/>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1" i="0" kern="1200" dirty="0"/>
            <a:t>Définition :</a:t>
          </a:r>
          <a:endParaRPr lang="fr-FR" sz="700" b="1" kern="1200" dirty="0"/>
        </a:p>
      </dsp:txBody>
      <dsp:txXfrm>
        <a:off x="14050" y="14050"/>
        <a:ext cx="3970694" cy="2597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65185-94A0-4328-877D-50531E7005C7}">
      <dsp:nvSpPr>
        <dsp:cNvPr id="0" name=""/>
        <dsp:cNvSpPr/>
      </dsp:nvSpPr>
      <dsp:spPr>
        <a:xfrm>
          <a:off x="0" y="16980"/>
          <a:ext cx="3998794" cy="287819"/>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1" i="0" kern="1200" dirty="0"/>
            <a:t>Les 3V du Big Data: :</a:t>
          </a:r>
          <a:endParaRPr lang="fr-FR" sz="700" b="1" kern="1200" dirty="0"/>
        </a:p>
      </dsp:txBody>
      <dsp:txXfrm>
        <a:off x="14050" y="31030"/>
        <a:ext cx="3970694" cy="2597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65185-94A0-4328-877D-50531E7005C7}">
      <dsp:nvSpPr>
        <dsp:cNvPr id="0" name=""/>
        <dsp:cNvSpPr/>
      </dsp:nvSpPr>
      <dsp:spPr>
        <a:xfrm>
          <a:off x="0" y="80160"/>
          <a:ext cx="5105400" cy="224640"/>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1" i="0" kern="1200" dirty="0"/>
            <a:t>La stratégie mise en place pour exécuter un calcul sur des données massives</a:t>
          </a:r>
          <a:endParaRPr lang="fr-FR" sz="700" b="1" kern="1200" dirty="0"/>
        </a:p>
      </dsp:txBody>
      <dsp:txXfrm>
        <a:off x="10966" y="91126"/>
        <a:ext cx="5083468" cy="2027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65185-94A0-4328-877D-50531E7005C7}">
      <dsp:nvSpPr>
        <dsp:cNvPr id="0" name=""/>
        <dsp:cNvSpPr/>
      </dsp:nvSpPr>
      <dsp:spPr>
        <a:xfrm>
          <a:off x="0" y="16980"/>
          <a:ext cx="3998794" cy="287819"/>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1" i="0" kern="1200" dirty="0"/>
            <a:t>MapReduce avec Spark</a:t>
          </a:r>
          <a:endParaRPr lang="fr-FR" sz="700" b="1" kern="1200" dirty="0"/>
        </a:p>
      </dsp:txBody>
      <dsp:txXfrm>
        <a:off x="14050" y="31030"/>
        <a:ext cx="3970694" cy="2597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65185-94A0-4328-877D-50531E7005C7}">
      <dsp:nvSpPr>
        <dsp:cNvPr id="0" name=""/>
        <dsp:cNvSpPr/>
      </dsp:nvSpPr>
      <dsp:spPr>
        <a:xfrm>
          <a:off x="0" y="16980"/>
          <a:ext cx="3998794" cy="287819"/>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1" i="0" kern="1200" dirty="0"/>
            <a:t>Comment répondre à ces enjeux?</a:t>
          </a:r>
          <a:endParaRPr lang="fr-FR" sz="700" b="1" kern="1200" dirty="0"/>
        </a:p>
      </dsp:txBody>
      <dsp:txXfrm>
        <a:off x="14050" y="31030"/>
        <a:ext cx="3970694" cy="2597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65185-94A0-4328-877D-50531E7005C7}">
      <dsp:nvSpPr>
        <dsp:cNvPr id="0" name=""/>
        <dsp:cNvSpPr/>
      </dsp:nvSpPr>
      <dsp:spPr>
        <a:xfrm>
          <a:off x="0" y="595"/>
          <a:ext cx="3998794" cy="304204"/>
        </a:xfrm>
        <a:prstGeom prst="roundRect">
          <a:avLst/>
        </a:prstGeom>
        <a:solidFill>
          <a:schemeClr val="lt1">
            <a:hueOff val="0"/>
            <a:satOff val="0"/>
            <a:lumOff val="0"/>
            <a:alphaOff val="0"/>
          </a:schemeClr>
        </a:solidFill>
        <a:ln w="38100" cap="flat" cmpd="sng" algn="ctr">
          <a:solidFill>
            <a:schemeClr val="accent5">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endParaRPr lang="fr-FR" sz="1050" b="1" i="0" kern="1200" dirty="0"/>
        </a:p>
        <a:p>
          <a:pPr marL="0" lvl="0" indent="0" algn="ctr" defTabSz="466725">
            <a:lnSpc>
              <a:spcPct val="90000"/>
            </a:lnSpc>
            <a:spcBef>
              <a:spcPct val="0"/>
            </a:spcBef>
            <a:spcAft>
              <a:spcPct val="35000"/>
            </a:spcAft>
            <a:buNone/>
          </a:pPr>
          <a:r>
            <a:rPr lang="fr-FR" sz="1050" b="1" i="0" kern="1200" dirty="0"/>
            <a:t>Solution PAAS (Plateforme As A Service):</a:t>
          </a:r>
        </a:p>
        <a:p>
          <a:pPr marL="0" lvl="0" indent="0" algn="ctr" defTabSz="466725">
            <a:lnSpc>
              <a:spcPct val="90000"/>
            </a:lnSpc>
            <a:spcBef>
              <a:spcPct val="0"/>
            </a:spcBef>
            <a:spcAft>
              <a:spcPct val="35000"/>
            </a:spcAft>
            <a:buNone/>
          </a:pPr>
          <a:endParaRPr lang="fr-FR" sz="700" b="1" kern="1200" dirty="0"/>
        </a:p>
      </dsp:txBody>
      <dsp:txXfrm>
        <a:off x="14850" y="15445"/>
        <a:ext cx="3969094" cy="2745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8291D-3EEC-4237-A62C-2004F4A512A0}">
      <dsp:nvSpPr>
        <dsp:cNvPr id="0" name=""/>
        <dsp:cNvSpPr/>
      </dsp:nvSpPr>
      <dsp:spPr>
        <a:xfrm>
          <a:off x="0" y="0"/>
          <a:ext cx="3733800" cy="3733800"/>
        </a:xfrm>
        <a:prstGeom prst="triangle">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F0E706-9CA7-4E54-AC55-848861D2863D}">
      <dsp:nvSpPr>
        <dsp:cNvPr id="0" name=""/>
        <dsp:cNvSpPr/>
      </dsp:nvSpPr>
      <dsp:spPr>
        <a:xfrm>
          <a:off x="990593" y="330681"/>
          <a:ext cx="4469143" cy="441930"/>
        </a:xfrm>
        <a:prstGeom prst="round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0" kern="1200" dirty="0"/>
            <a:t>Définition de Big Data et MapReduce, Spark </a:t>
          </a:r>
        </a:p>
      </dsp:txBody>
      <dsp:txXfrm>
        <a:off x="1012166" y="352254"/>
        <a:ext cx="4425997" cy="398784"/>
      </dsp:txXfrm>
    </dsp:sp>
    <dsp:sp modelId="{68521E0C-84FB-4360-AB76-09C712007BD6}">
      <dsp:nvSpPr>
        <dsp:cNvPr id="0" name=""/>
        <dsp:cNvSpPr/>
      </dsp:nvSpPr>
      <dsp:spPr>
        <a:xfrm>
          <a:off x="457194" y="863495"/>
          <a:ext cx="5535942" cy="441930"/>
        </a:xfrm>
        <a:prstGeom prst="round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0" i="0" kern="1200" dirty="0"/>
            <a:t>Choix de réaliser du transfert </a:t>
          </a:r>
          <a:r>
            <a:rPr lang="fr-FR" sz="1050" b="0" i="0" kern="1200" dirty="0" err="1"/>
            <a:t>learning</a:t>
          </a:r>
          <a:r>
            <a:rPr lang="fr-FR" sz="1050" b="0" i="0" kern="1200" dirty="0"/>
            <a:t>, model MobileNetV2,.</a:t>
          </a:r>
          <a:endParaRPr lang="fr-FR" sz="1050" b="0" kern="1200" dirty="0"/>
        </a:p>
      </dsp:txBody>
      <dsp:txXfrm>
        <a:off x="478767" y="885068"/>
        <a:ext cx="5492796" cy="398784"/>
      </dsp:txXfrm>
    </dsp:sp>
    <dsp:sp modelId="{CA2B6313-8BFF-4DCE-BAB0-32718E35DB29}">
      <dsp:nvSpPr>
        <dsp:cNvPr id="0" name=""/>
        <dsp:cNvSpPr/>
      </dsp:nvSpPr>
      <dsp:spPr>
        <a:xfrm>
          <a:off x="474195" y="1461199"/>
          <a:ext cx="5496844" cy="441930"/>
        </a:xfrm>
        <a:prstGeom prst="round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fr-FR" sz="900" b="1" i="0" kern="1200" dirty="0"/>
        </a:p>
        <a:p>
          <a:pPr marL="0" lvl="0" indent="0" algn="ctr" defTabSz="400050">
            <a:lnSpc>
              <a:spcPct val="90000"/>
            </a:lnSpc>
            <a:spcBef>
              <a:spcPct val="0"/>
            </a:spcBef>
            <a:spcAft>
              <a:spcPct val="35000"/>
            </a:spcAft>
            <a:buNone/>
          </a:pPr>
          <a:r>
            <a:rPr lang="fr-FR" sz="1050" b="1" i="0" kern="1200" dirty="0"/>
            <a:t>Plateforme As A Service(AWS EMR)</a:t>
          </a:r>
        </a:p>
        <a:p>
          <a:pPr marL="0" lvl="0" indent="0" algn="ctr" defTabSz="400050">
            <a:lnSpc>
              <a:spcPct val="90000"/>
            </a:lnSpc>
            <a:spcBef>
              <a:spcPct val="0"/>
            </a:spcBef>
            <a:spcAft>
              <a:spcPct val="35000"/>
            </a:spcAft>
            <a:buNone/>
          </a:pPr>
          <a:r>
            <a:rPr lang="fr-FR" sz="1000" b="0" i="0" kern="1200" dirty="0"/>
            <a:t>permet de louer à la demande de la puissance de calculs, coût tout à fait acceptable</a:t>
          </a:r>
        </a:p>
        <a:p>
          <a:pPr marL="0" lvl="0" indent="0" algn="ctr" defTabSz="400050">
            <a:lnSpc>
              <a:spcPct val="90000"/>
            </a:lnSpc>
            <a:spcBef>
              <a:spcPct val="0"/>
            </a:spcBef>
            <a:spcAft>
              <a:spcPct val="35000"/>
            </a:spcAft>
            <a:buNone/>
          </a:pPr>
          <a:endParaRPr lang="fr-FR" sz="900" kern="1200" dirty="0"/>
        </a:p>
      </dsp:txBody>
      <dsp:txXfrm>
        <a:off x="495768" y="1482772"/>
        <a:ext cx="5453698" cy="398784"/>
      </dsp:txXfrm>
    </dsp:sp>
    <dsp:sp modelId="{61CE5F5C-AE76-43A8-AC26-3E26B6BF572F}">
      <dsp:nvSpPr>
        <dsp:cNvPr id="0" name=""/>
        <dsp:cNvSpPr/>
      </dsp:nvSpPr>
      <dsp:spPr>
        <a:xfrm>
          <a:off x="131446" y="3083551"/>
          <a:ext cx="6107445" cy="441930"/>
        </a:xfrm>
        <a:prstGeom prst="round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0" kern="1200" dirty="0"/>
            <a:t>Les résultats ont été enregistrés sur S3 en plusieurs partitions au format "parquet".</a:t>
          </a:r>
        </a:p>
      </dsp:txBody>
      <dsp:txXfrm>
        <a:off x="153019" y="3105124"/>
        <a:ext cx="6064299" cy="398784"/>
      </dsp:txXfrm>
    </dsp:sp>
    <dsp:sp modelId="{E7129F15-5903-473D-B9F3-DA69C43226E6}">
      <dsp:nvSpPr>
        <dsp:cNvPr id="0" name=""/>
        <dsp:cNvSpPr/>
      </dsp:nvSpPr>
      <dsp:spPr>
        <a:xfrm>
          <a:off x="523887" y="2017925"/>
          <a:ext cx="5441291" cy="441930"/>
        </a:xfrm>
        <a:prstGeom prst="round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0" kern="1200" dirty="0">
              <a:latin typeface="+mj-lt"/>
            </a:rPr>
            <a:t>Utilise le service Amazon S3 pour stocker les données de notre projet.</a:t>
          </a:r>
          <a:endParaRPr lang="fr-FR" sz="1100" b="0" kern="1200" dirty="0">
            <a:latin typeface="+mj-lt"/>
          </a:endParaRPr>
        </a:p>
      </dsp:txBody>
      <dsp:txXfrm>
        <a:off x="545460" y="2039498"/>
        <a:ext cx="5398145" cy="398784"/>
      </dsp:txXfrm>
    </dsp:sp>
    <dsp:sp modelId="{E9040AE4-F937-45CD-9535-F419BE38EA64}">
      <dsp:nvSpPr>
        <dsp:cNvPr id="0" name=""/>
        <dsp:cNvSpPr/>
      </dsp:nvSpPr>
      <dsp:spPr>
        <a:xfrm>
          <a:off x="219096" y="2550738"/>
          <a:ext cx="6069415" cy="441930"/>
        </a:xfrm>
        <a:prstGeom prst="roundRect">
          <a:avLst/>
        </a:prstGeom>
        <a:solidFill>
          <a:schemeClr val="accent5">
            <a:alpha val="90000"/>
            <a:tint val="4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fr-FR" sz="1050" b="0" kern="1200" dirty="0">
              <a:latin typeface="+mj-lt"/>
            </a:rPr>
            <a:t>l'installation et la configuration, Spark, </a:t>
          </a:r>
          <a:r>
            <a:rPr lang="fr-FR" sz="1050" b="0" kern="1200" dirty="0" err="1">
              <a:latin typeface="+mj-lt"/>
            </a:rPr>
            <a:t>JupyterHub</a:t>
          </a:r>
          <a:r>
            <a:rPr lang="fr-FR" sz="1050" b="0" kern="1200" dirty="0">
              <a:latin typeface="+mj-lt"/>
            </a:rPr>
            <a:t>, </a:t>
          </a:r>
          <a:r>
            <a:rPr lang="fr-FR" sz="1050" b="0" kern="1200" dirty="0" err="1">
              <a:latin typeface="+mj-lt"/>
            </a:rPr>
            <a:t>TensorFlow</a:t>
          </a:r>
          <a:endParaRPr lang="fr-FR" sz="1050" b="0" kern="1200" dirty="0">
            <a:latin typeface="+mj-lt"/>
          </a:endParaRPr>
        </a:p>
      </dsp:txBody>
      <dsp:txXfrm>
        <a:off x="240669" y="2572311"/>
        <a:ext cx="6026269" cy="39878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446E86F-2FE8-52B9-DE92-6CE3A67037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5344F339-B796-CFAA-BF0D-39C783812A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A1EED2-D487-4CA1-A8BD-0D93EDFA0281}" type="datetime1">
              <a:rPr lang="fr-FR" smtClean="0"/>
              <a:t>01/12/2023</a:t>
            </a:fld>
            <a:endParaRPr lang="fr-FR"/>
          </a:p>
        </p:txBody>
      </p:sp>
      <p:sp>
        <p:nvSpPr>
          <p:cNvPr id="4" name="Espace réservé du pied de page 3">
            <a:extLst>
              <a:ext uri="{FF2B5EF4-FFF2-40B4-BE49-F238E27FC236}">
                <a16:creationId xmlns:a16="http://schemas.microsoft.com/office/drawing/2014/main" id="{5FC7BAD7-6041-C65B-E9F8-0BB8270A67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1</a:t>
            </a:r>
          </a:p>
        </p:txBody>
      </p:sp>
      <p:sp>
        <p:nvSpPr>
          <p:cNvPr id="5" name="Espace réservé du numéro de diapositive 4">
            <a:extLst>
              <a:ext uri="{FF2B5EF4-FFF2-40B4-BE49-F238E27FC236}">
                <a16:creationId xmlns:a16="http://schemas.microsoft.com/office/drawing/2014/main" id="{DF0511DB-53BB-E705-9CFC-D31934DBDB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EC0AB2-9FB8-4FE1-B27A-6135B6290174}" type="slidenum">
              <a:rPr lang="fr-FR" smtClean="0"/>
              <a:t>‹N°›</a:t>
            </a:fld>
            <a:endParaRPr lang="fr-FR"/>
          </a:p>
        </p:txBody>
      </p:sp>
    </p:spTree>
    <p:extLst>
      <p:ext uri="{BB962C8B-B14F-4D97-AF65-F5344CB8AC3E}">
        <p14:creationId xmlns:p14="http://schemas.microsoft.com/office/powerpoint/2010/main" val="178512019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43199389"/>
      </p:ext>
    </p:extLst>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8ca50eb0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8ca50eb0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03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73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961ea1f884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961ea1f884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73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906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190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0936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339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665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826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76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8ca50eb0b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8ca50eb0b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6586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0515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118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022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582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792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4206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687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63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61ea1f884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61ea1f884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177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ca50eb0b7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ca50eb0b7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295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961ea1f884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961ea1f884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8ca50eb0b7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8ca50eb0b7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3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8ca50eb0b7_0_240:notes"/>
          <p:cNvSpPr>
            <a:spLocks noGrp="1" noRot="1" noChangeAspect="1"/>
          </p:cNvSpPr>
          <p:nvPr>
            <p:ph type="sldImg" idx="2"/>
          </p:nvPr>
        </p:nvSpPr>
        <p:spPr>
          <a:xfrm>
            <a:off x="381000" y="7239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8ca50eb0b7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920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8ca50eb0b7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8ca50eb0b7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55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70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877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961ea1f884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961ea1f884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3619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375" y="538200"/>
            <a:ext cx="4315800" cy="30597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300" y="3978900"/>
            <a:ext cx="6653400" cy="62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Raleway Medium"/>
                <a:ea typeface="Raleway Medium"/>
                <a:cs typeface="Raleway Medium"/>
                <a:sym typeface="Raleway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5345423" y="225935"/>
            <a:ext cx="4153177" cy="2316420"/>
            <a:chOff x="5345423" y="225935"/>
            <a:chExt cx="4153177" cy="2316420"/>
          </a:xfrm>
        </p:grpSpPr>
        <p:sp>
          <p:nvSpPr>
            <p:cNvPr id="12" name="Google Shape;12;p2"/>
            <p:cNvSpPr/>
            <p:nvPr/>
          </p:nvSpPr>
          <p:spPr>
            <a:xfrm>
              <a:off x="5785774" y="757525"/>
              <a:ext cx="2303848" cy="199363"/>
            </a:xfrm>
            <a:custGeom>
              <a:avLst/>
              <a:gdLst/>
              <a:ahLst/>
              <a:cxnLst/>
              <a:rect l="l" t="t" r="r" b="b"/>
              <a:pathLst>
                <a:path w="101346" h="8769" extrusionOk="0">
                  <a:moveTo>
                    <a:pt x="1" y="0"/>
                  </a:moveTo>
                  <a:lnTo>
                    <a:pt x="101345" y="0"/>
                  </a:lnTo>
                  <a:lnTo>
                    <a:pt x="101345" y="8769"/>
                  </a:lnTo>
                  <a:lnTo>
                    <a:pt x="1" y="8769"/>
                  </a:lnTo>
                  <a:close/>
                </a:path>
              </a:pathLst>
            </a:custGeom>
            <a:gradFill>
              <a:gsLst>
                <a:gs pos="0">
                  <a:srgbClr val="45FFFF"/>
                </a:gs>
                <a:gs pos="100000">
                  <a:srgbClr val="0083F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25855" y="225935"/>
              <a:ext cx="1484910" cy="200909"/>
            </a:xfrm>
            <a:custGeom>
              <a:avLst/>
              <a:gdLst/>
              <a:ahLst/>
              <a:cxnLst/>
              <a:rect l="l" t="t" r="r" b="b"/>
              <a:pathLst>
                <a:path w="65321" h="8837" extrusionOk="0">
                  <a:moveTo>
                    <a:pt x="1" y="0"/>
                  </a:moveTo>
                  <a:lnTo>
                    <a:pt x="1" y="8836"/>
                  </a:lnTo>
                  <a:lnTo>
                    <a:pt x="65321" y="8836"/>
                  </a:lnTo>
                  <a:lnTo>
                    <a:pt x="65321" y="0"/>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345423" y="225935"/>
              <a:ext cx="1484910" cy="200909"/>
            </a:xfrm>
            <a:custGeom>
              <a:avLst/>
              <a:gdLst/>
              <a:ahLst/>
              <a:cxnLst/>
              <a:rect l="l" t="t" r="r" b="b"/>
              <a:pathLst>
                <a:path w="65321" h="8837" extrusionOk="0">
                  <a:moveTo>
                    <a:pt x="0" y="0"/>
                  </a:moveTo>
                  <a:lnTo>
                    <a:pt x="0" y="8836"/>
                  </a:lnTo>
                  <a:lnTo>
                    <a:pt x="65320" y="8836"/>
                  </a:lnTo>
                  <a:lnTo>
                    <a:pt x="65320" y="0"/>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529283" y="2342970"/>
              <a:ext cx="1484910" cy="199386"/>
            </a:xfrm>
            <a:custGeom>
              <a:avLst/>
              <a:gdLst/>
              <a:ahLst/>
              <a:cxnLst/>
              <a:rect l="l" t="t" r="r" b="b"/>
              <a:pathLst>
                <a:path w="65321" h="8770" extrusionOk="0">
                  <a:moveTo>
                    <a:pt x="1" y="1"/>
                  </a:moveTo>
                  <a:lnTo>
                    <a:pt x="1" y="8769"/>
                  </a:lnTo>
                  <a:lnTo>
                    <a:pt x="65321" y="8769"/>
                  </a:lnTo>
                  <a:lnTo>
                    <a:pt x="65321" y="1"/>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774683" y="1815947"/>
              <a:ext cx="2305371" cy="200909"/>
            </a:xfrm>
            <a:custGeom>
              <a:avLst/>
              <a:gdLst/>
              <a:ahLst/>
              <a:cxnLst/>
              <a:rect l="l" t="t" r="r" b="b"/>
              <a:pathLst>
                <a:path w="101413" h="8837" extrusionOk="0">
                  <a:moveTo>
                    <a:pt x="0" y="1"/>
                  </a:moveTo>
                  <a:lnTo>
                    <a:pt x="101413" y="1"/>
                  </a:lnTo>
                  <a:lnTo>
                    <a:pt x="101413" y="8837"/>
                  </a:lnTo>
                  <a:lnTo>
                    <a:pt x="0" y="8837"/>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482346" y="2342970"/>
              <a:ext cx="1117166" cy="199386"/>
            </a:xfrm>
            <a:custGeom>
              <a:avLst/>
              <a:gdLst/>
              <a:ahLst/>
              <a:cxnLst/>
              <a:rect l="l" t="t" r="r" b="b"/>
              <a:pathLst>
                <a:path w="49144" h="8770" extrusionOk="0">
                  <a:moveTo>
                    <a:pt x="1" y="1"/>
                  </a:moveTo>
                  <a:lnTo>
                    <a:pt x="49144" y="1"/>
                  </a:lnTo>
                  <a:lnTo>
                    <a:pt x="49144" y="8769"/>
                  </a:lnTo>
                  <a:lnTo>
                    <a:pt x="1" y="8769"/>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484185" y="1288459"/>
              <a:ext cx="1953085" cy="199363"/>
            </a:xfrm>
            <a:custGeom>
              <a:avLst/>
              <a:gdLst/>
              <a:ahLst/>
              <a:cxnLst/>
              <a:rect l="l" t="t" r="r" b="b"/>
              <a:pathLst>
                <a:path w="85916" h="8769" extrusionOk="0">
                  <a:moveTo>
                    <a:pt x="1" y="0"/>
                  </a:moveTo>
                  <a:lnTo>
                    <a:pt x="85916" y="0"/>
                  </a:lnTo>
                  <a:lnTo>
                    <a:pt x="85916" y="8769"/>
                  </a:lnTo>
                  <a:lnTo>
                    <a:pt x="1" y="8769"/>
                  </a:lnTo>
                  <a:close/>
                </a:path>
              </a:pathLst>
            </a:custGeom>
            <a:gradFill>
              <a:gsLst>
                <a:gs pos="0">
                  <a:srgbClr val="E766DB"/>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2"/>
            <p:cNvPicPr preferRelativeResize="0"/>
            <p:nvPr/>
          </p:nvPicPr>
          <p:blipFill>
            <a:blip r:embed="rId2">
              <a:alphaModFix/>
            </a:blip>
            <a:stretch>
              <a:fillRect/>
            </a:stretch>
          </p:blipFill>
          <p:spPr>
            <a:xfrm>
              <a:off x="5490425" y="1388263"/>
              <a:ext cx="1210375" cy="192050"/>
            </a:xfrm>
            <a:prstGeom prst="rect">
              <a:avLst/>
            </a:prstGeom>
            <a:noFill/>
            <a:ln>
              <a:noFill/>
            </a:ln>
          </p:spPr>
        </p:pic>
        <p:pic>
          <p:nvPicPr>
            <p:cNvPr id="20" name="Google Shape;20;p2"/>
            <p:cNvPicPr preferRelativeResize="0"/>
            <p:nvPr/>
          </p:nvPicPr>
          <p:blipFill>
            <a:blip r:embed="rId2">
              <a:alphaModFix/>
            </a:blip>
            <a:stretch>
              <a:fillRect/>
            </a:stretch>
          </p:blipFill>
          <p:spPr>
            <a:xfrm>
              <a:off x="8288225" y="1710875"/>
              <a:ext cx="1210375" cy="192050"/>
            </a:xfrm>
            <a:prstGeom prst="rect">
              <a:avLst/>
            </a:prstGeom>
            <a:noFill/>
            <a:ln>
              <a:noFill/>
            </a:ln>
          </p:spPr>
        </p:pic>
      </p:gr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mp; six columns">
  <p:cSld name="TITLE_AND_TWO_COLUMNS_1_2">
    <p:spTree>
      <p:nvGrpSpPr>
        <p:cNvPr id="1" name="Shape 309"/>
        <p:cNvGrpSpPr/>
        <p:nvPr/>
      </p:nvGrpSpPr>
      <p:grpSpPr>
        <a:xfrm>
          <a:off x="0" y="0"/>
          <a:ext cx="0" cy="0"/>
          <a:chOff x="0" y="0"/>
          <a:chExt cx="0" cy="0"/>
        </a:xfrm>
      </p:grpSpPr>
      <p:sp>
        <p:nvSpPr>
          <p:cNvPr id="310" name="Google Shape;310;p29"/>
          <p:cNvSpPr txBox="1">
            <a:spLocks noGrp="1"/>
          </p:cNvSpPr>
          <p:nvPr>
            <p:ph type="title"/>
          </p:nvPr>
        </p:nvSpPr>
        <p:spPr>
          <a:xfrm>
            <a:off x="720300" y="538332"/>
            <a:ext cx="4882200" cy="63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1" name="Google Shape;311;p29"/>
          <p:cNvSpPr txBox="1">
            <a:spLocks noGrp="1"/>
          </p:cNvSpPr>
          <p:nvPr>
            <p:ph type="subTitle" idx="1"/>
          </p:nvPr>
        </p:nvSpPr>
        <p:spPr>
          <a:xfrm>
            <a:off x="855404" y="1790950"/>
            <a:ext cx="18288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2" name="Google Shape;312;p29"/>
          <p:cNvSpPr txBox="1">
            <a:spLocks noGrp="1"/>
          </p:cNvSpPr>
          <p:nvPr>
            <p:ph type="subTitle" idx="2"/>
          </p:nvPr>
        </p:nvSpPr>
        <p:spPr>
          <a:xfrm>
            <a:off x="831825" y="2131168"/>
            <a:ext cx="15171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3" name="Google Shape;313;p29"/>
          <p:cNvSpPr txBox="1">
            <a:spLocks noGrp="1"/>
          </p:cNvSpPr>
          <p:nvPr>
            <p:ph type="subTitle" idx="3"/>
          </p:nvPr>
        </p:nvSpPr>
        <p:spPr>
          <a:xfrm>
            <a:off x="3375203" y="1790950"/>
            <a:ext cx="18288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4" name="Google Shape;314;p29"/>
          <p:cNvSpPr txBox="1">
            <a:spLocks noGrp="1"/>
          </p:cNvSpPr>
          <p:nvPr>
            <p:ph type="subTitle" idx="4"/>
          </p:nvPr>
        </p:nvSpPr>
        <p:spPr>
          <a:xfrm>
            <a:off x="3351604" y="2131161"/>
            <a:ext cx="15180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5" name="Google Shape;315;p29"/>
          <p:cNvSpPr txBox="1">
            <a:spLocks noGrp="1"/>
          </p:cNvSpPr>
          <p:nvPr>
            <p:ph type="subTitle" idx="5"/>
          </p:nvPr>
        </p:nvSpPr>
        <p:spPr>
          <a:xfrm>
            <a:off x="5891819" y="1790950"/>
            <a:ext cx="18288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6" name="Google Shape;316;p29"/>
          <p:cNvSpPr txBox="1">
            <a:spLocks noGrp="1"/>
          </p:cNvSpPr>
          <p:nvPr>
            <p:ph type="subTitle" idx="6"/>
          </p:nvPr>
        </p:nvSpPr>
        <p:spPr>
          <a:xfrm>
            <a:off x="5887885" y="2131161"/>
            <a:ext cx="15180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7" name="Google Shape;317;p29"/>
          <p:cNvSpPr txBox="1">
            <a:spLocks noGrp="1"/>
          </p:cNvSpPr>
          <p:nvPr>
            <p:ph type="subTitle" idx="7"/>
          </p:nvPr>
        </p:nvSpPr>
        <p:spPr>
          <a:xfrm>
            <a:off x="855396" y="3483795"/>
            <a:ext cx="18288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8" name="Google Shape;318;p29"/>
          <p:cNvSpPr txBox="1">
            <a:spLocks noGrp="1"/>
          </p:cNvSpPr>
          <p:nvPr>
            <p:ph type="subTitle" idx="8"/>
          </p:nvPr>
        </p:nvSpPr>
        <p:spPr>
          <a:xfrm>
            <a:off x="855396" y="3824158"/>
            <a:ext cx="1518000" cy="80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9" name="Google Shape;319;p29"/>
          <p:cNvSpPr txBox="1">
            <a:spLocks noGrp="1"/>
          </p:cNvSpPr>
          <p:nvPr>
            <p:ph type="subTitle" idx="9"/>
          </p:nvPr>
        </p:nvSpPr>
        <p:spPr>
          <a:xfrm>
            <a:off x="3390744" y="3483795"/>
            <a:ext cx="18288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0" name="Google Shape;320;p29"/>
          <p:cNvSpPr txBox="1">
            <a:spLocks noGrp="1"/>
          </p:cNvSpPr>
          <p:nvPr>
            <p:ph type="subTitle" idx="13"/>
          </p:nvPr>
        </p:nvSpPr>
        <p:spPr>
          <a:xfrm>
            <a:off x="3390744" y="3826999"/>
            <a:ext cx="15180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1" name="Google Shape;321;p29"/>
          <p:cNvSpPr txBox="1">
            <a:spLocks noGrp="1"/>
          </p:cNvSpPr>
          <p:nvPr>
            <p:ph type="subTitle" idx="14"/>
          </p:nvPr>
        </p:nvSpPr>
        <p:spPr>
          <a:xfrm>
            <a:off x="5887894" y="3483795"/>
            <a:ext cx="18288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2" name="Google Shape;322;p29"/>
          <p:cNvSpPr txBox="1">
            <a:spLocks noGrp="1"/>
          </p:cNvSpPr>
          <p:nvPr>
            <p:ph type="subTitle" idx="15"/>
          </p:nvPr>
        </p:nvSpPr>
        <p:spPr>
          <a:xfrm>
            <a:off x="5887885" y="3826999"/>
            <a:ext cx="1518000" cy="80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23" name="Google Shape;323;p29"/>
          <p:cNvSpPr/>
          <p:nvPr/>
        </p:nvSpPr>
        <p:spPr>
          <a:xfrm>
            <a:off x="6862233" y="758854"/>
            <a:ext cx="2305371" cy="200909"/>
          </a:xfrm>
          <a:custGeom>
            <a:avLst/>
            <a:gdLst/>
            <a:ahLst/>
            <a:cxnLst/>
            <a:rect l="l" t="t" r="r" b="b"/>
            <a:pathLst>
              <a:path w="101413" h="8837" extrusionOk="0">
                <a:moveTo>
                  <a:pt x="0" y="1"/>
                </a:moveTo>
                <a:lnTo>
                  <a:pt x="101413" y="1"/>
                </a:lnTo>
                <a:lnTo>
                  <a:pt x="101413" y="8837"/>
                </a:lnTo>
                <a:lnTo>
                  <a:pt x="0" y="8837"/>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7569896" y="1287564"/>
            <a:ext cx="1117166" cy="199386"/>
          </a:xfrm>
          <a:custGeom>
            <a:avLst/>
            <a:gdLst/>
            <a:ahLst/>
            <a:cxnLst/>
            <a:rect l="l" t="t" r="r" b="b"/>
            <a:pathLst>
              <a:path w="49144" h="8770" extrusionOk="0">
                <a:moveTo>
                  <a:pt x="1" y="1"/>
                </a:moveTo>
                <a:lnTo>
                  <a:pt x="49144" y="1"/>
                </a:lnTo>
                <a:lnTo>
                  <a:pt x="49144" y="8769"/>
                </a:lnTo>
                <a:lnTo>
                  <a:pt x="1" y="8769"/>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a:off x="8373375" y="657000"/>
            <a:ext cx="794167" cy="200909"/>
          </a:xfrm>
          <a:custGeom>
            <a:avLst/>
            <a:gdLst/>
            <a:ahLst/>
            <a:cxnLst/>
            <a:rect l="l" t="t" r="r" b="b"/>
            <a:pathLst>
              <a:path w="49144" h="8837" extrusionOk="0">
                <a:moveTo>
                  <a:pt x="1" y="1"/>
                </a:moveTo>
                <a:lnTo>
                  <a:pt x="49144" y="1"/>
                </a:lnTo>
                <a:lnTo>
                  <a:pt x="49144" y="8837"/>
                </a:lnTo>
                <a:lnTo>
                  <a:pt x="1" y="8837"/>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trike="sngStrike"/>
          </a:p>
        </p:txBody>
      </p:sp>
      <p:sp>
        <p:nvSpPr>
          <p:cNvPr id="326" name="Google Shape;326;p29"/>
          <p:cNvSpPr/>
          <p:nvPr/>
        </p:nvSpPr>
        <p:spPr>
          <a:xfrm>
            <a:off x="6571735" y="223991"/>
            <a:ext cx="1953085" cy="199363"/>
          </a:xfrm>
          <a:custGeom>
            <a:avLst/>
            <a:gdLst/>
            <a:ahLst/>
            <a:cxnLst/>
            <a:rect l="l" t="t" r="r" b="b"/>
            <a:pathLst>
              <a:path w="85916" h="8769" extrusionOk="0">
                <a:moveTo>
                  <a:pt x="1" y="0"/>
                </a:moveTo>
                <a:lnTo>
                  <a:pt x="85916" y="0"/>
                </a:lnTo>
                <a:lnTo>
                  <a:pt x="85916" y="8769"/>
                </a:lnTo>
                <a:lnTo>
                  <a:pt x="1" y="8769"/>
                </a:lnTo>
                <a:close/>
              </a:path>
            </a:pathLst>
          </a:custGeom>
          <a:gradFill>
            <a:gsLst>
              <a:gs pos="0">
                <a:srgbClr val="45FFFF"/>
              </a:gs>
              <a:gs pos="100000">
                <a:srgbClr val="0083F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7" name="Google Shape;327;p29"/>
          <p:cNvPicPr preferRelativeResize="0"/>
          <p:nvPr/>
        </p:nvPicPr>
        <p:blipFill>
          <a:blip r:embed="rId2">
            <a:alphaModFix/>
          </a:blip>
          <a:stretch>
            <a:fillRect/>
          </a:stretch>
        </p:blipFill>
        <p:spPr>
          <a:xfrm>
            <a:off x="5663143" y="332764"/>
            <a:ext cx="1210375" cy="192050"/>
          </a:xfrm>
          <a:prstGeom prst="rect">
            <a:avLst/>
          </a:prstGeom>
          <a:noFill/>
          <a:ln>
            <a:noFill/>
          </a:ln>
        </p:spPr>
      </p:pic>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mp; three columns 2">
  <p:cSld name="TITLE_AND_TWO_COLUMNS_1_1_1">
    <p:spTree>
      <p:nvGrpSpPr>
        <p:cNvPr id="1" name="Shape 361"/>
        <p:cNvGrpSpPr/>
        <p:nvPr/>
      </p:nvGrpSpPr>
      <p:grpSpPr>
        <a:xfrm>
          <a:off x="0" y="0"/>
          <a:ext cx="0" cy="0"/>
          <a:chOff x="0" y="0"/>
          <a:chExt cx="0" cy="0"/>
        </a:xfrm>
      </p:grpSpPr>
      <p:sp>
        <p:nvSpPr>
          <p:cNvPr id="362" name="Google Shape;362;p32"/>
          <p:cNvSpPr txBox="1">
            <a:spLocks noGrp="1"/>
          </p:cNvSpPr>
          <p:nvPr>
            <p:ph type="title"/>
          </p:nvPr>
        </p:nvSpPr>
        <p:spPr>
          <a:xfrm>
            <a:off x="720300" y="538332"/>
            <a:ext cx="4882200" cy="63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3" name="Google Shape;363;p32"/>
          <p:cNvSpPr txBox="1">
            <a:spLocks noGrp="1"/>
          </p:cNvSpPr>
          <p:nvPr>
            <p:ph type="subTitle" idx="1"/>
          </p:nvPr>
        </p:nvSpPr>
        <p:spPr>
          <a:xfrm>
            <a:off x="703004" y="3932701"/>
            <a:ext cx="18855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4" name="Google Shape;364;p32"/>
          <p:cNvSpPr txBox="1">
            <a:spLocks noGrp="1"/>
          </p:cNvSpPr>
          <p:nvPr>
            <p:ph type="subTitle" idx="2"/>
          </p:nvPr>
        </p:nvSpPr>
        <p:spPr>
          <a:xfrm>
            <a:off x="703004" y="2511795"/>
            <a:ext cx="18804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5" name="Google Shape;365;p32"/>
          <p:cNvSpPr txBox="1">
            <a:spLocks noGrp="1"/>
          </p:cNvSpPr>
          <p:nvPr>
            <p:ph type="subTitle" idx="3"/>
          </p:nvPr>
        </p:nvSpPr>
        <p:spPr>
          <a:xfrm>
            <a:off x="3632152" y="3932701"/>
            <a:ext cx="18819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6" name="Google Shape;366;p32"/>
          <p:cNvSpPr txBox="1">
            <a:spLocks noGrp="1"/>
          </p:cNvSpPr>
          <p:nvPr>
            <p:ph type="subTitle" idx="4"/>
          </p:nvPr>
        </p:nvSpPr>
        <p:spPr>
          <a:xfrm>
            <a:off x="3632902" y="2511795"/>
            <a:ext cx="18804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7" name="Google Shape;367;p32"/>
          <p:cNvSpPr txBox="1">
            <a:spLocks noGrp="1"/>
          </p:cNvSpPr>
          <p:nvPr>
            <p:ph type="subTitle" idx="5"/>
          </p:nvPr>
        </p:nvSpPr>
        <p:spPr>
          <a:xfrm>
            <a:off x="6517841" y="3932701"/>
            <a:ext cx="1885500" cy="45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8" name="Google Shape;368;p32"/>
          <p:cNvSpPr txBox="1">
            <a:spLocks noGrp="1"/>
          </p:cNvSpPr>
          <p:nvPr>
            <p:ph type="subTitle" idx="6"/>
          </p:nvPr>
        </p:nvSpPr>
        <p:spPr>
          <a:xfrm>
            <a:off x="6520391" y="2511795"/>
            <a:ext cx="18804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9" name="Google Shape;369;p32"/>
          <p:cNvSpPr/>
          <p:nvPr/>
        </p:nvSpPr>
        <p:spPr>
          <a:xfrm>
            <a:off x="5873324" y="226582"/>
            <a:ext cx="2303848" cy="199363"/>
          </a:xfrm>
          <a:custGeom>
            <a:avLst/>
            <a:gdLst/>
            <a:ahLst/>
            <a:cxnLst/>
            <a:rect l="l" t="t" r="r" b="b"/>
            <a:pathLst>
              <a:path w="101346" h="8769" extrusionOk="0">
                <a:moveTo>
                  <a:pt x="1" y="0"/>
                </a:moveTo>
                <a:lnTo>
                  <a:pt x="101345" y="0"/>
                </a:lnTo>
                <a:lnTo>
                  <a:pt x="101345" y="8769"/>
                </a:lnTo>
                <a:lnTo>
                  <a:pt x="1" y="8769"/>
                </a:lnTo>
                <a:close/>
              </a:path>
            </a:pathLst>
          </a:custGeom>
          <a:gradFill>
            <a:gsLst>
              <a:gs pos="0">
                <a:srgbClr val="45FFFF"/>
              </a:gs>
              <a:gs pos="100000">
                <a:srgbClr val="0083F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6862225" y="1290288"/>
            <a:ext cx="2303850" cy="200931"/>
          </a:xfrm>
          <a:custGeom>
            <a:avLst/>
            <a:gdLst/>
            <a:ahLst/>
            <a:cxnLst/>
            <a:rect l="l" t="t" r="r" b="b"/>
            <a:pathLst>
              <a:path w="101413" h="8837" extrusionOk="0">
                <a:moveTo>
                  <a:pt x="0" y="1"/>
                </a:moveTo>
                <a:lnTo>
                  <a:pt x="101413" y="1"/>
                </a:lnTo>
                <a:lnTo>
                  <a:pt x="101413" y="8837"/>
                </a:lnTo>
                <a:lnTo>
                  <a:pt x="0" y="8837"/>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7569896" y="1817464"/>
            <a:ext cx="1117166" cy="199386"/>
          </a:xfrm>
          <a:custGeom>
            <a:avLst/>
            <a:gdLst/>
            <a:ahLst/>
            <a:cxnLst/>
            <a:rect l="l" t="t" r="r" b="b"/>
            <a:pathLst>
              <a:path w="49144" h="8770" extrusionOk="0">
                <a:moveTo>
                  <a:pt x="1" y="1"/>
                </a:moveTo>
                <a:lnTo>
                  <a:pt x="49144" y="1"/>
                </a:lnTo>
                <a:lnTo>
                  <a:pt x="49144" y="8769"/>
                </a:lnTo>
                <a:lnTo>
                  <a:pt x="1" y="8769"/>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8186822" y="1188425"/>
            <a:ext cx="979194" cy="200909"/>
          </a:xfrm>
          <a:custGeom>
            <a:avLst/>
            <a:gdLst/>
            <a:ahLst/>
            <a:cxnLst/>
            <a:rect l="l" t="t" r="r" b="b"/>
            <a:pathLst>
              <a:path w="49144" h="8837" extrusionOk="0">
                <a:moveTo>
                  <a:pt x="1" y="1"/>
                </a:moveTo>
                <a:lnTo>
                  <a:pt x="49144" y="1"/>
                </a:lnTo>
                <a:lnTo>
                  <a:pt x="49144" y="8837"/>
                </a:lnTo>
                <a:lnTo>
                  <a:pt x="1" y="8837"/>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trike="sngStrike"/>
          </a:p>
        </p:txBody>
      </p:sp>
      <p:sp>
        <p:nvSpPr>
          <p:cNvPr id="373" name="Google Shape;373;p32"/>
          <p:cNvSpPr/>
          <p:nvPr/>
        </p:nvSpPr>
        <p:spPr>
          <a:xfrm>
            <a:off x="6562210" y="757541"/>
            <a:ext cx="1953085" cy="199363"/>
          </a:xfrm>
          <a:custGeom>
            <a:avLst/>
            <a:gdLst/>
            <a:ahLst/>
            <a:cxnLst/>
            <a:rect l="l" t="t" r="r" b="b"/>
            <a:pathLst>
              <a:path w="85916" h="8769" extrusionOk="0">
                <a:moveTo>
                  <a:pt x="1" y="0"/>
                </a:moveTo>
                <a:lnTo>
                  <a:pt x="85916" y="0"/>
                </a:lnTo>
                <a:lnTo>
                  <a:pt x="85916" y="8769"/>
                </a:lnTo>
                <a:lnTo>
                  <a:pt x="1" y="8769"/>
                </a:lnTo>
                <a:close/>
              </a:path>
            </a:pathLst>
          </a:custGeom>
          <a:gradFill>
            <a:gsLst>
              <a:gs pos="0">
                <a:srgbClr val="E766DB"/>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4" name="Google Shape;374;p32"/>
          <p:cNvPicPr preferRelativeResize="0"/>
          <p:nvPr/>
        </p:nvPicPr>
        <p:blipFill>
          <a:blip r:embed="rId2">
            <a:alphaModFix/>
          </a:blip>
          <a:stretch>
            <a:fillRect/>
          </a:stretch>
        </p:blipFill>
        <p:spPr>
          <a:xfrm>
            <a:off x="5653618" y="665289"/>
            <a:ext cx="1210375" cy="192050"/>
          </a:xfrm>
          <a:prstGeom prst="rect">
            <a:avLst/>
          </a:prstGeom>
          <a:noFill/>
          <a:ln>
            <a:noFill/>
          </a:ln>
        </p:spPr>
      </p:pic>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ackground ">
  <p:cSld name="CUSTOM">
    <p:spTree>
      <p:nvGrpSpPr>
        <p:cNvPr id="1" name="Shape 487"/>
        <p:cNvGrpSpPr/>
        <p:nvPr/>
      </p:nvGrpSpPr>
      <p:grpSpPr>
        <a:xfrm>
          <a:off x="0" y="0"/>
          <a:ext cx="0" cy="0"/>
          <a:chOff x="0" y="0"/>
          <a:chExt cx="0" cy="0"/>
        </a:xfrm>
      </p:grpSpPr>
      <p:sp>
        <p:nvSpPr>
          <p:cNvPr id="488" name="Google Shape;488;p43"/>
          <p:cNvSpPr/>
          <p:nvPr/>
        </p:nvSpPr>
        <p:spPr>
          <a:xfrm>
            <a:off x="7629028" y="1287500"/>
            <a:ext cx="1552265" cy="203175"/>
          </a:xfrm>
          <a:custGeom>
            <a:avLst/>
            <a:gdLst/>
            <a:ahLst/>
            <a:cxnLst/>
            <a:rect l="l" t="t" r="r" b="b"/>
            <a:pathLst>
              <a:path w="138781" h="12008" extrusionOk="0">
                <a:moveTo>
                  <a:pt x="1" y="0"/>
                </a:moveTo>
                <a:lnTo>
                  <a:pt x="138780" y="0"/>
                </a:lnTo>
                <a:lnTo>
                  <a:pt x="138780" y="12007"/>
                </a:lnTo>
                <a:lnTo>
                  <a:pt x="1" y="12007"/>
                </a:lnTo>
                <a:close/>
              </a:path>
            </a:pathLst>
          </a:custGeom>
          <a:gradFill>
            <a:gsLst>
              <a:gs pos="0">
                <a:srgbClr val="F64E81"/>
              </a:gs>
              <a:gs pos="100000">
                <a:srgbClr val="D86ED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6770733" y="2347456"/>
            <a:ext cx="2348158" cy="203175"/>
          </a:xfrm>
          <a:custGeom>
            <a:avLst/>
            <a:gdLst/>
            <a:ahLst/>
            <a:cxnLst/>
            <a:rect l="l" t="t" r="r" b="b"/>
            <a:pathLst>
              <a:path w="138780" h="12008" extrusionOk="0">
                <a:moveTo>
                  <a:pt x="0" y="1"/>
                </a:moveTo>
                <a:lnTo>
                  <a:pt x="138780" y="1"/>
                </a:lnTo>
                <a:lnTo>
                  <a:pt x="138780" y="12008"/>
                </a:lnTo>
                <a:lnTo>
                  <a:pt x="0" y="12008"/>
                </a:lnTo>
                <a:close/>
              </a:path>
            </a:pathLst>
          </a:custGeom>
          <a:gradFill>
            <a:gsLst>
              <a:gs pos="0">
                <a:srgbClr val="45FFFF"/>
              </a:gs>
              <a:gs pos="100000">
                <a:srgbClr val="0083F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6603784" y="2877434"/>
            <a:ext cx="672502" cy="204749"/>
          </a:xfrm>
          <a:custGeom>
            <a:avLst/>
            <a:gdLst/>
            <a:ahLst/>
            <a:cxnLst/>
            <a:rect l="l" t="t" r="r" b="b"/>
            <a:pathLst>
              <a:path w="39746" h="12101" extrusionOk="0">
                <a:moveTo>
                  <a:pt x="1" y="1"/>
                </a:moveTo>
                <a:lnTo>
                  <a:pt x="39745" y="1"/>
                </a:lnTo>
                <a:lnTo>
                  <a:pt x="39745" y="12101"/>
                </a:lnTo>
                <a:lnTo>
                  <a:pt x="1" y="12101"/>
                </a:lnTo>
                <a:close/>
              </a:path>
            </a:pathLst>
          </a:custGeom>
          <a:gradFill>
            <a:gsLst>
              <a:gs pos="0">
                <a:srgbClr val="F64E81"/>
              </a:gs>
              <a:gs pos="100000">
                <a:srgbClr val="D86ED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8238526" y="1817475"/>
            <a:ext cx="942653" cy="203175"/>
          </a:xfrm>
          <a:custGeom>
            <a:avLst/>
            <a:gdLst/>
            <a:ahLst/>
            <a:cxnLst/>
            <a:rect l="l" t="t" r="r" b="b"/>
            <a:pathLst>
              <a:path w="89542" h="12008" extrusionOk="0">
                <a:moveTo>
                  <a:pt x="0" y="1"/>
                </a:moveTo>
                <a:lnTo>
                  <a:pt x="0" y="12008"/>
                </a:lnTo>
                <a:lnTo>
                  <a:pt x="89541" y="12008"/>
                </a:lnTo>
                <a:lnTo>
                  <a:pt x="89541" y="1"/>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8409526" y="3937375"/>
            <a:ext cx="771852" cy="203175"/>
          </a:xfrm>
          <a:custGeom>
            <a:avLst/>
            <a:gdLst/>
            <a:ahLst/>
            <a:cxnLst/>
            <a:rect l="l" t="t" r="r" b="b"/>
            <a:pathLst>
              <a:path w="89542" h="12008" extrusionOk="0">
                <a:moveTo>
                  <a:pt x="0" y="1"/>
                </a:moveTo>
                <a:lnTo>
                  <a:pt x="0" y="12008"/>
                </a:lnTo>
                <a:lnTo>
                  <a:pt x="89541" y="12008"/>
                </a:lnTo>
                <a:lnTo>
                  <a:pt x="89541" y="1"/>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7756403" y="3414100"/>
            <a:ext cx="1424924" cy="204749"/>
          </a:xfrm>
          <a:custGeom>
            <a:avLst/>
            <a:gdLst/>
            <a:ahLst/>
            <a:cxnLst/>
            <a:rect l="l" t="t" r="r" b="b"/>
            <a:pathLst>
              <a:path w="138780" h="12101" extrusionOk="0">
                <a:moveTo>
                  <a:pt x="0" y="1"/>
                </a:moveTo>
                <a:lnTo>
                  <a:pt x="138780" y="1"/>
                </a:lnTo>
                <a:lnTo>
                  <a:pt x="138780" y="12101"/>
                </a:lnTo>
                <a:lnTo>
                  <a:pt x="0" y="12101"/>
                </a:lnTo>
                <a:close/>
              </a:path>
            </a:pathLst>
          </a:custGeom>
          <a:gradFill>
            <a:gsLst>
              <a:gs pos="0">
                <a:srgbClr val="FAE08F"/>
              </a:gs>
              <a:gs pos="100000">
                <a:srgbClr val="FFC24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6666794" y="1287500"/>
            <a:ext cx="719726" cy="203175"/>
          </a:xfrm>
          <a:custGeom>
            <a:avLst/>
            <a:gdLst/>
            <a:ahLst/>
            <a:cxnLst/>
            <a:rect l="l" t="t" r="r" b="b"/>
            <a:pathLst>
              <a:path w="42537" h="12008" extrusionOk="0">
                <a:moveTo>
                  <a:pt x="0" y="0"/>
                </a:moveTo>
                <a:lnTo>
                  <a:pt x="42537" y="0"/>
                </a:lnTo>
                <a:lnTo>
                  <a:pt x="42537" y="12007"/>
                </a:lnTo>
                <a:lnTo>
                  <a:pt x="0" y="12007"/>
                </a:lnTo>
                <a:close/>
              </a:path>
            </a:pathLst>
          </a:custGeom>
          <a:gradFill>
            <a:gsLst>
              <a:gs pos="0">
                <a:srgbClr val="FAE08F"/>
              </a:gs>
              <a:gs pos="100000">
                <a:srgbClr val="FFC24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6579959" y="3311745"/>
            <a:ext cx="1326071" cy="204749"/>
          </a:xfrm>
          <a:custGeom>
            <a:avLst/>
            <a:gdLst/>
            <a:ahLst/>
            <a:cxnLst/>
            <a:rect l="l" t="t" r="r" b="b"/>
            <a:pathLst>
              <a:path w="78373" h="12101" extrusionOk="0">
                <a:moveTo>
                  <a:pt x="1" y="1"/>
                </a:moveTo>
                <a:lnTo>
                  <a:pt x="78373" y="1"/>
                </a:lnTo>
                <a:lnTo>
                  <a:pt x="78373" y="12101"/>
                </a:lnTo>
                <a:lnTo>
                  <a:pt x="1" y="1210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7484150" y="2877425"/>
            <a:ext cx="1697130" cy="204749"/>
          </a:xfrm>
          <a:custGeom>
            <a:avLst/>
            <a:gdLst/>
            <a:ahLst/>
            <a:cxnLst/>
            <a:rect l="l" t="t" r="r" b="b"/>
            <a:pathLst>
              <a:path w="117652" h="12101" extrusionOk="0">
                <a:moveTo>
                  <a:pt x="1" y="1"/>
                </a:moveTo>
                <a:lnTo>
                  <a:pt x="117651" y="1"/>
                </a:lnTo>
                <a:lnTo>
                  <a:pt x="117651" y="12101"/>
                </a:lnTo>
                <a:lnTo>
                  <a:pt x="1" y="12101"/>
                </a:lnTo>
                <a:close/>
              </a:path>
            </a:pathLst>
          </a:custGeom>
          <a:gradFill>
            <a:gsLst>
              <a:gs pos="0">
                <a:srgbClr val="E766DB"/>
              </a:gs>
              <a:gs pos="100000">
                <a:schemeClr val="accent3"/>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ackground 1">
  <p:cSld name="CUSTOM_1">
    <p:spTree>
      <p:nvGrpSpPr>
        <p:cNvPr id="1" name="Shape 497"/>
        <p:cNvGrpSpPr/>
        <p:nvPr/>
      </p:nvGrpSpPr>
      <p:grpSpPr>
        <a:xfrm>
          <a:off x="0" y="0"/>
          <a:ext cx="0" cy="0"/>
          <a:chOff x="0" y="0"/>
          <a:chExt cx="0" cy="0"/>
        </a:xfrm>
      </p:grpSpPr>
      <p:sp>
        <p:nvSpPr>
          <p:cNvPr id="498" name="Google Shape;498;p44"/>
          <p:cNvSpPr/>
          <p:nvPr/>
        </p:nvSpPr>
        <p:spPr>
          <a:xfrm flipH="1">
            <a:off x="1295707" y="225913"/>
            <a:ext cx="2303848" cy="199363"/>
          </a:xfrm>
          <a:custGeom>
            <a:avLst/>
            <a:gdLst/>
            <a:ahLst/>
            <a:cxnLst/>
            <a:rect l="l" t="t" r="r" b="b"/>
            <a:pathLst>
              <a:path w="101346" h="8769" extrusionOk="0">
                <a:moveTo>
                  <a:pt x="1" y="0"/>
                </a:moveTo>
                <a:lnTo>
                  <a:pt x="101345" y="0"/>
                </a:lnTo>
                <a:lnTo>
                  <a:pt x="101345" y="8769"/>
                </a:lnTo>
                <a:lnTo>
                  <a:pt x="1" y="8769"/>
                </a:lnTo>
                <a:close/>
              </a:path>
            </a:pathLst>
          </a:custGeom>
          <a:gradFill>
            <a:gsLst>
              <a:gs pos="0">
                <a:srgbClr val="45FFFF"/>
              </a:gs>
              <a:gs pos="100000">
                <a:srgbClr val="0083F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4"/>
          <p:cNvSpPr/>
          <p:nvPr/>
        </p:nvSpPr>
        <p:spPr>
          <a:xfrm flipH="1">
            <a:off x="305275" y="1285960"/>
            <a:ext cx="2305371" cy="200909"/>
          </a:xfrm>
          <a:custGeom>
            <a:avLst/>
            <a:gdLst/>
            <a:ahLst/>
            <a:cxnLst/>
            <a:rect l="l" t="t" r="r" b="b"/>
            <a:pathLst>
              <a:path w="101413" h="8837" extrusionOk="0">
                <a:moveTo>
                  <a:pt x="0" y="1"/>
                </a:moveTo>
                <a:lnTo>
                  <a:pt x="101413" y="1"/>
                </a:lnTo>
                <a:lnTo>
                  <a:pt x="101413" y="8837"/>
                </a:lnTo>
                <a:lnTo>
                  <a:pt x="0" y="8837"/>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flipH="1">
            <a:off x="270217" y="1816920"/>
            <a:ext cx="1117166" cy="199386"/>
          </a:xfrm>
          <a:custGeom>
            <a:avLst/>
            <a:gdLst/>
            <a:ahLst/>
            <a:cxnLst/>
            <a:rect l="l" t="t" r="r" b="b"/>
            <a:pathLst>
              <a:path w="49144" h="8770" extrusionOk="0">
                <a:moveTo>
                  <a:pt x="1" y="1"/>
                </a:moveTo>
                <a:lnTo>
                  <a:pt x="49144" y="1"/>
                </a:lnTo>
                <a:lnTo>
                  <a:pt x="49144" y="8769"/>
                </a:lnTo>
                <a:lnTo>
                  <a:pt x="1" y="8769"/>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flipH="1">
            <a:off x="-17663" y="1179333"/>
            <a:ext cx="1117166" cy="200909"/>
          </a:xfrm>
          <a:custGeom>
            <a:avLst/>
            <a:gdLst/>
            <a:ahLst/>
            <a:cxnLst/>
            <a:rect l="l" t="t" r="r" b="b"/>
            <a:pathLst>
              <a:path w="49144" h="8837" extrusionOk="0">
                <a:moveTo>
                  <a:pt x="1" y="1"/>
                </a:moveTo>
                <a:lnTo>
                  <a:pt x="49144" y="1"/>
                </a:lnTo>
                <a:lnTo>
                  <a:pt x="49144" y="8837"/>
                </a:lnTo>
                <a:lnTo>
                  <a:pt x="1" y="8837"/>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trike="sngStrike"/>
          </a:p>
        </p:txBody>
      </p:sp>
      <p:sp>
        <p:nvSpPr>
          <p:cNvPr id="502" name="Google Shape;502;p44"/>
          <p:cNvSpPr/>
          <p:nvPr/>
        </p:nvSpPr>
        <p:spPr>
          <a:xfrm flipH="1">
            <a:off x="948059" y="753947"/>
            <a:ext cx="1953085" cy="199363"/>
          </a:xfrm>
          <a:custGeom>
            <a:avLst/>
            <a:gdLst/>
            <a:ahLst/>
            <a:cxnLst/>
            <a:rect l="l" t="t" r="r" b="b"/>
            <a:pathLst>
              <a:path w="85916" h="8769" extrusionOk="0">
                <a:moveTo>
                  <a:pt x="1" y="0"/>
                </a:moveTo>
                <a:lnTo>
                  <a:pt x="85916" y="0"/>
                </a:lnTo>
                <a:lnTo>
                  <a:pt x="85916" y="8769"/>
                </a:lnTo>
                <a:lnTo>
                  <a:pt x="1" y="8769"/>
                </a:lnTo>
                <a:close/>
              </a:path>
            </a:pathLst>
          </a:custGeom>
          <a:gradFill>
            <a:gsLst>
              <a:gs pos="0">
                <a:srgbClr val="E766DB"/>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1"/>
        <p:cNvGrpSpPr/>
        <p:nvPr/>
      </p:nvGrpSpPr>
      <p:grpSpPr>
        <a:xfrm>
          <a:off x="0" y="0"/>
          <a:ext cx="0" cy="0"/>
          <a:chOff x="0" y="0"/>
          <a:chExt cx="0" cy="0"/>
        </a:xfrm>
      </p:grpSpPr>
      <p:sp>
        <p:nvSpPr>
          <p:cNvPr id="22" name="Google Shape;22;p3"/>
          <p:cNvSpPr txBox="1">
            <a:spLocks noGrp="1"/>
          </p:cNvSpPr>
          <p:nvPr>
            <p:ph type="subTitle" idx="1"/>
          </p:nvPr>
        </p:nvSpPr>
        <p:spPr>
          <a:xfrm>
            <a:off x="4601500" y="2580278"/>
            <a:ext cx="3822300" cy="14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3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3"/>
          <p:cNvSpPr txBox="1">
            <a:spLocks noGrp="1"/>
          </p:cNvSpPr>
          <p:nvPr>
            <p:ph type="title" hasCustomPrompt="1"/>
          </p:nvPr>
        </p:nvSpPr>
        <p:spPr>
          <a:xfrm>
            <a:off x="4601500" y="1075442"/>
            <a:ext cx="3822300" cy="17346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12000">
                <a:solidFill>
                  <a:srgbClr val="F668B9"/>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4" name="Google Shape;24;p3"/>
          <p:cNvGrpSpPr/>
          <p:nvPr/>
        </p:nvGrpSpPr>
        <p:grpSpPr>
          <a:xfrm>
            <a:off x="-6325" y="2342949"/>
            <a:ext cx="3804912" cy="2430786"/>
            <a:chOff x="-6325" y="2342949"/>
            <a:chExt cx="3804912" cy="2430786"/>
          </a:xfrm>
        </p:grpSpPr>
        <p:sp>
          <p:nvSpPr>
            <p:cNvPr id="25" name="Google Shape;25;p3"/>
            <p:cNvSpPr/>
            <p:nvPr/>
          </p:nvSpPr>
          <p:spPr>
            <a:xfrm>
              <a:off x="1299232" y="2342949"/>
              <a:ext cx="2348175" cy="203175"/>
            </a:xfrm>
            <a:custGeom>
              <a:avLst/>
              <a:gdLst/>
              <a:ahLst/>
              <a:cxnLst/>
              <a:rect l="l" t="t" r="r" b="b"/>
              <a:pathLst>
                <a:path w="138781" h="12008" extrusionOk="0">
                  <a:moveTo>
                    <a:pt x="1" y="0"/>
                  </a:moveTo>
                  <a:lnTo>
                    <a:pt x="138780" y="0"/>
                  </a:lnTo>
                  <a:lnTo>
                    <a:pt x="138780" y="12007"/>
                  </a:lnTo>
                  <a:lnTo>
                    <a:pt x="1" y="12007"/>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46931" y="3408392"/>
              <a:ext cx="2348158" cy="203175"/>
            </a:xfrm>
            <a:custGeom>
              <a:avLst/>
              <a:gdLst/>
              <a:ahLst/>
              <a:cxnLst/>
              <a:rect l="l" t="t" r="r" b="b"/>
              <a:pathLst>
                <a:path w="138780" h="12008" extrusionOk="0">
                  <a:moveTo>
                    <a:pt x="0" y="1"/>
                  </a:moveTo>
                  <a:lnTo>
                    <a:pt x="138780" y="1"/>
                  </a:lnTo>
                  <a:lnTo>
                    <a:pt x="138780" y="12008"/>
                  </a:lnTo>
                  <a:lnTo>
                    <a:pt x="0" y="12008"/>
                  </a:lnTo>
                  <a:close/>
                </a:path>
              </a:pathLst>
            </a:custGeom>
            <a:gradFill>
              <a:gsLst>
                <a:gs pos="0">
                  <a:srgbClr val="45FFFF"/>
                </a:gs>
                <a:gs pos="100000">
                  <a:srgbClr val="0083F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73981" y="3936721"/>
              <a:ext cx="672502" cy="204749"/>
            </a:xfrm>
            <a:custGeom>
              <a:avLst/>
              <a:gdLst/>
              <a:ahLst/>
              <a:cxnLst/>
              <a:rect l="l" t="t" r="r" b="b"/>
              <a:pathLst>
                <a:path w="39746" h="12101" extrusionOk="0">
                  <a:moveTo>
                    <a:pt x="1" y="1"/>
                  </a:moveTo>
                  <a:lnTo>
                    <a:pt x="39745" y="1"/>
                  </a:lnTo>
                  <a:lnTo>
                    <a:pt x="39745" y="12101"/>
                  </a:lnTo>
                  <a:lnTo>
                    <a:pt x="1" y="12101"/>
                  </a:lnTo>
                  <a:close/>
                </a:path>
              </a:pathLst>
            </a:custGeom>
            <a:gradFill>
              <a:gsLst>
                <a:gs pos="0">
                  <a:srgbClr val="E766DB"/>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908727" y="2872649"/>
              <a:ext cx="1515051" cy="204736"/>
            </a:xfrm>
            <a:custGeom>
              <a:avLst/>
              <a:gdLst/>
              <a:ahLst/>
              <a:cxnLst/>
              <a:rect l="l" t="t" r="r" b="b"/>
              <a:pathLst>
                <a:path w="89542" h="12008" extrusionOk="0">
                  <a:moveTo>
                    <a:pt x="0" y="1"/>
                  </a:moveTo>
                  <a:lnTo>
                    <a:pt x="0" y="12008"/>
                  </a:lnTo>
                  <a:lnTo>
                    <a:pt x="89541" y="12008"/>
                  </a:lnTo>
                  <a:lnTo>
                    <a:pt x="89541" y="1"/>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325" y="2872649"/>
              <a:ext cx="1513477" cy="204736"/>
            </a:xfrm>
            <a:custGeom>
              <a:avLst/>
              <a:gdLst/>
              <a:ahLst/>
              <a:cxnLst/>
              <a:rect l="l" t="t" r="r" b="b"/>
              <a:pathLst>
                <a:path w="89449" h="12008" extrusionOk="0">
                  <a:moveTo>
                    <a:pt x="0" y="1"/>
                  </a:moveTo>
                  <a:lnTo>
                    <a:pt x="0" y="12008"/>
                  </a:lnTo>
                  <a:lnTo>
                    <a:pt x="89448" y="12008"/>
                  </a:lnTo>
                  <a:lnTo>
                    <a:pt x="89448" y="1"/>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450429" y="4568986"/>
              <a:ext cx="2348158" cy="204749"/>
            </a:xfrm>
            <a:custGeom>
              <a:avLst/>
              <a:gdLst/>
              <a:ahLst/>
              <a:cxnLst/>
              <a:rect l="l" t="t" r="r" b="b"/>
              <a:pathLst>
                <a:path w="138780" h="12101" extrusionOk="0">
                  <a:moveTo>
                    <a:pt x="0" y="1"/>
                  </a:moveTo>
                  <a:lnTo>
                    <a:pt x="138780" y="1"/>
                  </a:lnTo>
                  <a:lnTo>
                    <a:pt x="138780" y="12101"/>
                  </a:lnTo>
                  <a:lnTo>
                    <a:pt x="0" y="12101"/>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336991" y="2342949"/>
              <a:ext cx="719726" cy="203175"/>
            </a:xfrm>
            <a:custGeom>
              <a:avLst/>
              <a:gdLst/>
              <a:ahLst/>
              <a:cxnLst/>
              <a:rect l="l" t="t" r="r" b="b"/>
              <a:pathLst>
                <a:path w="42537" h="12008" extrusionOk="0">
                  <a:moveTo>
                    <a:pt x="0" y="0"/>
                  </a:moveTo>
                  <a:lnTo>
                    <a:pt x="42537" y="0"/>
                  </a:lnTo>
                  <a:lnTo>
                    <a:pt x="42537" y="12007"/>
                  </a:lnTo>
                  <a:lnTo>
                    <a:pt x="0" y="12007"/>
                  </a:lnTo>
                  <a:close/>
                </a:path>
              </a:pathLst>
            </a:custGeom>
            <a:solidFill>
              <a:srgbClr val="FFCF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73981" y="4466620"/>
              <a:ext cx="1326071" cy="204749"/>
            </a:xfrm>
            <a:custGeom>
              <a:avLst/>
              <a:gdLst/>
              <a:ahLst/>
              <a:cxnLst/>
              <a:rect l="l" t="t" r="r" b="b"/>
              <a:pathLst>
                <a:path w="78373" h="12101" extrusionOk="0">
                  <a:moveTo>
                    <a:pt x="1" y="1"/>
                  </a:moveTo>
                  <a:lnTo>
                    <a:pt x="78373" y="1"/>
                  </a:lnTo>
                  <a:lnTo>
                    <a:pt x="78373" y="12101"/>
                  </a:lnTo>
                  <a:lnTo>
                    <a:pt x="1" y="1210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154346" y="3936721"/>
              <a:ext cx="1990672" cy="204749"/>
            </a:xfrm>
            <a:custGeom>
              <a:avLst/>
              <a:gdLst/>
              <a:ahLst/>
              <a:cxnLst/>
              <a:rect l="l" t="t" r="r" b="b"/>
              <a:pathLst>
                <a:path w="117652" h="12101" extrusionOk="0">
                  <a:moveTo>
                    <a:pt x="1" y="1"/>
                  </a:moveTo>
                  <a:lnTo>
                    <a:pt x="117651" y="1"/>
                  </a:lnTo>
                  <a:lnTo>
                    <a:pt x="117651" y="12101"/>
                  </a:lnTo>
                  <a:lnTo>
                    <a:pt x="1" y="12101"/>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3"/>
            <p:cNvPicPr preferRelativeResize="0"/>
            <p:nvPr/>
          </p:nvPicPr>
          <p:blipFill>
            <a:blip r:embed="rId2">
              <a:alphaModFix/>
            </a:blip>
            <a:stretch>
              <a:fillRect/>
            </a:stretch>
          </p:blipFill>
          <p:spPr>
            <a:xfrm>
              <a:off x="20425" y="2491653"/>
              <a:ext cx="699875" cy="204725"/>
            </a:xfrm>
            <a:prstGeom prst="rect">
              <a:avLst/>
            </a:prstGeom>
            <a:noFill/>
            <a:ln>
              <a:noFill/>
            </a:ln>
          </p:spPr>
        </p:pic>
        <p:pic>
          <p:nvPicPr>
            <p:cNvPr id="35" name="Google Shape;35;p3"/>
            <p:cNvPicPr preferRelativeResize="0"/>
            <p:nvPr/>
          </p:nvPicPr>
          <p:blipFill>
            <a:blip r:embed="rId3">
              <a:alphaModFix/>
            </a:blip>
            <a:stretch>
              <a:fillRect/>
            </a:stretch>
          </p:blipFill>
          <p:spPr>
            <a:xfrm>
              <a:off x="1407993" y="3283246"/>
              <a:ext cx="1210375" cy="192050"/>
            </a:xfrm>
            <a:prstGeom prst="rect">
              <a:avLst/>
            </a:prstGeom>
            <a:noFill/>
            <a:ln>
              <a:noFill/>
            </a:ln>
          </p:spPr>
        </p:pic>
      </p:gr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58"/>
        <p:cNvGrpSpPr/>
        <p:nvPr/>
      </p:nvGrpSpPr>
      <p:grpSpPr>
        <a:xfrm>
          <a:off x="0" y="0"/>
          <a:ext cx="0" cy="0"/>
          <a:chOff x="0" y="0"/>
          <a:chExt cx="0" cy="0"/>
        </a:xfrm>
      </p:grpSpPr>
      <p:sp>
        <p:nvSpPr>
          <p:cNvPr id="59" name="Google Shape;59;p7"/>
          <p:cNvSpPr txBox="1">
            <a:spLocks noGrp="1"/>
          </p:cNvSpPr>
          <p:nvPr>
            <p:ph type="title"/>
          </p:nvPr>
        </p:nvSpPr>
        <p:spPr>
          <a:xfrm>
            <a:off x="4601500" y="1410066"/>
            <a:ext cx="2862000" cy="16275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8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0" name="Google Shape;60;p7"/>
          <p:cNvSpPr txBox="1">
            <a:spLocks noGrp="1"/>
          </p:cNvSpPr>
          <p:nvPr>
            <p:ph type="subTitle" idx="1"/>
          </p:nvPr>
        </p:nvSpPr>
        <p:spPr>
          <a:xfrm>
            <a:off x="4608576" y="2908717"/>
            <a:ext cx="3822300" cy="2030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pic>
        <p:nvPicPr>
          <p:cNvPr id="61" name="Google Shape;61;p7"/>
          <p:cNvPicPr preferRelativeResize="0"/>
          <p:nvPr/>
        </p:nvPicPr>
        <p:blipFill>
          <a:blip r:embed="rId2">
            <a:alphaModFix/>
          </a:blip>
          <a:stretch>
            <a:fillRect/>
          </a:stretch>
        </p:blipFill>
        <p:spPr>
          <a:xfrm>
            <a:off x="158132" y="3538910"/>
            <a:ext cx="1210375" cy="192050"/>
          </a:xfrm>
          <a:prstGeom prst="rect">
            <a:avLst/>
          </a:prstGeom>
          <a:noFill/>
          <a:ln>
            <a:noFill/>
          </a:ln>
        </p:spPr>
      </p:pic>
      <p:sp>
        <p:nvSpPr>
          <p:cNvPr id="62" name="Google Shape;62;p7"/>
          <p:cNvSpPr/>
          <p:nvPr/>
        </p:nvSpPr>
        <p:spPr>
          <a:xfrm>
            <a:off x="1530781" y="3407485"/>
            <a:ext cx="2303848" cy="199363"/>
          </a:xfrm>
          <a:custGeom>
            <a:avLst/>
            <a:gdLst/>
            <a:ahLst/>
            <a:cxnLst/>
            <a:rect l="l" t="t" r="r" b="b"/>
            <a:pathLst>
              <a:path w="101346" h="8769" extrusionOk="0">
                <a:moveTo>
                  <a:pt x="1" y="0"/>
                </a:moveTo>
                <a:lnTo>
                  <a:pt x="101346" y="0"/>
                </a:lnTo>
                <a:lnTo>
                  <a:pt x="101346" y="8768"/>
                </a:lnTo>
                <a:lnTo>
                  <a:pt x="1" y="8768"/>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704799" y="4469119"/>
            <a:ext cx="2303848" cy="199363"/>
          </a:xfrm>
          <a:custGeom>
            <a:avLst/>
            <a:gdLst/>
            <a:ahLst/>
            <a:cxnLst/>
            <a:rect l="l" t="t" r="r" b="b"/>
            <a:pathLst>
              <a:path w="101346" h="8769" extrusionOk="0">
                <a:moveTo>
                  <a:pt x="1" y="0"/>
                </a:moveTo>
                <a:lnTo>
                  <a:pt x="101345" y="0"/>
                </a:lnTo>
                <a:lnTo>
                  <a:pt x="101345" y="8769"/>
                </a:lnTo>
                <a:lnTo>
                  <a:pt x="1" y="8769"/>
                </a:lnTo>
                <a:close/>
              </a:path>
            </a:pathLst>
          </a:custGeom>
          <a:gradFill>
            <a:gsLst>
              <a:gs pos="0">
                <a:srgbClr val="45FFFF"/>
              </a:gs>
              <a:gs pos="100000">
                <a:srgbClr val="0083F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249873" y="3937529"/>
            <a:ext cx="1484910" cy="200909"/>
          </a:xfrm>
          <a:custGeom>
            <a:avLst/>
            <a:gdLst/>
            <a:ahLst/>
            <a:cxnLst/>
            <a:rect l="l" t="t" r="r" b="b"/>
            <a:pathLst>
              <a:path w="65321" h="8837" extrusionOk="0">
                <a:moveTo>
                  <a:pt x="0" y="0"/>
                </a:moveTo>
                <a:lnTo>
                  <a:pt x="0" y="8836"/>
                </a:lnTo>
                <a:lnTo>
                  <a:pt x="65320" y="8836"/>
                </a:lnTo>
                <a:lnTo>
                  <a:pt x="65320" y="0"/>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586700" y="3407485"/>
            <a:ext cx="706162" cy="199363"/>
          </a:xfrm>
          <a:custGeom>
            <a:avLst/>
            <a:gdLst/>
            <a:ahLst/>
            <a:cxnLst/>
            <a:rect l="l" t="t" r="r" b="b"/>
            <a:pathLst>
              <a:path w="31064" h="8769" extrusionOk="0">
                <a:moveTo>
                  <a:pt x="1" y="0"/>
                </a:moveTo>
                <a:lnTo>
                  <a:pt x="31063" y="0"/>
                </a:lnTo>
                <a:lnTo>
                  <a:pt x="31063" y="8768"/>
                </a:lnTo>
                <a:lnTo>
                  <a:pt x="1" y="8768"/>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2130305" y="3937529"/>
            <a:ext cx="1484910" cy="200909"/>
          </a:xfrm>
          <a:custGeom>
            <a:avLst/>
            <a:gdLst/>
            <a:ahLst/>
            <a:cxnLst/>
            <a:rect l="l" t="t" r="r" b="b"/>
            <a:pathLst>
              <a:path w="65321" h="8837" extrusionOk="0">
                <a:moveTo>
                  <a:pt x="1" y="0"/>
                </a:moveTo>
                <a:lnTo>
                  <a:pt x="1" y="8836"/>
                </a:lnTo>
                <a:lnTo>
                  <a:pt x="65321" y="8836"/>
                </a:lnTo>
                <a:lnTo>
                  <a:pt x="65321" y="0"/>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9"/>
        <p:cNvGrpSpPr/>
        <p:nvPr/>
      </p:nvGrpSpPr>
      <p:grpSpPr>
        <a:xfrm>
          <a:off x="0" y="0"/>
          <a:ext cx="0" cy="0"/>
          <a:chOff x="0" y="0"/>
          <a:chExt cx="0" cy="0"/>
        </a:xfrm>
      </p:grpSpPr>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1">
  <p:cSld name="TITLE_ONLY_1">
    <p:spTree>
      <p:nvGrpSpPr>
        <p:cNvPr id="1" name="Shape 110"/>
        <p:cNvGrpSpPr/>
        <p:nvPr/>
      </p:nvGrpSpPr>
      <p:grpSpPr>
        <a:xfrm>
          <a:off x="0" y="0"/>
          <a:ext cx="0" cy="0"/>
          <a:chOff x="0" y="0"/>
          <a:chExt cx="0" cy="0"/>
        </a:xfrm>
      </p:grpSpPr>
      <p:sp>
        <p:nvSpPr>
          <p:cNvPr id="111" name="Google Shape;111;p13"/>
          <p:cNvSpPr txBox="1">
            <a:spLocks noGrp="1"/>
          </p:cNvSpPr>
          <p:nvPr>
            <p:ph type="title"/>
          </p:nvPr>
        </p:nvSpPr>
        <p:spPr>
          <a:xfrm>
            <a:off x="4601400" y="538325"/>
            <a:ext cx="3822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2" name="Google Shape;112;p13"/>
          <p:cNvSpPr/>
          <p:nvPr/>
        </p:nvSpPr>
        <p:spPr>
          <a:xfrm flipH="1">
            <a:off x="305275" y="755447"/>
            <a:ext cx="2305371" cy="200909"/>
          </a:xfrm>
          <a:custGeom>
            <a:avLst/>
            <a:gdLst/>
            <a:ahLst/>
            <a:cxnLst/>
            <a:rect l="l" t="t" r="r" b="b"/>
            <a:pathLst>
              <a:path w="101413" h="8837" extrusionOk="0">
                <a:moveTo>
                  <a:pt x="0" y="1"/>
                </a:moveTo>
                <a:lnTo>
                  <a:pt x="101413" y="1"/>
                </a:lnTo>
                <a:lnTo>
                  <a:pt x="101413" y="8837"/>
                </a:lnTo>
                <a:lnTo>
                  <a:pt x="0" y="8837"/>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flipH="1">
            <a:off x="-17663" y="653583"/>
            <a:ext cx="1117166" cy="200909"/>
          </a:xfrm>
          <a:custGeom>
            <a:avLst/>
            <a:gdLst/>
            <a:ahLst/>
            <a:cxnLst/>
            <a:rect l="l" t="t" r="r" b="b"/>
            <a:pathLst>
              <a:path w="49144" h="8837" extrusionOk="0">
                <a:moveTo>
                  <a:pt x="1" y="1"/>
                </a:moveTo>
                <a:lnTo>
                  <a:pt x="49144" y="1"/>
                </a:lnTo>
                <a:lnTo>
                  <a:pt x="49144" y="8837"/>
                </a:lnTo>
                <a:lnTo>
                  <a:pt x="1" y="8837"/>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trike="sngStrike"/>
          </a:p>
        </p:txBody>
      </p:sp>
      <p:sp>
        <p:nvSpPr>
          <p:cNvPr id="114" name="Google Shape;114;p13"/>
          <p:cNvSpPr/>
          <p:nvPr/>
        </p:nvSpPr>
        <p:spPr>
          <a:xfrm flipH="1">
            <a:off x="948059" y="225934"/>
            <a:ext cx="1953085" cy="199363"/>
          </a:xfrm>
          <a:custGeom>
            <a:avLst/>
            <a:gdLst/>
            <a:ahLst/>
            <a:cxnLst/>
            <a:rect l="l" t="t" r="r" b="b"/>
            <a:pathLst>
              <a:path w="85916" h="8769" extrusionOk="0">
                <a:moveTo>
                  <a:pt x="1" y="0"/>
                </a:moveTo>
                <a:lnTo>
                  <a:pt x="85916" y="0"/>
                </a:lnTo>
                <a:lnTo>
                  <a:pt x="85916" y="8769"/>
                </a:lnTo>
                <a:lnTo>
                  <a:pt x="1" y="8769"/>
                </a:lnTo>
                <a:close/>
              </a:path>
            </a:pathLst>
          </a:custGeom>
          <a:gradFill>
            <a:gsLst>
              <a:gs pos="0">
                <a:srgbClr val="45FFFF"/>
              </a:gs>
              <a:gs pos="100000">
                <a:srgbClr val="0083F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able of contents">
  <p:cSld name="TITLE_AND_TWO_COLUMNS_1">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720300" y="538332"/>
            <a:ext cx="4882200" cy="630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8" name="Google Shape;188;p21"/>
          <p:cNvSpPr txBox="1">
            <a:spLocks noGrp="1"/>
          </p:cNvSpPr>
          <p:nvPr>
            <p:ph type="subTitle" idx="1"/>
          </p:nvPr>
        </p:nvSpPr>
        <p:spPr>
          <a:xfrm>
            <a:off x="855404" y="2171950"/>
            <a:ext cx="2427900" cy="44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9" name="Google Shape;189;p21"/>
          <p:cNvSpPr txBox="1">
            <a:spLocks noGrp="1"/>
          </p:cNvSpPr>
          <p:nvPr>
            <p:ph type="subTitle" idx="2"/>
          </p:nvPr>
        </p:nvSpPr>
        <p:spPr>
          <a:xfrm>
            <a:off x="855417" y="2512083"/>
            <a:ext cx="18804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0" name="Google Shape;190;p21"/>
          <p:cNvSpPr txBox="1">
            <a:spLocks noGrp="1"/>
          </p:cNvSpPr>
          <p:nvPr>
            <p:ph type="title" idx="3" hasCustomPrompt="1"/>
          </p:nvPr>
        </p:nvSpPr>
        <p:spPr>
          <a:xfrm>
            <a:off x="855405" y="1806849"/>
            <a:ext cx="1524000" cy="4932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1" name="Google Shape;191;p21"/>
          <p:cNvSpPr txBox="1">
            <a:spLocks noGrp="1"/>
          </p:cNvSpPr>
          <p:nvPr>
            <p:ph type="subTitle" idx="4"/>
          </p:nvPr>
        </p:nvSpPr>
        <p:spPr>
          <a:xfrm>
            <a:off x="3375203" y="2171950"/>
            <a:ext cx="2395800" cy="44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2" name="Google Shape;192;p21"/>
          <p:cNvSpPr txBox="1">
            <a:spLocks noGrp="1"/>
          </p:cNvSpPr>
          <p:nvPr>
            <p:ph type="subTitle" idx="5"/>
          </p:nvPr>
        </p:nvSpPr>
        <p:spPr>
          <a:xfrm>
            <a:off x="3375204" y="2512083"/>
            <a:ext cx="18804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3" name="Google Shape;193;p21"/>
          <p:cNvSpPr txBox="1">
            <a:spLocks noGrp="1"/>
          </p:cNvSpPr>
          <p:nvPr>
            <p:ph type="title" idx="6" hasCustomPrompt="1"/>
          </p:nvPr>
        </p:nvSpPr>
        <p:spPr>
          <a:xfrm>
            <a:off x="3375204" y="1806849"/>
            <a:ext cx="15240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4" name="Google Shape;194;p21"/>
          <p:cNvSpPr txBox="1">
            <a:spLocks noGrp="1"/>
          </p:cNvSpPr>
          <p:nvPr>
            <p:ph type="subTitle" idx="7"/>
          </p:nvPr>
        </p:nvSpPr>
        <p:spPr>
          <a:xfrm>
            <a:off x="5891819" y="2171950"/>
            <a:ext cx="2393100" cy="4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5" name="Google Shape;195;p21"/>
          <p:cNvSpPr txBox="1">
            <a:spLocks noGrp="1"/>
          </p:cNvSpPr>
          <p:nvPr>
            <p:ph type="subTitle" idx="8"/>
          </p:nvPr>
        </p:nvSpPr>
        <p:spPr>
          <a:xfrm>
            <a:off x="5887885" y="2512083"/>
            <a:ext cx="18804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6" name="Google Shape;196;p21"/>
          <p:cNvSpPr txBox="1">
            <a:spLocks noGrp="1"/>
          </p:cNvSpPr>
          <p:nvPr>
            <p:ph type="title" idx="9" hasCustomPrompt="1"/>
          </p:nvPr>
        </p:nvSpPr>
        <p:spPr>
          <a:xfrm>
            <a:off x="5887885" y="1806849"/>
            <a:ext cx="15240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7" name="Google Shape;197;p21"/>
          <p:cNvSpPr txBox="1">
            <a:spLocks noGrp="1"/>
          </p:cNvSpPr>
          <p:nvPr>
            <p:ph type="subTitle" idx="13"/>
          </p:nvPr>
        </p:nvSpPr>
        <p:spPr>
          <a:xfrm>
            <a:off x="855396" y="3762617"/>
            <a:ext cx="2395800" cy="4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8" name="Google Shape;198;p21"/>
          <p:cNvSpPr txBox="1">
            <a:spLocks noGrp="1"/>
          </p:cNvSpPr>
          <p:nvPr>
            <p:ph type="subTitle" idx="14"/>
          </p:nvPr>
        </p:nvSpPr>
        <p:spPr>
          <a:xfrm>
            <a:off x="855396" y="4104131"/>
            <a:ext cx="1880400" cy="80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9" name="Google Shape;199;p21"/>
          <p:cNvSpPr txBox="1">
            <a:spLocks noGrp="1"/>
          </p:cNvSpPr>
          <p:nvPr>
            <p:ph type="title" idx="15" hasCustomPrompt="1"/>
          </p:nvPr>
        </p:nvSpPr>
        <p:spPr>
          <a:xfrm>
            <a:off x="855396" y="3397628"/>
            <a:ext cx="1524000" cy="4974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0" name="Google Shape;200;p21"/>
          <p:cNvSpPr txBox="1">
            <a:spLocks noGrp="1"/>
          </p:cNvSpPr>
          <p:nvPr>
            <p:ph type="subTitle" idx="16"/>
          </p:nvPr>
        </p:nvSpPr>
        <p:spPr>
          <a:xfrm>
            <a:off x="3390744" y="3762617"/>
            <a:ext cx="2395800" cy="4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1" name="Google Shape;201;p21"/>
          <p:cNvSpPr txBox="1">
            <a:spLocks noGrp="1"/>
          </p:cNvSpPr>
          <p:nvPr>
            <p:ph type="subTitle" idx="17"/>
          </p:nvPr>
        </p:nvSpPr>
        <p:spPr>
          <a:xfrm>
            <a:off x="3390744" y="4104131"/>
            <a:ext cx="18804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2" name="Google Shape;202;p21"/>
          <p:cNvSpPr txBox="1">
            <a:spLocks noGrp="1"/>
          </p:cNvSpPr>
          <p:nvPr>
            <p:ph type="title" idx="18" hasCustomPrompt="1"/>
          </p:nvPr>
        </p:nvSpPr>
        <p:spPr>
          <a:xfrm>
            <a:off x="3390744" y="3399428"/>
            <a:ext cx="15240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3" name="Google Shape;203;p21"/>
          <p:cNvSpPr txBox="1">
            <a:spLocks noGrp="1"/>
          </p:cNvSpPr>
          <p:nvPr>
            <p:ph type="subTitle" idx="19"/>
          </p:nvPr>
        </p:nvSpPr>
        <p:spPr>
          <a:xfrm>
            <a:off x="5887885" y="3762617"/>
            <a:ext cx="2395800" cy="45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solidFill>
                  <a:schemeClr val="dk1"/>
                </a:solidFill>
                <a:latin typeface="Raleway SemiBold"/>
                <a:ea typeface="Raleway SemiBold"/>
                <a:cs typeface="Raleway SemiBold"/>
                <a:sym typeface="Raleway Semi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4" name="Google Shape;204;p21"/>
          <p:cNvSpPr txBox="1">
            <a:spLocks noGrp="1"/>
          </p:cNvSpPr>
          <p:nvPr>
            <p:ph type="subTitle" idx="20"/>
          </p:nvPr>
        </p:nvSpPr>
        <p:spPr>
          <a:xfrm>
            <a:off x="5887885" y="4104131"/>
            <a:ext cx="1880400" cy="80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05" name="Google Shape;205;p21"/>
          <p:cNvSpPr txBox="1">
            <a:spLocks noGrp="1"/>
          </p:cNvSpPr>
          <p:nvPr>
            <p:ph type="title" idx="21" hasCustomPrompt="1"/>
          </p:nvPr>
        </p:nvSpPr>
        <p:spPr>
          <a:xfrm>
            <a:off x="5887885" y="3399428"/>
            <a:ext cx="1524000" cy="4938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06" name="Google Shape;206;p21"/>
          <p:cNvGrpSpPr/>
          <p:nvPr/>
        </p:nvGrpSpPr>
        <p:grpSpPr>
          <a:xfrm>
            <a:off x="5663143" y="225920"/>
            <a:ext cx="3827400" cy="1369111"/>
            <a:chOff x="5663143" y="225920"/>
            <a:chExt cx="3827400" cy="1369111"/>
          </a:xfrm>
        </p:grpSpPr>
        <p:sp>
          <p:nvSpPr>
            <p:cNvPr id="207" name="Google Shape;207;p21"/>
            <p:cNvSpPr/>
            <p:nvPr/>
          </p:nvSpPr>
          <p:spPr>
            <a:xfrm>
              <a:off x="5873324" y="225920"/>
              <a:ext cx="2303848" cy="199363"/>
            </a:xfrm>
            <a:custGeom>
              <a:avLst/>
              <a:gdLst/>
              <a:ahLst/>
              <a:cxnLst/>
              <a:rect l="l" t="t" r="r" b="b"/>
              <a:pathLst>
                <a:path w="101346" h="8769" extrusionOk="0">
                  <a:moveTo>
                    <a:pt x="1" y="0"/>
                  </a:moveTo>
                  <a:lnTo>
                    <a:pt x="101345" y="0"/>
                  </a:lnTo>
                  <a:lnTo>
                    <a:pt x="101345" y="8769"/>
                  </a:lnTo>
                  <a:lnTo>
                    <a:pt x="1" y="8769"/>
                  </a:lnTo>
                  <a:close/>
                </a:path>
              </a:pathLst>
            </a:custGeom>
            <a:gradFill>
              <a:gsLst>
                <a:gs pos="0">
                  <a:srgbClr val="45FFFF"/>
                </a:gs>
                <a:gs pos="100000">
                  <a:srgbClr val="0083F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6862233" y="1394121"/>
              <a:ext cx="2305371" cy="200909"/>
            </a:xfrm>
            <a:custGeom>
              <a:avLst/>
              <a:gdLst/>
              <a:ahLst/>
              <a:cxnLst/>
              <a:rect l="l" t="t" r="r" b="b"/>
              <a:pathLst>
                <a:path w="101413" h="8837" extrusionOk="0">
                  <a:moveTo>
                    <a:pt x="0" y="1"/>
                  </a:moveTo>
                  <a:lnTo>
                    <a:pt x="101413" y="1"/>
                  </a:lnTo>
                  <a:lnTo>
                    <a:pt x="101413" y="8837"/>
                  </a:lnTo>
                  <a:lnTo>
                    <a:pt x="0" y="8837"/>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a:off x="8373376" y="1287494"/>
              <a:ext cx="1117166" cy="200909"/>
            </a:xfrm>
            <a:custGeom>
              <a:avLst/>
              <a:gdLst/>
              <a:ahLst/>
              <a:cxnLst/>
              <a:rect l="l" t="t" r="r" b="b"/>
              <a:pathLst>
                <a:path w="49144" h="8837" extrusionOk="0">
                  <a:moveTo>
                    <a:pt x="1" y="1"/>
                  </a:moveTo>
                  <a:lnTo>
                    <a:pt x="49144" y="1"/>
                  </a:lnTo>
                  <a:lnTo>
                    <a:pt x="49144" y="8837"/>
                  </a:lnTo>
                  <a:lnTo>
                    <a:pt x="1" y="883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trike="sngStrike"/>
            </a:p>
          </p:txBody>
        </p:sp>
        <p:sp>
          <p:nvSpPr>
            <p:cNvPr id="210" name="Google Shape;210;p21"/>
            <p:cNvSpPr/>
            <p:nvPr/>
          </p:nvSpPr>
          <p:spPr>
            <a:xfrm>
              <a:off x="6571735" y="757541"/>
              <a:ext cx="1953085" cy="199363"/>
            </a:xfrm>
            <a:custGeom>
              <a:avLst/>
              <a:gdLst/>
              <a:ahLst/>
              <a:cxnLst/>
              <a:rect l="l" t="t" r="r" b="b"/>
              <a:pathLst>
                <a:path w="85916" h="8769" extrusionOk="0">
                  <a:moveTo>
                    <a:pt x="1" y="0"/>
                  </a:moveTo>
                  <a:lnTo>
                    <a:pt x="85916" y="0"/>
                  </a:lnTo>
                  <a:lnTo>
                    <a:pt x="85916" y="8769"/>
                  </a:lnTo>
                  <a:lnTo>
                    <a:pt x="1" y="8769"/>
                  </a:lnTo>
                  <a:close/>
                </a:path>
              </a:pathLst>
            </a:custGeom>
            <a:gradFill>
              <a:gsLst>
                <a:gs pos="0">
                  <a:srgbClr val="E766DB"/>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21"/>
            <p:cNvPicPr preferRelativeResize="0"/>
            <p:nvPr/>
          </p:nvPicPr>
          <p:blipFill>
            <a:blip r:embed="rId2">
              <a:alphaModFix/>
            </a:blip>
            <a:stretch>
              <a:fillRect/>
            </a:stretch>
          </p:blipFill>
          <p:spPr>
            <a:xfrm>
              <a:off x="5663143" y="641989"/>
              <a:ext cx="1210375" cy="192050"/>
            </a:xfrm>
            <a:prstGeom prst="rect">
              <a:avLst/>
            </a:prstGeom>
            <a:noFill/>
            <a:ln>
              <a:noFill/>
            </a:ln>
          </p:spPr>
        </p:pic>
      </p:gr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1">
  <p:cSld name="TITLE_1_2">
    <p:spTree>
      <p:nvGrpSpPr>
        <p:cNvPr id="1" name="Shape 256"/>
        <p:cNvGrpSpPr/>
        <p:nvPr/>
      </p:nvGrpSpPr>
      <p:grpSpPr>
        <a:xfrm>
          <a:off x="0" y="0"/>
          <a:ext cx="0" cy="0"/>
          <a:chOff x="0" y="0"/>
          <a:chExt cx="0" cy="0"/>
        </a:xfrm>
      </p:grpSpPr>
      <p:sp>
        <p:nvSpPr>
          <p:cNvPr id="257" name="Google Shape;257;p25"/>
          <p:cNvSpPr txBox="1">
            <a:spLocks noGrp="1"/>
          </p:cNvSpPr>
          <p:nvPr>
            <p:ph type="ctrTitle"/>
          </p:nvPr>
        </p:nvSpPr>
        <p:spPr>
          <a:xfrm>
            <a:off x="4606318" y="1014003"/>
            <a:ext cx="4451700" cy="2571600"/>
          </a:xfrm>
          <a:prstGeom prst="rect">
            <a:avLst/>
          </a:prstGeom>
        </p:spPr>
        <p:txBody>
          <a:bodyPr spcFirstLastPara="1" wrap="square" lIns="91425" tIns="91425" rIns="91425" bIns="91425" anchor="b" anchorCtr="0">
            <a:noAutofit/>
          </a:bodyPr>
          <a:lstStyle>
            <a:lvl1pPr lvl="0" rtl="0">
              <a:spcBef>
                <a:spcPts val="0"/>
              </a:spcBef>
              <a:spcAft>
                <a:spcPts val="0"/>
              </a:spcAft>
              <a:buSzPts val="3800"/>
              <a:buNone/>
              <a:defRPr sz="3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8" name="Google Shape;258;p25"/>
          <p:cNvSpPr txBox="1">
            <a:spLocks noGrp="1"/>
          </p:cNvSpPr>
          <p:nvPr>
            <p:ph type="title" idx="2" hasCustomPrompt="1"/>
          </p:nvPr>
        </p:nvSpPr>
        <p:spPr>
          <a:xfrm>
            <a:off x="1696313" y="460266"/>
            <a:ext cx="2910000" cy="178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12000">
                <a:solidFill>
                  <a:srgbClr val="F668B9"/>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9" name="Google Shape;259;p25"/>
          <p:cNvSpPr/>
          <p:nvPr/>
        </p:nvSpPr>
        <p:spPr>
          <a:xfrm>
            <a:off x="962228" y="3407397"/>
            <a:ext cx="2348175" cy="203175"/>
          </a:xfrm>
          <a:custGeom>
            <a:avLst/>
            <a:gdLst/>
            <a:ahLst/>
            <a:cxnLst/>
            <a:rect l="l" t="t" r="r" b="b"/>
            <a:pathLst>
              <a:path w="138781" h="12008" extrusionOk="0">
                <a:moveTo>
                  <a:pt x="1" y="0"/>
                </a:moveTo>
                <a:lnTo>
                  <a:pt x="138780" y="0"/>
                </a:lnTo>
                <a:lnTo>
                  <a:pt x="138780" y="12007"/>
                </a:lnTo>
                <a:lnTo>
                  <a:pt x="1" y="12007"/>
                </a:lnTo>
                <a:close/>
              </a:path>
            </a:pathLst>
          </a:custGeom>
          <a:gradFill>
            <a:gsLst>
              <a:gs pos="0">
                <a:srgbClr val="F64E81"/>
              </a:gs>
              <a:gs pos="100000">
                <a:srgbClr val="D86ED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5"/>
          <p:cNvSpPr/>
          <p:nvPr/>
        </p:nvSpPr>
        <p:spPr>
          <a:xfrm>
            <a:off x="280777" y="4467353"/>
            <a:ext cx="2348158" cy="203175"/>
          </a:xfrm>
          <a:custGeom>
            <a:avLst/>
            <a:gdLst/>
            <a:ahLst/>
            <a:cxnLst/>
            <a:rect l="l" t="t" r="r" b="b"/>
            <a:pathLst>
              <a:path w="138780" h="12008" extrusionOk="0">
                <a:moveTo>
                  <a:pt x="0" y="1"/>
                </a:moveTo>
                <a:lnTo>
                  <a:pt x="138780" y="1"/>
                </a:lnTo>
                <a:lnTo>
                  <a:pt x="138780" y="12008"/>
                </a:lnTo>
                <a:lnTo>
                  <a:pt x="0" y="12008"/>
                </a:lnTo>
                <a:close/>
              </a:path>
            </a:pathLst>
          </a:custGeom>
          <a:gradFill>
            <a:gsLst>
              <a:gs pos="0">
                <a:srgbClr val="45FFFF"/>
              </a:gs>
              <a:gs pos="100000">
                <a:srgbClr val="0083F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5"/>
          <p:cNvSpPr/>
          <p:nvPr/>
        </p:nvSpPr>
        <p:spPr>
          <a:xfrm>
            <a:off x="3" y="4997332"/>
            <a:ext cx="672502" cy="204749"/>
          </a:xfrm>
          <a:custGeom>
            <a:avLst/>
            <a:gdLst/>
            <a:ahLst/>
            <a:cxnLst/>
            <a:rect l="l" t="t" r="r" b="b"/>
            <a:pathLst>
              <a:path w="39746" h="12101" extrusionOk="0">
                <a:moveTo>
                  <a:pt x="1" y="1"/>
                </a:moveTo>
                <a:lnTo>
                  <a:pt x="39745" y="1"/>
                </a:lnTo>
                <a:lnTo>
                  <a:pt x="39745" y="12101"/>
                </a:lnTo>
                <a:lnTo>
                  <a:pt x="1" y="12101"/>
                </a:lnTo>
                <a:close/>
              </a:path>
            </a:pathLst>
          </a:custGeom>
          <a:gradFill>
            <a:gsLst>
              <a:gs pos="0">
                <a:srgbClr val="F64E81"/>
              </a:gs>
              <a:gs pos="100000">
                <a:srgbClr val="D86ED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5"/>
          <p:cNvSpPr/>
          <p:nvPr/>
        </p:nvSpPr>
        <p:spPr>
          <a:xfrm>
            <a:off x="766964" y="3937366"/>
            <a:ext cx="1513477" cy="203175"/>
          </a:xfrm>
          <a:custGeom>
            <a:avLst/>
            <a:gdLst/>
            <a:ahLst/>
            <a:cxnLst/>
            <a:rect l="l" t="t" r="r" b="b"/>
            <a:pathLst>
              <a:path w="89449" h="12008" extrusionOk="0">
                <a:moveTo>
                  <a:pt x="0" y="1"/>
                </a:moveTo>
                <a:lnTo>
                  <a:pt x="0" y="12008"/>
                </a:lnTo>
                <a:lnTo>
                  <a:pt x="89448" y="12008"/>
                </a:lnTo>
                <a:lnTo>
                  <a:pt x="89448" y="1"/>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12" y="3407397"/>
            <a:ext cx="719726" cy="203175"/>
          </a:xfrm>
          <a:custGeom>
            <a:avLst/>
            <a:gdLst/>
            <a:ahLst/>
            <a:cxnLst/>
            <a:rect l="l" t="t" r="r" b="b"/>
            <a:pathLst>
              <a:path w="42537" h="12008" extrusionOk="0">
                <a:moveTo>
                  <a:pt x="0" y="0"/>
                </a:moveTo>
                <a:lnTo>
                  <a:pt x="42537" y="0"/>
                </a:lnTo>
                <a:lnTo>
                  <a:pt x="42537" y="12007"/>
                </a:lnTo>
                <a:lnTo>
                  <a:pt x="0" y="12007"/>
                </a:lnTo>
                <a:close/>
              </a:path>
            </a:pathLst>
          </a:custGeom>
          <a:gradFill>
            <a:gsLst>
              <a:gs pos="0">
                <a:srgbClr val="FAE08F"/>
              </a:gs>
              <a:gs pos="100000">
                <a:srgbClr val="FFC24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5"/>
          <p:cNvSpPr/>
          <p:nvPr/>
        </p:nvSpPr>
        <p:spPr>
          <a:xfrm>
            <a:off x="1084692" y="4995582"/>
            <a:ext cx="1990672" cy="204749"/>
          </a:xfrm>
          <a:custGeom>
            <a:avLst/>
            <a:gdLst/>
            <a:ahLst/>
            <a:cxnLst/>
            <a:rect l="l" t="t" r="r" b="b"/>
            <a:pathLst>
              <a:path w="117652" h="12101" extrusionOk="0">
                <a:moveTo>
                  <a:pt x="1" y="1"/>
                </a:moveTo>
                <a:lnTo>
                  <a:pt x="117651" y="1"/>
                </a:lnTo>
                <a:lnTo>
                  <a:pt x="117651" y="12101"/>
                </a:lnTo>
                <a:lnTo>
                  <a:pt x="1" y="12101"/>
                </a:lnTo>
                <a:close/>
              </a:path>
            </a:pathLst>
          </a:custGeom>
          <a:gradFill>
            <a:gsLst>
              <a:gs pos="0">
                <a:srgbClr val="E766DB"/>
              </a:gs>
              <a:gs pos="100000">
                <a:schemeClr val="accent3"/>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25"/>
          <p:cNvPicPr preferRelativeResize="0"/>
          <p:nvPr/>
        </p:nvPicPr>
        <p:blipFill>
          <a:blip r:embed="rId2">
            <a:alphaModFix/>
          </a:blip>
          <a:stretch>
            <a:fillRect/>
          </a:stretch>
        </p:blipFill>
        <p:spPr>
          <a:xfrm>
            <a:off x="8081993" y="4371326"/>
            <a:ext cx="1210375" cy="192050"/>
          </a:xfrm>
          <a:prstGeom prst="rect">
            <a:avLst/>
          </a:prstGeom>
          <a:noFill/>
          <a:ln>
            <a:noFill/>
          </a:ln>
        </p:spPr>
      </p:pic>
      <p:grpSp>
        <p:nvGrpSpPr>
          <p:cNvPr id="266" name="Google Shape;266;p25"/>
          <p:cNvGrpSpPr/>
          <p:nvPr/>
        </p:nvGrpSpPr>
        <p:grpSpPr>
          <a:xfrm>
            <a:off x="7333313" y="225922"/>
            <a:ext cx="1987326" cy="734779"/>
            <a:chOff x="2174150" y="979440"/>
            <a:chExt cx="2936357" cy="1085666"/>
          </a:xfrm>
        </p:grpSpPr>
        <p:sp>
          <p:nvSpPr>
            <p:cNvPr id="267" name="Google Shape;267;p25"/>
            <p:cNvSpPr/>
            <p:nvPr/>
          </p:nvSpPr>
          <p:spPr>
            <a:xfrm>
              <a:off x="3595895" y="979445"/>
              <a:ext cx="880565" cy="300200"/>
            </a:xfrm>
            <a:custGeom>
              <a:avLst/>
              <a:gdLst/>
              <a:ahLst/>
              <a:cxnLst/>
              <a:rect l="l" t="t" r="r" b="b"/>
              <a:pathLst>
                <a:path w="138781" h="12008" extrusionOk="0">
                  <a:moveTo>
                    <a:pt x="1" y="0"/>
                  </a:moveTo>
                  <a:lnTo>
                    <a:pt x="138780" y="0"/>
                  </a:lnTo>
                  <a:lnTo>
                    <a:pt x="138780" y="12007"/>
                  </a:lnTo>
                  <a:lnTo>
                    <a:pt x="1" y="12007"/>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5"/>
            <p:cNvSpPr/>
            <p:nvPr/>
          </p:nvSpPr>
          <p:spPr>
            <a:xfrm>
              <a:off x="2961846" y="1764906"/>
              <a:ext cx="2148661" cy="300200"/>
            </a:xfrm>
            <a:custGeom>
              <a:avLst/>
              <a:gdLst/>
              <a:ahLst/>
              <a:cxnLst/>
              <a:rect l="l" t="t" r="r" b="b"/>
              <a:pathLst>
                <a:path w="138780" h="12008" extrusionOk="0">
                  <a:moveTo>
                    <a:pt x="0" y="1"/>
                  </a:moveTo>
                  <a:lnTo>
                    <a:pt x="138780" y="1"/>
                  </a:lnTo>
                  <a:lnTo>
                    <a:pt x="138780" y="12008"/>
                  </a:lnTo>
                  <a:lnTo>
                    <a:pt x="0" y="12008"/>
                  </a:lnTo>
                  <a:close/>
                </a:path>
              </a:pathLst>
            </a:custGeom>
            <a:gradFill>
              <a:gsLst>
                <a:gs pos="0">
                  <a:srgbClr val="45FFFF"/>
                </a:gs>
                <a:gs pos="100000">
                  <a:srgbClr val="0083F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2174150" y="979440"/>
              <a:ext cx="1063425" cy="300200"/>
            </a:xfrm>
            <a:custGeom>
              <a:avLst/>
              <a:gdLst/>
              <a:ahLst/>
              <a:cxnLst/>
              <a:rect l="l" t="t" r="r" b="b"/>
              <a:pathLst>
                <a:path w="42537" h="12008" extrusionOk="0">
                  <a:moveTo>
                    <a:pt x="0" y="0"/>
                  </a:moveTo>
                  <a:lnTo>
                    <a:pt x="42537" y="0"/>
                  </a:lnTo>
                  <a:lnTo>
                    <a:pt x="42537" y="12007"/>
                  </a:lnTo>
                  <a:lnTo>
                    <a:pt x="0" y="12007"/>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0" name="Google Shape;270;p25"/>
          <p:cNvPicPr preferRelativeResize="0"/>
          <p:nvPr/>
        </p:nvPicPr>
        <p:blipFill>
          <a:blip r:embed="rId2">
            <a:alphaModFix/>
          </a:blip>
          <a:stretch>
            <a:fillRect/>
          </a:stretch>
        </p:blipFill>
        <p:spPr>
          <a:xfrm>
            <a:off x="170093" y="3841338"/>
            <a:ext cx="1210375" cy="192050"/>
          </a:xfrm>
          <a:prstGeom prst="rect">
            <a:avLst/>
          </a:prstGeom>
          <a:noFill/>
          <a:ln>
            <a:noFill/>
          </a:ln>
        </p:spPr>
      </p:pic>
      <p:sp>
        <p:nvSpPr>
          <p:cNvPr id="271" name="Google Shape;271;p25"/>
          <p:cNvSpPr/>
          <p:nvPr/>
        </p:nvSpPr>
        <p:spPr>
          <a:xfrm>
            <a:off x="7437250" y="4467350"/>
            <a:ext cx="1454067" cy="203175"/>
          </a:xfrm>
          <a:custGeom>
            <a:avLst/>
            <a:gdLst/>
            <a:ahLst/>
            <a:cxnLst/>
            <a:rect l="l" t="t" r="r" b="b"/>
            <a:pathLst>
              <a:path w="138780" h="12008" extrusionOk="0">
                <a:moveTo>
                  <a:pt x="0" y="1"/>
                </a:moveTo>
                <a:lnTo>
                  <a:pt x="138780" y="1"/>
                </a:lnTo>
                <a:lnTo>
                  <a:pt x="138780" y="12008"/>
                </a:lnTo>
                <a:lnTo>
                  <a:pt x="0" y="12008"/>
                </a:lnTo>
                <a:close/>
              </a:path>
            </a:pathLst>
          </a:custGeom>
          <a:gradFill>
            <a:gsLst>
              <a:gs pos="0">
                <a:srgbClr val="45FFFF"/>
              </a:gs>
              <a:gs pos="100000">
                <a:srgbClr val="0083F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2">
  <p:cSld name="TITLE_1_2_1">
    <p:spTree>
      <p:nvGrpSpPr>
        <p:cNvPr id="1" name="Shape 272"/>
        <p:cNvGrpSpPr/>
        <p:nvPr/>
      </p:nvGrpSpPr>
      <p:grpSpPr>
        <a:xfrm>
          <a:off x="0" y="0"/>
          <a:ext cx="0" cy="0"/>
          <a:chOff x="0" y="0"/>
          <a:chExt cx="0" cy="0"/>
        </a:xfrm>
      </p:grpSpPr>
      <p:sp>
        <p:nvSpPr>
          <p:cNvPr id="273" name="Google Shape;273;p26"/>
          <p:cNvSpPr txBox="1">
            <a:spLocks noGrp="1"/>
          </p:cNvSpPr>
          <p:nvPr>
            <p:ph type="ctrTitle"/>
          </p:nvPr>
        </p:nvSpPr>
        <p:spPr>
          <a:xfrm>
            <a:off x="756875" y="2091406"/>
            <a:ext cx="3851700" cy="149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800"/>
              <a:buNone/>
              <a:defRPr sz="3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4" name="Google Shape;274;p26"/>
          <p:cNvSpPr txBox="1">
            <a:spLocks noGrp="1"/>
          </p:cNvSpPr>
          <p:nvPr>
            <p:ph type="title" idx="2" hasCustomPrompt="1"/>
          </p:nvPr>
        </p:nvSpPr>
        <p:spPr>
          <a:xfrm>
            <a:off x="748216" y="545845"/>
            <a:ext cx="3851700" cy="1734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12000">
                <a:solidFill>
                  <a:srgbClr val="F668B9"/>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5" name="Google Shape;275;p26"/>
          <p:cNvSpPr/>
          <p:nvPr/>
        </p:nvSpPr>
        <p:spPr>
          <a:xfrm>
            <a:off x="6649878" y="3403872"/>
            <a:ext cx="2348175" cy="203175"/>
          </a:xfrm>
          <a:custGeom>
            <a:avLst/>
            <a:gdLst/>
            <a:ahLst/>
            <a:cxnLst/>
            <a:rect l="l" t="t" r="r" b="b"/>
            <a:pathLst>
              <a:path w="138781" h="12008" extrusionOk="0">
                <a:moveTo>
                  <a:pt x="1" y="0"/>
                </a:moveTo>
                <a:lnTo>
                  <a:pt x="138780" y="0"/>
                </a:lnTo>
                <a:lnTo>
                  <a:pt x="138780" y="12007"/>
                </a:lnTo>
                <a:lnTo>
                  <a:pt x="1" y="12007"/>
                </a:lnTo>
                <a:close/>
              </a:path>
            </a:pathLst>
          </a:custGeom>
          <a:gradFill>
            <a:gsLst>
              <a:gs pos="0">
                <a:srgbClr val="F64E81"/>
              </a:gs>
              <a:gs pos="100000">
                <a:srgbClr val="D86ED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5791577" y="4468328"/>
            <a:ext cx="2348158" cy="203175"/>
          </a:xfrm>
          <a:custGeom>
            <a:avLst/>
            <a:gdLst/>
            <a:ahLst/>
            <a:cxnLst/>
            <a:rect l="l" t="t" r="r" b="b"/>
            <a:pathLst>
              <a:path w="138780" h="12008" extrusionOk="0">
                <a:moveTo>
                  <a:pt x="0" y="1"/>
                </a:moveTo>
                <a:lnTo>
                  <a:pt x="138780" y="1"/>
                </a:lnTo>
                <a:lnTo>
                  <a:pt x="138780" y="12008"/>
                </a:lnTo>
                <a:lnTo>
                  <a:pt x="0" y="12008"/>
                </a:lnTo>
                <a:close/>
              </a:path>
            </a:pathLst>
          </a:custGeom>
          <a:gradFill>
            <a:gsLst>
              <a:gs pos="0">
                <a:srgbClr val="45FFFF"/>
              </a:gs>
              <a:gs pos="100000">
                <a:srgbClr val="0083F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5624628" y="5000382"/>
            <a:ext cx="672502" cy="204749"/>
          </a:xfrm>
          <a:custGeom>
            <a:avLst/>
            <a:gdLst/>
            <a:ahLst/>
            <a:cxnLst/>
            <a:rect l="l" t="t" r="r" b="b"/>
            <a:pathLst>
              <a:path w="39746" h="12101" extrusionOk="0">
                <a:moveTo>
                  <a:pt x="1" y="1"/>
                </a:moveTo>
                <a:lnTo>
                  <a:pt x="39745" y="1"/>
                </a:lnTo>
                <a:lnTo>
                  <a:pt x="39745" y="12101"/>
                </a:lnTo>
                <a:lnTo>
                  <a:pt x="1" y="12101"/>
                </a:lnTo>
                <a:close/>
              </a:path>
            </a:pathLst>
          </a:custGeom>
          <a:gradFill>
            <a:gsLst>
              <a:gs pos="0">
                <a:srgbClr val="F64E81"/>
              </a:gs>
              <a:gs pos="100000">
                <a:srgbClr val="D86ED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7259370" y="3936091"/>
            <a:ext cx="1515051" cy="203175"/>
          </a:xfrm>
          <a:custGeom>
            <a:avLst/>
            <a:gdLst/>
            <a:ahLst/>
            <a:cxnLst/>
            <a:rect l="l" t="t" r="r" b="b"/>
            <a:pathLst>
              <a:path w="89542" h="12008" extrusionOk="0">
                <a:moveTo>
                  <a:pt x="0" y="1"/>
                </a:moveTo>
                <a:lnTo>
                  <a:pt x="0" y="12008"/>
                </a:lnTo>
                <a:lnTo>
                  <a:pt x="89541" y="12008"/>
                </a:lnTo>
                <a:lnTo>
                  <a:pt x="89541" y="1"/>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5290764" y="3936091"/>
            <a:ext cx="1513477" cy="203175"/>
          </a:xfrm>
          <a:custGeom>
            <a:avLst/>
            <a:gdLst/>
            <a:ahLst/>
            <a:cxnLst/>
            <a:rect l="l" t="t" r="r" b="b"/>
            <a:pathLst>
              <a:path w="89449" h="12008" extrusionOk="0">
                <a:moveTo>
                  <a:pt x="0" y="1"/>
                </a:moveTo>
                <a:lnTo>
                  <a:pt x="0" y="12008"/>
                </a:lnTo>
                <a:lnTo>
                  <a:pt x="89448" y="12008"/>
                </a:lnTo>
                <a:lnTo>
                  <a:pt x="89448" y="1"/>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5687638" y="3403872"/>
            <a:ext cx="719726" cy="203175"/>
          </a:xfrm>
          <a:custGeom>
            <a:avLst/>
            <a:gdLst/>
            <a:ahLst/>
            <a:cxnLst/>
            <a:rect l="l" t="t" r="r" b="b"/>
            <a:pathLst>
              <a:path w="42537" h="12008" extrusionOk="0">
                <a:moveTo>
                  <a:pt x="0" y="0"/>
                </a:moveTo>
                <a:lnTo>
                  <a:pt x="42537" y="0"/>
                </a:lnTo>
                <a:lnTo>
                  <a:pt x="42537" y="12007"/>
                </a:lnTo>
                <a:lnTo>
                  <a:pt x="0" y="12007"/>
                </a:lnTo>
                <a:close/>
              </a:path>
            </a:pathLst>
          </a:custGeom>
          <a:gradFill>
            <a:gsLst>
              <a:gs pos="0">
                <a:srgbClr val="FAE08F"/>
              </a:gs>
              <a:gs pos="100000">
                <a:srgbClr val="FFC24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6504992" y="5000382"/>
            <a:ext cx="1990672" cy="204749"/>
          </a:xfrm>
          <a:custGeom>
            <a:avLst/>
            <a:gdLst/>
            <a:ahLst/>
            <a:cxnLst/>
            <a:rect l="l" t="t" r="r" b="b"/>
            <a:pathLst>
              <a:path w="117652" h="12101" extrusionOk="0">
                <a:moveTo>
                  <a:pt x="1" y="1"/>
                </a:moveTo>
                <a:lnTo>
                  <a:pt x="117651" y="1"/>
                </a:lnTo>
                <a:lnTo>
                  <a:pt x="117651" y="12101"/>
                </a:lnTo>
                <a:lnTo>
                  <a:pt x="1" y="12101"/>
                </a:lnTo>
                <a:close/>
              </a:path>
            </a:pathLst>
          </a:custGeom>
          <a:gradFill>
            <a:gsLst>
              <a:gs pos="0">
                <a:srgbClr val="E766DB"/>
              </a:gs>
              <a:gs pos="100000">
                <a:schemeClr val="accent3"/>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 4">
  <p:cSld name="TITLE_1_2_1_1_1">
    <p:spTree>
      <p:nvGrpSpPr>
        <p:cNvPr id="1" name="Shape 294"/>
        <p:cNvGrpSpPr/>
        <p:nvPr/>
      </p:nvGrpSpPr>
      <p:grpSpPr>
        <a:xfrm>
          <a:off x="0" y="0"/>
          <a:ext cx="0" cy="0"/>
          <a:chOff x="0" y="0"/>
          <a:chExt cx="0" cy="0"/>
        </a:xfrm>
      </p:grpSpPr>
      <p:sp>
        <p:nvSpPr>
          <p:cNvPr id="295" name="Google Shape;295;p28"/>
          <p:cNvSpPr txBox="1">
            <a:spLocks noGrp="1"/>
          </p:cNvSpPr>
          <p:nvPr>
            <p:ph type="ctrTitle"/>
          </p:nvPr>
        </p:nvSpPr>
        <p:spPr>
          <a:xfrm>
            <a:off x="4608575" y="1147932"/>
            <a:ext cx="2730000" cy="1411200"/>
          </a:xfrm>
          <a:prstGeom prst="rect">
            <a:avLst/>
          </a:prstGeom>
        </p:spPr>
        <p:txBody>
          <a:bodyPr spcFirstLastPara="1" wrap="square" lIns="91425" tIns="91425" rIns="91425" bIns="91425" anchor="b" anchorCtr="0">
            <a:noAutofit/>
          </a:bodyPr>
          <a:lstStyle>
            <a:lvl1pPr lvl="0" rtl="0">
              <a:spcBef>
                <a:spcPts val="0"/>
              </a:spcBef>
              <a:spcAft>
                <a:spcPts val="0"/>
              </a:spcAft>
              <a:buSzPts val="3800"/>
              <a:buNone/>
              <a:defRPr sz="3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6" name="Google Shape;296;p28"/>
          <p:cNvSpPr txBox="1">
            <a:spLocks noGrp="1"/>
          </p:cNvSpPr>
          <p:nvPr>
            <p:ph type="title" idx="2" hasCustomPrompt="1"/>
          </p:nvPr>
        </p:nvSpPr>
        <p:spPr>
          <a:xfrm>
            <a:off x="756875" y="1060574"/>
            <a:ext cx="3851700" cy="1734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2000"/>
              <a:buNone/>
              <a:defRPr sz="120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7" name="Google Shape;297;p28"/>
          <p:cNvSpPr/>
          <p:nvPr/>
        </p:nvSpPr>
        <p:spPr>
          <a:xfrm>
            <a:off x="6649878" y="3407397"/>
            <a:ext cx="2348175" cy="203175"/>
          </a:xfrm>
          <a:custGeom>
            <a:avLst/>
            <a:gdLst/>
            <a:ahLst/>
            <a:cxnLst/>
            <a:rect l="l" t="t" r="r" b="b"/>
            <a:pathLst>
              <a:path w="138781" h="12008" extrusionOk="0">
                <a:moveTo>
                  <a:pt x="1" y="0"/>
                </a:moveTo>
                <a:lnTo>
                  <a:pt x="138780" y="0"/>
                </a:lnTo>
                <a:lnTo>
                  <a:pt x="138780" y="12007"/>
                </a:lnTo>
                <a:lnTo>
                  <a:pt x="1" y="12007"/>
                </a:lnTo>
                <a:close/>
              </a:path>
            </a:pathLst>
          </a:custGeom>
          <a:gradFill>
            <a:gsLst>
              <a:gs pos="0">
                <a:srgbClr val="F64E81"/>
              </a:gs>
              <a:gs pos="100000">
                <a:srgbClr val="D86ED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5791577" y="4471853"/>
            <a:ext cx="2348158" cy="203175"/>
          </a:xfrm>
          <a:custGeom>
            <a:avLst/>
            <a:gdLst/>
            <a:ahLst/>
            <a:cxnLst/>
            <a:rect l="l" t="t" r="r" b="b"/>
            <a:pathLst>
              <a:path w="138780" h="12008" extrusionOk="0">
                <a:moveTo>
                  <a:pt x="0" y="1"/>
                </a:moveTo>
                <a:lnTo>
                  <a:pt x="138780" y="1"/>
                </a:lnTo>
                <a:lnTo>
                  <a:pt x="138780" y="12008"/>
                </a:lnTo>
                <a:lnTo>
                  <a:pt x="0" y="12008"/>
                </a:lnTo>
                <a:close/>
              </a:path>
            </a:pathLst>
          </a:custGeom>
          <a:gradFill>
            <a:gsLst>
              <a:gs pos="0">
                <a:srgbClr val="45FFFF"/>
              </a:gs>
              <a:gs pos="100000">
                <a:srgbClr val="0083F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5624628" y="5003907"/>
            <a:ext cx="672502" cy="204749"/>
          </a:xfrm>
          <a:custGeom>
            <a:avLst/>
            <a:gdLst/>
            <a:ahLst/>
            <a:cxnLst/>
            <a:rect l="l" t="t" r="r" b="b"/>
            <a:pathLst>
              <a:path w="39746" h="12101" extrusionOk="0">
                <a:moveTo>
                  <a:pt x="1" y="1"/>
                </a:moveTo>
                <a:lnTo>
                  <a:pt x="39745" y="1"/>
                </a:lnTo>
                <a:lnTo>
                  <a:pt x="39745" y="12101"/>
                </a:lnTo>
                <a:lnTo>
                  <a:pt x="1" y="12101"/>
                </a:lnTo>
                <a:close/>
              </a:path>
            </a:pathLst>
          </a:custGeom>
          <a:gradFill>
            <a:gsLst>
              <a:gs pos="0">
                <a:srgbClr val="F64E81"/>
              </a:gs>
              <a:gs pos="100000">
                <a:srgbClr val="D86ED5"/>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7628945" y="3939629"/>
            <a:ext cx="1515051" cy="203175"/>
          </a:xfrm>
          <a:custGeom>
            <a:avLst/>
            <a:gdLst/>
            <a:ahLst/>
            <a:cxnLst/>
            <a:rect l="l" t="t" r="r" b="b"/>
            <a:pathLst>
              <a:path w="89542" h="12008" extrusionOk="0">
                <a:moveTo>
                  <a:pt x="0" y="1"/>
                </a:moveTo>
                <a:lnTo>
                  <a:pt x="0" y="12008"/>
                </a:lnTo>
                <a:lnTo>
                  <a:pt x="89541" y="12008"/>
                </a:lnTo>
                <a:lnTo>
                  <a:pt x="89541" y="1"/>
                </a:lnTo>
                <a:close/>
              </a:path>
            </a:pathLst>
          </a:custGeom>
          <a:solidFill>
            <a:srgbClr val="2527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5687638" y="3407397"/>
            <a:ext cx="719726" cy="203175"/>
          </a:xfrm>
          <a:custGeom>
            <a:avLst/>
            <a:gdLst/>
            <a:ahLst/>
            <a:cxnLst/>
            <a:rect l="l" t="t" r="r" b="b"/>
            <a:pathLst>
              <a:path w="42537" h="12008" extrusionOk="0">
                <a:moveTo>
                  <a:pt x="0" y="0"/>
                </a:moveTo>
                <a:lnTo>
                  <a:pt x="42537" y="0"/>
                </a:lnTo>
                <a:lnTo>
                  <a:pt x="42537" y="12007"/>
                </a:lnTo>
                <a:lnTo>
                  <a:pt x="0" y="12007"/>
                </a:lnTo>
                <a:close/>
              </a:path>
            </a:pathLst>
          </a:custGeom>
          <a:gradFill>
            <a:gsLst>
              <a:gs pos="0">
                <a:srgbClr val="FAE08F"/>
              </a:gs>
              <a:gs pos="100000">
                <a:srgbClr val="FFC24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6504992" y="5003907"/>
            <a:ext cx="1990672" cy="204749"/>
          </a:xfrm>
          <a:custGeom>
            <a:avLst/>
            <a:gdLst/>
            <a:ahLst/>
            <a:cxnLst/>
            <a:rect l="l" t="t" r="r" b="b"/>
            <a:pathLst>
              <a:path w="117652" h="12101" extrusionOk="0">
                <a:moveTo>
                  <a:pt x="1" y="1"/>
                </a:moveTo>
                <a:lnTo>
                  <a:pt x="117651" y="1"/>
                </a:lnTo>
                <a:lnTo>
                  <a:pt x="117651" y="12101"/>
                </a:lnTo>
                <a:lnTo>
                  <a:pt x="1" y="12101"/>
                </a:lnTo>
                <a:close/>
              </a:path>
            </a:pathLst>
          </a:custGeom>
          <a:gradFill>
            <a:gsLst>
              <a:gs pos="0">
                <a:srgbClr val="E766DB"/>
              </a:gs>
              <a:gs pos="100000">
                <a:schemeClr val="accent3"/>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440931" y="3411903"/>
            <a:ext cx="2348158" cy="203175"/>
          </a:xfrm>
          <a:custGeom>
            <a:avLst/>
            <a:gdLst/>
            <a:ahLst/>
            <a:cxnLst/>
            <a:rect l="l" t="t" r="r" b="b"/>
            <a:pathLst>
              <a:path w="138780" h="12008" extrusionOk="0">
                <a:moveTo>
                  <a:pt x="0" y="1"/>
                </a:moveTo>
                <a:lnTo>
                  <a:pt x="138780" y="1"/>
                </a:lnTo>
                <a:lnTo>
                  <a:pt x="138780" y="12008"/>
                </a:lnTo>
                <a:lnTo>
                  <a:pt x="0" y="12008"/>
                </a:lnTo>
                <a:close/>
              </a:path>
            </a:pathLst>
          </a:custGeom>
          <a:gradFill>
            <a:gsLst>
              <a:gs pos="0">
                <a:srgbClr val="45FFFF"/>
              </a:gs>
              <a:gs pos="100000">
                <a:srgbClr val="0083F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273981" y="3937419"/>
            <a:ext cx="672502" cy="204749"/>
          </a:xfrm>
          <a:custGeom>
            <a:avLst/>
            <a:gdLst/>
            <a:ahLst/>
            <a:cxnLst/>
            <a:rect l="l" t="t" r="r" b="b"/>
            <a:pathLst>
              <a:path w="39746" h="12101" extrusionOk="0">
                <a:moveTo>
                  <a:pt x="1" y="1"/>
                </a:moveTo>
                <a:lnTo>
                  <a:pt x="39745" y="1"/>
                </a:lnTo>
                <a:lnTo>
                  <a:pt x="39745" y="12101"/>
                </a:lnTo>
                <a:lnTo>
                  <a:pt x="1" y="12101"/>
                </a:lnTo>
                <a:close/>
              </a:path>
            </a:pathLst>
          </a:custGeom>
          <a:gradFill>
            <a:gsLst>
              <a:gs pos="0">
                <a:srgbClr val="E766DB"/>
              </a:gs>
              <a:gs pos="100000">
                <a:schemeClr val="accent3"/>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6321" y="4996746"/>
            <a:ext cx="2348158" cy="204749"/>
          </a:xfrm>
          <a:custGeom>
            <a:avLst/>
            <a:gdLst/>
            <a:ahLst/>
            <a:cxnLst/>
            <a:rect l="l" t="t" r="r" b="b"/>
            <a:pathLst>
              <a:path w="138780" h="12101" extrusionOk="0">
                <a:moveTo>
                  <a:pt x="0" y="1"/>
                </a:moveTo>
                <a:lnTo>
                  <a:pt x="138780" y="1"/>
                </a:lnTo>
                <a:lnTo>
                  <a:pt x="138780" y="12101"/>
                </a:lnTo>
                <a:lnTo>
                  <a:pt x="0" y="12101"/>
                </a:lnTo>
                <a:close/>
              </a:path>
            </a:pathLst>
          </a:custGeom>
          <a:gradFill>
            <a:gsLst>
              <a:gs pos="0">
                <a:srgbClr val="FAE08F"/>
              </a:gs>
              <a:gs pos="100000">
                <a:srgbClr val="FFC24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8"/>
          <p:cNvSpPr/>
          <p:nvPr/>
        </p:nvSpPr>
        <p:spPr>
          <a:xfrm>
            <a:off x="273981" y="4471680"/>
            <a:ext cx="1326071" cy="204749"/>
          </a:xfrm>
          <a:custGeom>
            <a:avLst/>
            <a:gdLst/>
            <a:ahLst/>
            <a:cxnLst/>
            <a:rect l="l" t="t" r="r" b="b"/>
            <a:pathLst>
              <a:path w="78373" h="12101" extrusionOk="0">
                <a:moveTo>
                  <a:pt x="1" y="1"/>
                </a:moveTo>
                <a:lnTo>
                  <a:pt x="78373" y="1"/>
                </a:lnTo>
                <a:lnTo>
                  <a:pt x="78373" y="12101"/>
                </a:lnTo>
                <a:lnTo>
                  <a:pt x="1" y="1210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8"/>
          <p:cNvSpPr/>
          <p:nvPr/>
        </p:nvSpPr>
        <p:spPr>
          <a:xfrm>
            <a:off x="1154346" y="3937419"/>
            <a:ext cx="1990672" cy="204749"/>
          </a:xfrm>
          <a:custGeom>
            <a:avLst/>
            <a:gdLst/>
            <a:ahLst/>
            <a:cxnLst/>
            <a:rect l="l" t="t" r="r" b="b"/>
            <a:pathLst>
              <a:path w="117652" h="12101" extrusionOk="0">
                <a:moveTo>
                  <a:pt x="1" y="1"/>
                </a:moveTo>
                <a:lnTo>
                  <a:pt x="117651" y="1"/>
                </a:lnTo>
                <a:lnTo>
                  <a:pt x="117651" y="12101"/>
                </a:lnTo>
                <a:lnTo>
                  <a:pt x="1" y="12101"/>
                </a:lnTo>
                <a:close/>
              </a:path>
            </a:pathLst>
          </a:custGeom>
          <a:gradFill>
            <a:gsLst>
              <a:gs pos="0">
                <a:srgbClr val="F64E81"/>
              </a:gs>
              <a:gs pos="100000">
                <a:srgbClr val="D86ED5"/>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 name="Google Shape;308;p28"/>
          <p:cNvPicPr preferRelativeResize="0"/>
          <p:nvPr/>
        </p:nvPicPr>
        <p:blipFill>
          <a:blip r:embed="rId2">
            <a:alphaModFix/>
          </a:blip>
          <a:stretch>
            <a:fillRect/>
          </a:stretch>
        </p:blipFill>
        <p:spPr>
          <a:xfrm>
            <a:off x="1401993" y="3520581"/>
            <a:ext cx="1210375" cy="192050"/>
          </a:xfrm>
          <a:prstGeom prst="rect">
            <a:avLst/>
          </a:prstGeom>
          <a:noFill/>
          <a:ln>
            <a:noFill/>
          </a:ln>
        </p:spPr>
      </p:pic>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pattFill prst="pct5">
          <a:fgClr>
            <a:schemeClr val="bg1">
              <a:lumMod val="85000"/>
            </a:schemeClr>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7" r:id="rId6"/>
    <p:sldLayoutId id="2147483671" r:id="rId7"/>
    <p:sldLayoutId id="2147483672" r:id="rId8"/>
    <p:sldLayoutId id="2147483674" r:id="rId9"/>
    <p:sldLayoutId id="2147483675" r:id="rId10"/>
    <p:sldLayoutId id="2147483678" r:id="rId11"/>
    <p:sldLayoutId id="2147483689" r:id="rId12"/>
    <p:sldLayoutId id="2147483690" r:id="rId13"/>
  </p:sldLayoutIdLst>
  <p:transition spd="slow">
    <p:wipe/>
  </p:transition>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3.png"/><Relationship Id="rId7" Type="http://schemas.openxmlformats.org/officeDocument/2006/relationships/diagramColors" Target="../diagrams/colors8.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slide" Target="slide22.xml"/><Relationship Id="rId26" Type="http://schemas.openxmlformats.org/officeDocument/2006/relationships/slide" Target="slide30.xml"/><Relationship Id="rId3" Type="http://schemas.openxmlformats.org/officeDocument/2006/relationships/image" Target="../media/image32.png"/><Relationship Id="rId21" Type="http://schemas.openxmlformats.org/officeDocument/2006/relationships/slide" Target="slide25.xml"/><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slide" Target="slide21.xml"/><Relationship Id="rId25" Type="http://schemas.openxmlformats.org/officeDocument/2006/relationships/slide" Target="slide29.xml"/><Relationship Id="rId2" Type="http://schemas.openxmlformats.org/officeDocument/2006/relationships/image" Target="../media/image31.png"/><Relationship Id="rId16" Type="http://schemas.openxmlformats.org/officeDocument/2006/relationships/slide" Target="slide20.xml"/><Relationship Id="rId20" Type="http://schemas.openxmlformats.org/officeDocument/2006/relationships/slide" Target="slide24.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slide" Target="slide28.xml"/><Relationship Id="rId5" Type="http://schemas.openxmlformats.org/officeDocument/2006/relationships/image" Target="../media/image34.png"/><Relationship Id="rId15" Type="http://schemas.openxmlformats.org/officeDocument/2006/relationships/slide" Target="slide19.xml"/><Relationship Id="rId23" Type="http://schemas.openxmlformats.org/officeDocument/2006/relationships/slide" Target="slide27.xml"/><Relationship Id="rId10" Type="http://schemas.openxmlformats.org/officeDocument/2006/relationships/image" Target="../media/image39.png"/><Relationship Id="rId19" Type="http://schemas.openxmlformats.org/officeDocument/2006/relationships/slide" Target="slide23.xml"/><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slide" Target="slide26.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72.png"/><Relationship Id="rId4" Type="http://schemas.openxmlformats.org/officeDocument/2006/relationships/image" Target="../media/image71.jpe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s3.console.aws.amazon.com/s3/buckets/p8-train-data?region=eu-west-3&amp;tab=objec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diagramDrawing" Target="../diagrams/drawing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0" Type="http://schemas.openxmlformats.org/officeDocument/2006/relationships/diagramLayout" Target="../diagrams/layout4.xml"/><Relationship Id="rId4" Type="http://schemas.openxmlformats.org/officeDocument/2006/relationships/diagramLayout" Target="../diagrams/layout3.xml"/><Relationship Id="rId9"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10"/>
        <p:cNvGrpSpPr/>
        <p:nvPr/>
      </p:nvGrpSpPr>
      <p:grpSpPr>
        <a:xfrm>
          <a:off x="0" y="0"/>
          <a:ext cx="0" cy="0"/>
          <a:chOff x="0" y="0"/>
          <a:chExt cx="0" cy="0"/>
        </a:xfrm>
      </p:grpSpPr>
      <p:pic>
        <p:nvPicPr>
          <p:cNvPr id="24" name="Image 23">
            <a:extLst>
              <a:ext uri="{FF2B5EF4-FFF2-40B4-BE49-F238E27FC236}">
                <a16:creationId xmlns:a16="http://schemas.microsoft.com/office/drawing/2014/main" id="{C73805E0-51FD-B128-BCCD-D5B1A6227187}"/>
              </a:ext>
            </a:extLst>
          </p:cNvPr>
          <p:cNvPicPr>
            <a:picLocks noChangeAspect="1"/>
          </p:cNvPicPr>
          <p:nvPr/>
        </p:nvPicPr>
        <p:blipFill>
          <a:blip r:embed="rId3"/>
          <a:stretch>
            <a:fillRect/>
          </a:stretch>
        </p:blipFill>
        <p:spPr>
          <a:xfrm>
            <a:off x="8763001" y="742950"/>
            <a:ext cx="3200399" cy="1371600"/>
          </a:xfrm>
          <a:prstGeom prst="rect">
            <a:avLst/>
          </a:prstGeom>
        </p:spPr>
      </p:pic>
      <p:sp>
        <p:nvSpPr>
          <p:cNvPr id="22" name="Forme libre : forme 21">
            <a:extLst>
              <a:ext uri="{FF2B5EF4-FFF2-40B4-BE49-F238E27FC236}">
                <a16:creationId xmlns:a16="http://schemas.microsoft.com/office/drawing/2014/main" id="{41681D2A-55C1-7CC5-E5DF-0E1205AFF61D}"/>
              </a:ext>
            </a:extLst>
          </p:cNvPr>
          <p:cNvSpPr/>
          <p:nvPr/>
        </p:nvSpPr>
        <p:spPr>
          <a:xfrm>
            <a:off x="-7620" y="0"/>
            <a:ext cx="9143998" cy="5143499"/>
          </a:xfrm>
          <a:custGeom>
            <a:avLst/>
            <a:gdLst>
              <a:gd name="connsiteX0" fmla="*/ 0 w 9143998"/>
              <a:gd name="connsiteY0" fmla="*/ 0 h 5143499"/>
              <a:gd name="connsiteX1" fmla="*/ 5448298 w 9143998"/>
              <a:gd name="connsiteY1" fmla="*/ 0 h 5143499"/>
              <a:gd name="connsiteX2" fmla="*/ 5448298 w 9143998"/>
              <a:gd name="connsiteY2" fmla="*/ 2590798 h 5143499"/>
              <a:gd name="connsiteX3" fmla="*/ 5486399 w 9143998"/>
              <a:gd name="connsiteY3" fmla="*/ 2628899 h 5143499"/>
              <a:gd name="connsiteX4" fmla="*/ 5638797 w 9143998"/>
              <a:gd name="connsiteY4" fmla="*/ 2628899 h 5143499"/>
              <a:gd name="connsiteX5" fmla="*/ 5676898 w 9143998"/>
              <a:gd name="connsiteY5" fmla="*/ 2590798 h 5143499"/>
              <a:gd name="connsiteX6" fmla="*/ 5676898 w 9143998"/>
              <a:gd name="connsiteY6" fmla="*/ 0 h 5143499"/>
              <a:gd name="connsiteX7" fmla="*/ 5753098 w 9143998"/>
              <a:gd name="connsiteY7" fmla="*/ 0 h 5143499"/>
              <a:gd name="connsiteX8" fmla="*/ 5753098 w 9143998"/>
              <a:gd name="connsiteY8" fmla="*/ 3047998 h 5143499"/>
              <a:gd name="connsiteX9" fmla="*/ 5791199 w 9143998"/>
              <a:gd name="connsiteY9" fmla="*/ 3086099 h 5143499"/>
              <a:gd name="connsiteX10" fmla="*/ 5943597 w 9143998"/>
              <a:gd name="connsiteY10" fmla="*/ 3086099 h 5143499"/>
              <a:gd name="connsiteX11" fmla="*/ 5981698 w 9143998"/>
              <a:gd name="connsiteY11" fmla="*/ 3047998 h 5143499"/>
              <a:gd name="connsiteX12" fmla="*/ 5981698 w 9143998"/>
              <a:gd name="connsiteY12" fmla="*/ 0 h 5143499"/>
              <a:gd name="connsiteX13" fmla="*/ 6057898 w 9143998"/>
              <a:gd name="connsiteY13" fmla="*/ 0 h 5143499"/>
              <a:gd name="connsiteX14" fmla="*/ 6057898 w 9143998"/>
              <a:gd name="connsiteY14" fmla="*/ 2895598 h 5143499"/>
              <a:gd name="connsiteX15" fmla="*/ 6095999 w 9143998"/>
              <a:gd name="connsiteY15" fmla="*/ 2933699 h 5143499"/>
              <a:gd name="connsiteX16" fmla="*/ 6248397 w 9143998"/>
              <a:gd name="connsiteY16" fmla="*/ 2933699 h 5143499"/>
              <a:gd name="connsiteX17" fmla="*/ 6286498 w 9143998"/>
              <a:gd name="connsiteY17" fmla="*/ 2895598 h 5143499"/>
              <a:gd name="connsiteX18" fmla="*/ 6286498 w 9143998"/>
              <a:gd name="connsiteY18" fmla="*/ 0 h 5143499"/>
              <a:gd name="connsiteX19" fmla="*/ 6362698 w 9143998"/>
              <a:gd name="connsiteY19" fmla="*/ 0 h 5143499"/>
              <a:gd name="connsiteX20" fmla="*/ 6362698 w 9143998"/>
              <a:gd name="connsiteY20" fmla="*/ 2971798 h 5143499"/>
              <a:gd name="connsiteX21" fmla="*/ 6400799 w 9143998"/>
              <a:gd name="connsiteY21" fmla="*/ 3009899 h 5143499"/>
              <a:gd name="connsiteX22" fmla="*/ 6553197 w 9143998"/>
              <a:gd name="connsiteY22" fmla="*/ 3009899 h 5143499"/>
              <a:gd name="connsiteX23" fmla="*/ 6591298 w 9143998"/>
              <a:gd name="connsiteY23" fmla="*/ 2971798 h 5143499"/>
              <a:gd name="connsiteX24" fmla="*/ 6591298 w 9143998"/>
              <a:gd name="connsiteY24" fmla="*/ 0 h 5143499"/>
              <a:gd name="connsiteX25" fmla="*/ 6667498 w 9143998"/>
              <a:gd name="connsiteY25" fmla="*/ 0 h 5143499"/>
              <a:gd name="connsiteX26" fmla="*/ 6667498 w 9143998"/>
              <a:gd name="connsiteY26" fmla="*/ 3276598 h 5143499"/>
              <a:gd name="connsiteX27" fmla="*/ 6705599 w 9143998"/>
              <a:gd name="connsiteY27" fmla="*/ 3314699 h 5143499"/>
              <a:gd name="connsiteX28" fmla="*/ 6857997 w 9143998"/>
              <a:gd name="connsiteY28" fmla="*/ 3314699 h 5143499"/>
              <a:gd name="connsiteX29" fmla="*/ 6896098 w 9143998"/>
              <a:gd name="connsiteY29" fmla="*/ 3276598 h 5143499"/>
              <a:gd name="connsiteX30" fmla="*/ 6896098 w 9143998"/>
              <a:gd name="connsiteY30" fmla="*/ 0 h 5143499"/>
              <a:gd name="connsiteX31" fmla="*/ 6972298 w 9143998"/>
              <a:gd name="connsiteY31" fmla="*/ 0 h 5143499"/>
              <a:gd name="connsiteX32" fmla="*/ 6972298 w 9143998"/>
              <a:gd name="connsiteY32" fmla="*/ 2895598 h 5143499"/>
              <a:gd name="connsiteX33" fmla="*/ 7010399 w 9143998"/>
              <a:gd name="connsiteY33" fmla="*/ 2933699 h 5143499"/>
              <a:gd name="connsiteX34" fmla="*/ 7162797 w 9143998"/>
              <a:gd name="connsiteY34" fmla="*/ 2933699 h 5143499"/>
              <a:gd name="connsiteX35" fmla="*/ 7200898 w 9143998"/>
              <a:gd name="connsiteY35" fmla="*/ 2895598 h 5143499"/>
              <a:gd name="connsiteX36" fmla="*/ 7200898 w 9143998"/>
              <a:gd name="connsiteY36" fmla="*/ 0 h 5143499"/>
              <a:gd name="connsiteX37" fmla="*/ 7277098 w 9143998"/>
              <a:gd name="connsiteY37" fmla="*/ 0 h 5143499"/>
              <a:gd name="connsiteX38" fmla="*/ 7277098 w 9143998"/>
              <a:gd name="connsiteY38" fmla="*/ 3200398 h 5143499"/>
              <a:gd name="connsiteX39" fmla="*/ 7315199 w 9143998"/>
              <a:gd name="connsiteY39" fmla="*/ 3238499 h 5143499"/>
              <a:gd name="connsiteX40" fmla="*/ 7467597 w 9143998"/>
              <a:gd name="connsiteY40" fmla="*/ 3238499 h 5143499"/>
              <a:gd name="connsiteX41" fmla="*/ 7505698 w 9143998"/>
              <a:gd name="connsiteY41" fmla="*/ 3200398 h 5143499"/>
              <a:gd name="connsiteX42" fmla="*/ 7505698 w 9143998"/>
              <a:gd name="connsiteY42" fmla="*/ 0 h 5143499"/>
              <a:gd name="connsiteX43" fmla="*/ 7581898 w 9143998"/>
              <a:gd name="connsiteY43" fmla="*/ 0 h 5143499"/>
              <a:gd name="connsiteX44" fmla="*/ 7581898 w 9143998"/>
              <a:gd name="connsiteY44" fmla="*/ 3829048 h 5143499"/>
              <a:gd name="connsiteX45" fmla="*/ 7619999 w 9143998"/>
              <a:gd name="connsiteY45" fmla="*/ 3867149 h 5143499"/>
              <a:gd name="connsiteX46" fmla="*/ 7772397 w 9143998"/>
              <a:gd name="connsiteY46" fmla="*/ 3867149 h 5143499"/>
              <a:gd name="connsiteX47" fmla="*/ 7810498 w 9143998"/>
              <a:gd name="connsiteY47" fmla="*/ 3829048 h 5143499"/>
              <a:gd name="connsiteX48" fmla="*/ 7810498 w 9143998"/>
              <a:gd name="connsiteY48" fmla="*/ 0 h 5143499"/>
              <a:gd name="connsiteX49" fmla="*/ 7886698 w 9143998"/>
              <a:gd name="connsiteY49" fmla="*/ 0 h 5143499"/>
              <a:gd name="connsiteX50" fmla="*/ 7886698 w 9143998"/>
              <a:gd name="connsiteY50" fmla="*/ 3981448 h 5143499"/>
              <a:gd name="connsiteX51" fmla="*/ 7924799 w 9143998"/>
              <a:gd name="connsiteY51" fmla="*/ 4019549 h 5143499"/>
              <a:gd name="connsiteX52" fmla="*/ 8077197 w 9143998"/>
              <a:gd name="connsiteY52" fmla="*/ 4019549 h 5143499"/>
              <a:gd name="connsiteX53" fmla="*/ 8115298 w 9143998"/>
              <a:gd name="connsiteY53" fmla="*/ 3981448 h 5143499"/>
              <a:gd name="connsiteX54" fmla="*/ 8115298 w 9143998"/>
              <a:gd name="connsiteY54" fmla="*/ 0 h 5143499"/>
              <a:gd name="connsiteX55" fmla="*/ 8191498 w 9143998"/>
              <a:gd name="connsiteY55" fmla="*/ 0 h 5143499"/>
              <a:gd name="connsiteX56" fmla="*/ 8191498 w 9143998"/>
              <a:gd name="connsiteY56" fmla="*/ 3505198 h 5143499"/>
              <a:gd name="connsiteX57" fmla="*/ 8229599 w 9143998"/>
              <a:gd name="connsiteY57" fmla="*/ 3543299 h 5143499"/>
              <a:gd name="connsiteX58" fmla="*/ 8381997 w 9143998"/>
              <a:gd name="connsiteY58" fmla="*/ 3543299 h 5143499"/>
              <a:gd name="connsiteX59" fmla="*/ 8420098 w 9143998"/>
              <a:gd name="connsiteY59" fmla="*/ 3505198 h 5143499"/>
              <a:gd name="connsiteX60" fmla="*/ 8420098 w 9143998"/>
              <a:gd name="connsiteY60" fmla="*/ 0 h 5143499"/>
              <a:gd name="connsiteX61" fmla="*/ 8496298 w 9143998"/>
              <a:gd name="connsiteY61" fmla="*/ 0 h 5143499"/>
              <a:gd name="connsiteX62" fmla="*/ 8496298 w 9143998"/>
              <a:gd name="connsiteY62" fmla="*/ 3886198 h 5143499"/>
              <a:gd name="connsiteX63" fmla="*/ 8534399 w 9143998"/>
              <a:gd name="connsiteY63" fmla="*/ 3924299 h 5143499"/>
              <a:gd name="connsiteX64" fmla="*/ 8686797 w 9143998"/>
              <a:gd name="connsiteY64" fmla="*/ 3924299 h 5143499"/>
              <a:gd name="connsiteX65" fmla="*/ 8724898 w 9143998"/>
              <a:gd name="connsiteY65" fmla="*/ 3886198 h 5143499"/>
              <a:gd name="connsiteX66" fmla="*/ 8724898 w 9143998"/>
              <a:gd name="connsiteY66" fmla="*/ 0 h 5143499"/>
              <a:gd name="connsiteX67" fmla="*/ 8801098 w 9143998"/>
              <a:gd name="connsiteY67" fmla="*/ 0 h 5143499"/>
              <a:gd name="connsiteX68" fmla="*/ 8801098 w 9143998"/>
              <a:gd name="connsiteY68" fmla="*/ 4190998 h 5143499"/>
              <a:gd name="connsiteX69" fmla="*/ 8839199 w 9143998"/>
              <a:gd name="connsiteY69" fmla="*/ 4229099 h 5143499"/>
              <a:gd name="connsiteX70" fmla="*/ 8991597 w 9143998"/>
              <a:gd name="connsiteY70" fmla="*/ 4229099 h 5143499"/>
              <a:gd name="connsiteX71" fmla="*/ 9029698 w 9143998"/>
              <a:gd name="connsiteY71" fmla="*/ 4190998 h 5143499"/>
              <a:gd name="connsiteX72" fmla="*/ 9029698 w 9143998"/>
              <a:gd name="connsiteY72" fmla="*/ 0 h 5143499"/>
              <a:gd name="connsiteX73" fmla="*/ 9143998 w 9143998"/>
              <a:gd name="connsiteY73" fmla="*/ 0 h 5143499"/>
              <a:gd name="connsiteX74" fmla="*/ 9143998 w 9143998"/>
              <a:gd name="connsiteY74" fmla="*/ 5143499 h 5143499"/>
              <a:gd name="connsiteX75" fmla="*/ 0 w 9143998"/>
              <a:gd name="connsiteY75" fmla="*/ 5143499 h 514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9143998" h="5143499">
                <a:moveTo>
                  <a:pt x="0" y="0"/>
                </a:moveTo>
                <a:lnTo>
                  <a:pt x="5448298" y="0"/>
                </a:lnTo>
                <a:lnTo>
                  <a:pt x="5448298" y="2590798"/>
                </a:lnTo>
                <a:cubicBezTo>
                  <a:pt x="5448298" y="2611841"/>
                  <a:pt x="5465356" y="2628899"/>
                  <a:pt x="5486399" y="2628899"/>
                </a:cubicBezTo>
                <a:lnTo>
                  <a:pt x="5638797" y="2628899"/>
                </a:lnTo>
                <a:cubicBezTo>
                  <a:pt x="5659840" y="2628899"/>
                  <a:pt x="5676898" y="2611841"/>
                  <a:pt x="5676898" y="2590798"/>
                </a:cubicBezTo>
                <a:lnTo>
                  <a:pt x="5676898" y="0"/>
                </a:lnTo>
                <a:lnTo>
                  <a:pt x="5753098" y="0"/>
                </a:lnTo>
                <a:lnTo>
                  <a:pt x="5753098" y="3047998"/>
                </a:lnTo>
                <a:cubicBezTo>
                  <a:pt x="5753098" y="3069041"/>
                  <a:pt x="5770156" y="3086099"/>
                  <a:pt x="5791199" y="3086099"/>
                </a:cubicBezTo>
                <a:lnTo>
                  <a:pt x="5943597" y="3086099"/>
                </a:lnTo>
                <a:cubicBezTo>
                  <a:pt x="5964640" y="3086099"/>
                  <a:pt x="5981698" y="3069041"/>
                  <a:pt x="5981698" y="3047998"/>
                </a:cubicBezTo>
                <a:lnTo>
                  <a:pt x="5981698" y="0"/>
                </a:lnTo>
                <a:lnTo>
                  <a:pt x="6057898" y="0"/>
                </a:lnTo>
                <a:lnTo>
                  <a:pt x="6057898" y="2895598"/>
                </a:lnTo>
                <a:cubicBezTo>
                  <a:pt x="6057898" y="2916641"/>
                  <a:pt x="6074956" y="2933699"/>
                  <a:pt x="6095999" y="2933699"/>
                </a:cubicBezTo>
                <a:lnTo>
                  <a:pt x="6248397" y="2933699"/>
                </a:lnTo>
                <a:cubicBezTo>
                  <a:pt x="6269440" y="2933699"/>
                  <a:pt x="6286498" y="2916641"/>
                  <a:pt x="6286498" y="2895598"/>
                </a:cubicBezTo>
                <a:lnTo>
                  <a:pt x="6286498" y="0"/>
                </a:lnTo>
                <a:lnTo>
                  <a:pt x="6362698" y="0"/>
                </a:lnTo>
                <a:lnTo>
                  <a:pt x="6362698" y="2971798"/>
                </a:lnTo>
                <a:cubicBezTo>
                  <a:pt x="6362698" y="2992841"/>
                  <a:pt x="6379756" y="3009899"/>
                  <a:pt x="6400799" y="3009899"/>
                </a:cubicBezTo>
                <a:lnTo>
                  <a:pt x="6553197" y="3009899"/>
                </a:lnTo>
                <a:cubicBezTo>
                  <a:pt x="6574240" y="3009899"/>
                  <a:pt x="6591298" y="2992841"/>
                  <a:pt x="6591298" y="2971798"/>
                </a:cubicBezTo>
                <a:lnTo>
                  <a:pt x="6591298" y="0"/>
                </a:lnTo>
                <a:lnTo>
                  <a:pt x="6667498" y="0"/>
                </a:lnTo>
                <a:lnTo>
                  <a:pt x="6667498" y="3276598"/>
                </a:lnTo>
                <a:cubicBezTo>
                  <a:pt x="6667498" y="3297641"/>
                  <a:pt x="6684556" y="3314699"/>
                  <a:pt x="6705599" y="3314699"/>
                </a:cubicBezTo>
                <a:lnTo>
                  <a:pt x="6857997" y="3314699"/>
                </a:lnTo>
                <a:cubicBezTo>
                  <a:pt x="6879040" y="3314699"/>
                  <a:pt x="6896098" y="3297641"/>
                  <a:pt x="6896098" y="3276598"/>
                </a:cubicBezTo>
                <a:lnTo>
                  <a:pt x="6896098" y="0"/>
                </a:lnTo>
                <a:lnTo>
                  <a:pt x="6972298" y="0"/>
                </a:lnTo>
                <a:lnTo>
                  <a:pt x="6972298" y="2895598"/>
                </a:lnTo>
                <a:cubicBezTo>
                  <a:pt x="6972298" y="2916641"/>
                  <a:pt x="6989356" y="2933699"/>
                  <a:pt x="7010399" y="2933699"/>
                </a:cubicBezTo>
                <a:lnTo>
                  <a:pt x="7162797" y="2933699"/>
                </a:lnTo>
                <a:cubicBezTo>
                  <a:pt x="7183840" y="2933699"/>
                  <a:pt x="7200898" y="2916641"/>
                  <a:pt x="7200898" y="2895598"/>
                </a:cubicBezTo>
                <a:lnTo>
                  <a:pt x="7200898" y="0"/>
                </a:lnTo>
                <a:lnTo>
                  <a:pt x="7277098" y="0"/>
                </a:lnTo>
                <a:lnTo>
                  <a:pt x="7277098" y="3200398"/>
                </a:lnTo>
                <a:cubicBezTo>
                  <a:pt x="7277098" y="3221441"/>
                  <a:pt x="7294156" y="3238499"/>
                  <a:pt x="7315199" y="3238499"/>
                </a:cubicBezTo>
                <a:lnTo>
                  <a:pt x="7467597" y="3238499"/>
                </a:lnTo>
                <a:cubicBezTo>
                  <a:pt x="7488640" y="3238499"/>
                  <a:pt x="7505698" y="3221441"/>
                  <a:pt x="7505698" y="3200398"/>
                </a:cubicBezTo>
                <a:lnTo>
                  <a:pt x="7505698" y="0"/>
                </a:lnTo>
                <a:lnTo>
                  <a:pt x="7581898" y="0"/>
                </a:lnTo>
                <a:lnTo>
                  <a:pt x="7581898" y="3829048"/>
                </a:lnTo>
                <a:cubicBezTo>
                  <a:pt x="7581898" y="3850091"/>
                  <a:pt x="7598956" y="3867149"/>
                  <a:pt x="7619999" y="3867149"/>
                </a:cubicBezTo>
                <a:lnTo>
                  <a:pt x="7772397" y="3867149"/>
                </a:lnTo>
                <a:cubicBezTo>
                  <a:pt x="7793440" y="3867149"/>
                  <a:pt x="7810498" y="3850091"/>
                  <a:pt x="7810498" y="3829048"/>
                </a:cubicBezTo>
                <a:lnTo>
                  <a:pt x="7810498" y="0"/>
                </a:lnTo>
                <a:lnTo>
                  <a:pt x="7886698" y="0"/>
                </a:lnTo>
                <a:lnTo>
                  <a:pt x="7886698" y="3981448"/>
                </a:lnTo>
                <a:cubicBezTo>
                  <a:pt x="7886698" y="4002491"/>
                  <a:pt x="7903756" y="4019549"/>
                  <a:pt x="7924799" y="4019549"/>
                </a:cubicBezTo>
                <a:lnTo>
                  <a:pt x="8077197" y="4019549"/>
                </a:lnTo>
                <a:cubicBezTo>
                  <a:pt x="8098240" y="4019549"/>
                  <a:pt x="8115298" y="4002491"/>
                  <a:pt x="8115298" y="3981448"/>
                </a:cubicBezTo>
                <a:lnTo>
                  <a:pt x="8115298" y="0"/>
                </a:lnTo>
                <a:lnTo>
                  <a:pt x="8191498" y="0"/>
                </a:lnTo>
                <a:lnTo>
                  <a:pt x="8191498" y="3505198"/>
                </a:lnTo>
                <a:cubicBezTo>
                  <a:pt x="8191498" y="3526241"/>
                  <a:pt x="8208556" y="3543299"/>
                  <a:pt x="8229599" y="3543299"/>
                </a:cubicBezTo>
                <a:lnTo>
                  <a:pt x="8381997" y="3543299"/>
                </a:lnTo>
                <a:cubicBezTo>
                  <a:pt x="8403040" y="3543299"/>
                  <a:pt x="8420098" y="3526241"/>
                  <a:pt x="8420098" y="3505198"/>
                </a:cubicBezTo>
                <a:lnTo>
                  <a:pt x="8420098" y="0"/>
                </a:lnTo>
                <a:lnTo>
                  <a:pt x="8496298" y="0"/>
                </a:lnTo>
                <a:lnTo>
                  <a:pt x="8496298" y="3886198"/>
                </a:lnTo>
                <a:cubicBezTo>
                  <a:pt x="8496298" y="3907241"/>
                  <a:pt x="8513356" y="3924299"/>
                  <a:pt x="8534399" y="3924299"/>
                </a:cubicBezTo>
                <a:lnTo>
                  <a:pt x="8686797" y="3924299"/>
                </a:lnTo>
                <a:cubicBezTo>
                  <a:pt x="8707840" y="3924299"/>
                  <a:pt x="8724898" y="3907241"/>
                  <a:pt x="8724898" y="3886198"/>
                </a:cubicBezTo>
                <a:lnTo>
                  <a:pt x="8724898" y="0"/>
                </a:lnTo>
                <a:lnTo>
                  <a:pt x="8801098" y="0"/>
                </a:lnTo>
                <a:lnTo>
                  <a:pt x="8801098" y="4190998"/>
                </a:lnTo>
                <a:cubicBezTo>
                  <a:pt x="8801098" y="4212041"/>
                  <a:pt x="8818156" y="4229099"/>
                  <a:pt x="8839199" y="4229099"/>
                </a:cubicBezTo>
                <a:lnTo>
                  <a:pt x="8991597" y="4229099"/>
                </a:lnTo>
                <a:cubicBezTo>
                  <a:pt x="9012640" y="4229099"/>
                  <a:pt x="9029698" y="4212041"/>
                  <a:pt x="9029698" y="4190998"/>
                </a:cubicBezTo>
                <a:lnTo>
                  <a:pt x="9029698" y="0"/>
                </a:lnTo>
                <a:lnTo>
                  <a:pt x="9143998" y="0"/>
                </a:lnTo>
                <a:lnTo>
                  <a:pt x="9143998" y="5143499"/>
                </a:lnTo>
                <a:lnTo>
                  <a:pt x="0" y="5143499"/>
                </a:lnTo>
                <a:close/>
              </a:path>
            </a:pathLst>
          </a:cu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5" name="Google Shape;511;p47">
            <a:extLst>
              <a:ext uri="{FF2B5EF4-FFF2-40B4-BE49-F238E27FC236}">
                <a16:creationId xmlns:a16="http://schemas.microsoft.com/office/drawing/2014/main" id="{F101DE07-B714-A2C1-9FDC-CE489E44FB07}"/>
              </a:ext>
            </a:extLst>
          </p:cNvPr>
          <p:cNvSpPr txBox="1">
            <a:spLocks noGrp="1"/>
          </p:cNvSpPr>
          <p:nvPr>
            <p:ph type="ctrTitle"/>
          </p:nvPr>
        </p:nvSpPr>
        <p:spPr>
          <a:xfrm>
            <a:off x="457200" y="361950"/>
            <a:ext cx="4800600" cy="2971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spcFirstLastPara="1" wrap="square" lIns="91425" tIns="91425" rIns="91425" bIns="91425" anchor="ctr" anchorCtr="0">
            <a:noAutofit/>
          </a:bodyPr>
          <a:lstStyle/>
          <a:p>
            <a:pPr lvl="0" algn="ctr"/>
            <a:r>
              <a:rPr lang="fr-FR" b="1" dirty="0">
                <a:solidFill>
                  <a:schemeClr val="accent3">
                    <a:lumMod val="50000"/>
                  </a:schemeClr>
                </a:solidFill>
              </a:rPr>
              <a:t>PROJET n°8</a:t>
            </a:r>
            <a:r>
              <a:rPr lang="fr-FR" b="1" dirty="0"/>
              <a:t> </a:t>
            </a:r>
            <a:br>
              <a:rPr lang="fr-FR" b="1" dirty="0"/>
            </a:br>
            <a:r>
              <a:rPr lang="fr-FR" sz="4000" b="1" dirty="0"/>
              <a:t>Déployez un Modèle dans le cloud</a:t>
            </a:r>
            <a:endParaRPr lang="fr-FR" sz="4000" dirty="0"/>
          </a:p>
        </p:txBody>
      </p:sp>
      <p:sp>
        <p:nvSpPr>
          <p:cNvPr id="26" name="Google Shape;512;p47">
            <a:extLst>
              <a:ext uri="{FF2B5EF4-FFF2-40B4-BE49-F238E27FC236}">
                <a16:creationId xmlns:a16="http://schemas.microsoft.com/office/drawing/2014/main" id="{2322BD02-1145-E41B-4531-006313CABEBD}"/>
              </a:ext>
            </a:extLst>
          </p:cNvPr>
          <p:cNvSpPr txBox="1">
            <a:spLocks noGrp="1"/>
          </p:cNvSpPr>
          <p:nvPr>
            <p:ph type="subTitle" idx="1"/>
          </p:nvPr>
        </p:nvSpPr>
        <p:spPr>
          <a:xfrm>
            <a:off x="720300" y="3978900"/>
            <a:ext cx="2761939" cy="5752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Pouria Forouzesh</a:t>
            </a:r>
          </a:p>
          <a:p>
            <a:pPr marL="0" lvl="0" indent="0" algn="l" rtl="0">
              <a:spcBef>
                <a:spcPts val="0"/>
              </a:spcBef>
              <a:spcAft>
                <a:spcPts val="0"/>
              </a:spcAft>
              <a:buClr>
                <a:schemeClr val="dk1"/>
              </a:buClr>
              <a:buSzPts val="1100"/>
              <a:buFont typeface="Arial"/>
              <a:buNone/>
            </a:pPr>
            <a:r>
              <a:rPr lang="en" dirty="0"/>
              <a:t>01.12.2023</a:t>
            </a:r>
            <a:endParaRPr dirty="0"/>
          </a:p>
        </p:txBody>
      </p:sp>
      <p:pic>
        <p:nvPicPr>
          <p:cNvPr id="27" name="Picture 2">
            <a:extLst>
              <a:ext uri="{FF2B5EF4-FFF2-40B4-BE49-F238E27FC236}">
                <a16:creationId xmlns:a16="http://schemas.microsoft.com/office/drawing/2014/main" id="{67EB9E62-B159-2106-449A-736586CE5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3714750"/>
            <a:ext cx="1562099" cy="874775"/>
          </a:xfrm>
          <a:prstGeom prst="rect">
            <a:avLst/>
          </a:prstGeom>
          <a:noFill/>
          <a:effectLst>
            <a:outerShdw blurRad="50800" dist="38100" dir="2700000" sx="1000" sy="1000" algn="tl" rotWithShape="0">
              <a:prstClr val="black">
                <a:alpha val="70000"/>
              </a:prstClr>
            </a:outerShdw>
            <a:reflection blurRad="6350" stA="52000" endA="300" endPos="35000" dir="5400000" sy="-100000" algn="bl" rotWithShape="0"/>
            <a:softEdge rad="1155700"/>
          </a:effectLst>
          <a:scene3d>
            <a:camera prst="isometricOffAxis2Left"/>
            <a:lightRig rig="flood" dir="t"/>
          </a:scene3d>
          <a:sp3d z="63500" extrusionH="57150" contourW="25400" prstMaterial="dkEdge">
            <a:bevelT w="57150" h="127000"/>
            <a:bevelB w="25400" h="101600"/>
            <a:extrusionClr>
              <a:schemeClr val="tx2">
                <a:lumMod val="20000"/>
                <a:lumOff val="80000"/>
              </a:schemeClr>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150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11667 0.02963 L -0.35764 -0.025 " pathEditMode="relative" rAng="0" ptsTypes="AA">
                                      <p:cBhvr>
                                        <p:cTn id="6" dur="3000" fill="hold"/>
                                        <p:tgtEl>
                                          <p:spTgt spid="24"/>
                                        </p:tgtEl>
                                        <p:attrNameLst>
                                          <p:attrName>ppt_x</p:attrName>
                                          <p:attrName>ppt_y</p:attrName>
                                        </p:attrNameLst>
                                      </p:cBhvr>
                                      <p:rCtr x="-23715" y="-2747"/>
                                    </p:animMotion>
                                  </p:childTnLst>
                                </p:cTn>
                              </p:par>
                              <p:par>
                                <p:cTn id="7" presetID="6" presetClass="emph" presetSubtype="0" accel="100000" autoRev="1" fill="hold" nodeType="withEffect">
                                  <p:stCondLst>
                                    <p:cond delay="0"/>
                                  </p:stCondLst>
                                  <p:childTnLst>
                                    <p:animScale>
                                      <p:cBhvr>
                                        <p:cTn id="8" dur="2000" fill="hold"/>
                                        <p:tgtEl>
                                          <p:spTgt spid="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aphicFrame>
        <p:nvGraphicFramePr>
          <p:cNvPr id="8" name="Diagramme 7">
            <a:extLst>
              <a:ext uri="{FF2B5EF4-FFF2-40B4-BE49-F238E27FC236}">
                <a16:creationId xmlns:a16="http://schemas.microsoft.com/office/drawing/2014/main" id="{E8FB1A30-0168-458D-9BCC-80D9C3A8ECD8}"/>
              </a:ext>
            </a:extLst>
          </p:cNvPr>
          <p:cNvGraphicFramePr/>
          <p:nvPr>
            <p:extLst>
              <p:ext uri="{D42A27DB-BD31-4B8C-83A1-F6EECF244321}">
                <p14:modId xmlns:p14="http://schemas.microsoft.com/office/powerpoint/2010/main" val="78400196"/>
              </p:ext>
            </p:extLst>
          </p:nvPr>
        </p:nvGraphicFramePr>
        <p:xfrm>
          <a:off x="304800" y="1047750"/>
          <a:ext cx="399879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DC11442A-BD2C-600B-F444-1C36093F565D}"/>
              </a:ext>
            </a:extLst>
          </p:cNvPr>
          <p:cNvSpPr txBox="1"/>
          <p:nvPr/>
        </p:nvSpPr>
        <p:spPr>
          <a:xfrm>
            <a:off x="76200" y="133350"/>
            <a:ext cx="4953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Présentation de l'architecture Big Data</a:t>
            </a:r>
          </a:p>
        </p:txBody>
      </p:sp>
      <p:sp>
        <p:nvSpPr>
          <p:cNvPr id="11" name="ZoneTexte 10">
            <a:extLst>
              <a:ext uri="{FF2B5EF4-FFF2-40B4-BE49-F238E27FC236}">
                <a16:creationId xmlns:a16="http://schemas.microsoft.com/office/drawing/2014/main" id="{B341AC21-DED6-905F-A42F-51A791C7A234}"/>
              </a:ext>
            </a:extLst>
          </p:cNvPr>
          <p:cNvSpPr txBox="1"/>
          <p:nvPr/>
        </p:nvSpPr>
        <p:spPr>
          <a:xfrm>
            <a:off x="228600" y="1581150"/>
            <a:ext cx="4267200" cy="225446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fr-FR" sz="1000" b="1" dirty="0"/>
              <a:t>Spark, c'est comme une équipe qui travaille ensemble pour faire des calculs rapides sur beaucoup de données:</a:t>
            </a:r>
          </a:p>
          <a:p>
            <a:pPr algn="just"/>
            <a:endParaRPr lang="fr-FR" sz="1000" b="1" dirty="0"/>
          </a:p>
          <a:p>
            <a:pPr algn="just"/>
            <a:r>
              <a:rPr lang="fr-FR" sz="1000" b="1" dirty="0" err="1"/>
              <a:t>Workers</a:t>
            </a:r>
            <a:r>
              <a:rPr lang="fr-FR" sz="1000" b="1" dirty="0"/>
              <a:t> (ouvriers) : </a:t>
            </a:r>
            <a:r>
              <a:rPr lang="fr-FR" sz="1000" dirty="0"/>
              <a:t>Ce sont les membres de l'équipe qui font le travail. Ils créent des exécutants (</a:t>
            </a:r>
            <a:r>
              <a:rPr lang="fr-FR" sz="1000" dirty="0" err="1"/>
              <a:t>executors</a:t>
            </a:r>
            <a:r>
              <a:rPr lang="fr-FR" sz="1000" dirty="0"/>
              <a:t>) pour effectuer des calculs.</a:t>
            </a:r>
          </a:p>
          <a:p>
            <a:pPr algn="just"/>
            <a:endParaRPr lang="fr-FR" sz="1000" b="1" dirty="0"/>
          </a:p>
          <a:p>
            <a:pPr algn="just"/>
            <a:r>
              <a:rPr lang="fr-FR" sz="1000" b="1" dirty="0"/>
              <a:t>Driver (conducteur) : </a:t>
            </a:r>
            <a:r>
              <a:rPr lang="fr-FR" sz="1000" dirty="0"/>
              <a:t>C'est le chef d'équipe. Il donne des tâches aux exécutants et exécute les plans de travail. Il distribue les tâches et veille à ce que tout se passe bien.</a:t>
            </a:r>
          </a:p>
          <a:p>
            <a:pPr algn="just"/>
            <a:endParaRPr lang="fr-FR" sz="1000" dirty="0"/>
          </a:p>
          <a:p>
            <a:pPr algn="just"/>
            <a:r>
              <a:rPr lang="fr-FR" sz="1000" b="1" dirty="0"/>
              <a:t>Cluster Manager (gestionnaire de cluster) : </a:t>
            </a:r>
            <a:r>
              <a:rPr lang="fr-FR" sz="1000" dirty="0"/>
              <a:t>C'est comme le recruteur. Il embauche les membres de l'équipe (les </a:t>
            </a:r>
            <a:r>
              <a:rPr lang="fr-FR" sz="1000" dirty="0" err="1"/>
              <a:t>workers</a:t>
            </a:r>
            <a:r>
              <a:rPr lang="fr-FR" sz="1000" dirty="0"/>
              <a:t>) et s'assure que tout le monde est prêt à travailler.</a:t>
            </a:r>
          </a:p>
          <a:p>
            <a:pPr marL="171450" indent="-171450" algn="just">
              <a:buFont typeface="Arial" panose="020B0604020202020204" pitchFamily="34" charset="0"/>
              <a:buChar char="•"/>
            </a:pPr>
            <a:endParaRPr lang="fr-FR" sz="1050" dirty="0"/>
          </a:p>
        </p:txBody>
      </p:sp>
      <p:pic>
        <p:nvPicPr>
          <p:cNvPr id="12" name="Picture 2">
            <a:extLst>
              <a:ext uri="{FF2B5EF4-FFF2-40B4-BE49-F238E27FC236}">
                <a16:creationId xmlns:a16="http://schemas.microsoft.com/office/drawing/2014/main" id="{933757DC-D27F-43CB-9CB4-7FE54781D1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7800" y="1504950"/>
            <a:ext cx="3392233" cy="1901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PySpark Development Service — Quintagroup">
            <a:extLst>
              <a:ext uri="{FF2B5EF4-FFF2-40B4-BE49-F238E27FC236}">
                <a16:creationId xmlns:a16="http://schemas.microsoft.com/office/drawing/2014/main" id="{C2B96501-DCCB-015C-556E-4F31E43C1D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3562350"/>
            <a:ext cx="3389987" cy="1466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ZoneTexte 1">
            <a:extLst>
              <a:ext uri="{FF2B5EF4-FFF2-40B4-BE49-F238E27FC236}">
                <a16:creationId xmlns:a16="http://schemas.microsoft.com/office/drawing/2014/main" id="{76266441-B1BC-3D66-575D-07668D40B360}"/>
              </a:ext>
            </a:extLst>
          </p:cNvPr>
          <p:cNvSpPr txBox="1"/>
          <p:nvPr/>
        </p:nvSpPr>
        <p:spPr>
          <a:xfrm>
            <a:off x="228600" y="3867150"/>
            <a:ext cx="4267200" cy="738664"/>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171450" indent="-171450" algn="just">
              <a:buFont typeface="Arial" panose="020B0604020202020204" pitchFamily="34" charset="0"/>
              <a:buChar char="•"/>
            </a:pPr>
            <a:endParaRPr lang="fr-FR" sz="1050" dirty="0"/>
          </a:p>
          <a:p>
            <a:pPr algn="just"/>
            <a:r>
              <a:rPr lang="fr-FR" sz="1050" b="1" dirty="0" err="1"/>
              <a:t>PySpark</a:t>
            </a:r>
            <a:r>
              <a:rPr lang="fr-FR" sz="1050" dirty="0"/>
              <a:t> </a:t>
            </a:r>
          </a:p>
          <a:p>
            <a:pPr marL="171450" indent="-171450" algn="just">
              <a:buFont typeface="Arial" panose="020B0604020202020204" pitchFamily="34" charset="0"/>
              <a:buChar char="•"/>
            </a:pPr>
            <a:r>
              <a:rPr lang="fr-FR" sz="1000" dirty="0"/>
              <a:t>est un moyen de communiquer avec Spark via le langage Python.</a:t>
            </a:r>
          </a:p>
          <a:p>
            <a:pPr marL="171450" indent="-171450" algn="just">
              <a:buFont typeface="Arial" panose="020B0604020202020204" pitchFamily="34" charset="0"/>
              <a:buChar char="•"/>
            </a:pPr>
            <a:endParaRPr lang="fr-FR" sz="1050" dirty="0"/>
          </a:p>
        </p:txBody>
      </p:sp>
      <p:sp>
        <p:nvSpPr>
          <p:cNvPr id="4" name="Ellipse 3">
            <a:extLst>
              <a:ext uri="{FF2B5EF4-FFF2-40B4-BE49-F238E27FC236}">
                <a16:creationId xmlns:a16="http://schemas.microsoft.com/office/drawing/2014/main" id="{E0A1F763-4C81-9827-43DA-C7550FABA6B8}"/>
              </a:ext>
            </a:extLst>
          </p:cNvPr>
          <p:cNvSpPr/>
          <p:nvPr/>
        </p:nvSpPr>
        <p:spPr>
          <a:xfrm>
            <a:off x="5105400" y="1962150"/>
            <a:ext cx="1295400" cy="1066800"/>
          </a:xfrm>
          <a:prstGeom prst="ellipse">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10EB0383-AE37-E526-DBC4-E4C27344E2B4}"/>
              </a:ext>
            </a:extLst>
          </p:cNvPr>
          <p:cNvSpPr/>
          <p:nvPr/>
        </p:nvSpPr>
        <p:spPr>
          <a:xfrm>
            <a:off x="7467600" y="2495550"/>
            <a:ext cx="1295400" cy="1066800"/>
          </a:xfrm>
          <a:prstGeom prst="ellipse">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8B9F6104-87B3-78E1-45E4-4AD10ABFD5BD}"/>
              </a:ext>
            </a:extLst>
          </p:cNvPr>
          <p:cNvSpPr/>
          <p:nvPr/>
        </p:nvSpPr>
        <p:spPr>
          <a:xfrm>
            <a:off x="6324600" y="1885950"/>
            <a:ext cx="1295400" cy="1066800"/>
          </a:xfrm>
          <a:prstGeom prst="ellipse">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4640F51-E305-80A6-5FB8-0F6593CB244D}"/>
              </a:ext>
            </a:extLst>
          </p:cNvPr>
          <p:cNvSpPr/>
          <p:nvPr/>
        </p:nvSpPr>
        <p:spPr>
          <a:xfrm>
            <a:off x="7543800" y="1428750"/>
            <a:ext cx="1295400" cy="1066800"/>
          </a:xfrm>
          <a:prstGeom prst="ellipse">
            <a:avLst/>
          </a:prstGeom>
          <a:noFill/>
          <a:ln>
            <a:solidFill>
              <a:schemeClr val="tx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85328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par>
                                <p:cTn id="29" presetID="16" presetClass="entr" presetSubtype="21"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barn(inVertical)">
                                      <p:cBhvr>
                                        <p:cTn id="3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64"/>
          <p:cNvSpPr txBox="1">
            <a:spLocks noGrp="1"/>
          </p:cNvSpPr>
          <p:nvPr>
            <p:ph type="ctrTitle"/>
          </p:nvPr>
        </p:nvSpPr>
        <p:spPr>
          <a:xfrm>
            <a:off x="4606318" y="1014003"/>
            <a:ext cx="4451700" cy="2571600"/>
          </a:xfrm>
          <a:prstGeom prst="rect">
            <a:avLst/>
          </a:prstGeom>
        </p:spPr>
        <p:txBody>
          <a:bodyPr spcFirstLastPara="1" wrap="square" lIns="91425" tIns="91425" rIns="91425" bIns="91425" anchor="b" anchorCtr="0">
            <a:noAutofit/>
          </a:bodyPr>
          <a:lstStyle/>
          <a:p>
            <a:pPr marL="0" lvl="0" indent="0">
              <a:spcAft>
                <a:spcPts val="1600"/>
              </a:spcAft>
            </a:pPr>
            <a:r>
              <a:rPr lang="fr-FR" dirty="0"/>
              <a:t>Étape n° 3 :</a:t>
            </a:r>
            <a:br>
              <a:rPr lang="fr-FR" dirty="0"/>
            </a:br>
            <a:endParaRPr lang="fr-FR" dirty="0"/>
          </a:p>
        </p:txBody>
      </p:sp>
      <p:sp>
        <p:nvSpPr>
          <p:cNvPr id="933" name="Google Shape;933;p64"/>
          <p:cNvSpPr txBox="1">
            <a:spLocks noGrp="1"/>
          </p:cNvSpPr>
          <p:nvPr>
            <p:ph type="title" idx="2"/>
          </p:nvPr>
        </p:nvSpPr>
        <p:spPr>
          <a:xfrm>
            <a:off x="1696313" y="460266"/>
            <a:ext cx="2910000" cy="178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endParaRPr dirty="0"/>
          </a:p>
        </p:txBody>
      </p:sp>
      <p:grpSp>
        <p:nvGrpSpPr>
          <p:cNvPr id="4" name="Groupe 3">
            <a:extLst>
              <a:ext uri="{FF2B5EF4-FFF2-40B4-BE49-F238E27FC236}">
                <a16:creationId xmlns:a16="http://schemas.microsoft.com/office/drawing/2014/main" id="{0656840C-34B5-8432-DA9A-EE9E9E843ECA}"/>
              </a:ext>
            </a:extLst>
          </p:cNvPr>
          <p:cNvGrpSpPr/>
          <p:nvPr/>
        </p:nvGrpSpPr>
        <p:grpSpPr>
          <a:xfrm>
            <a:off x="7147310" y="3105149"/>
            <a:ext cx="244090" cy="1600201"/>
            <a:chOff x="8648390" y="4292733"/>
            <a:chExt cx="144016" cy="864096"/>
          </a:xfrm>
        </p:grpSpPr>
        <p:sp>
          <p:nvSpPr>
            <p:cNvPr id="5" name="Rectangle 4">
              <a:extLst>
                <a:ext uri="{FF2B5EF4-FFF2-40B4-BE49-F238E27FC236}">
                  <a16:creationId xmlns:a16="http://schemas.microsoft.com/office/drawing/2014/main" id="{ADF5A413-0B50-24CC-100F-FC27834631E3}"/>
                </a:ext>
              </a:extLst>
            </p:cNvPr>
            <p:cNvSpPr/>
            <p:nvPr/>
          </p:nvSpPr>
          <p:spPr>
            <a:xfrm>
              <a:off x="8648390" y="4292733"/>
              <a:ext cx="144016" cy="216024"/>
            </a:xfrm>
            <a:prstGeom prst="rect">
              <a:avLst/>
            </a:prstGeom>
            <a:solidFill>
              <a:schemeClr val="bg1">
                <a:lumMod val="7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84AC6661-BB38-A34F-126C-87B9C0CDF621}"/>
                </a:ext>
              </a:extLst>
            </p:cNvPr>
            <p:cNvSpPr/>
            <p:nvPr/>
          </p:nvSpPr>
          <p:spPr>
            <a:xfrm>
              <a:off x="8648390" y="4508757"/>
              <a:ext cx="144016" cy="216024"/>
            </a:xfrm>
            <a:prstGeom prst="rect">
              <a:avLst/>
            </a:prstGeom>
            <a:solidFill>
              <a:schemeClr val="bg1">
                <a:lumMod val="7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413516D-E34A-3965-A962-57BD304FA272}"/>
                </a:ext>
              </a:extLst>
            </p:cNvPr>
            <p:cNvSpPr/>
            <p:nvPr/>
          </p:nvSpPr>
          <p:spPr>
            <a:xfrm>
              <a:off x="8648390" y="4724781"/>
              <a:ext cx="144016" cy="216024"/>
            </a:xfrm>
            <a:prstGeom prst="rect">
              <a:avLst/>
            </a:prstGeom>
            <a:solidFill>
              <a:srgbClr val="92D050"/>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49CEB947-D2FF-2445-9EE6-E2E21E06B0B6}"/>
                </a:ext>
              </a:extLst>
            </p:cNvPr>
            <p:cNvSpPr/>
            <p:nvPr/>
          </p:nvSpPr>
          <p:spPr>
            <a:xfrm>
              <a:off x="8648390" y="4940805"/>
              <a:ext cx="144016" cy="216024"/>
            </a:xfrm>
            <a:prstGeom prst="rect">
              <a:avLst/>
            </a:prstGeom>
            <a:solidFill>
              <a:schemeClr val="bg1">
                <a:lumMod val="7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 name="ZoneTexte 8">
            <a:extLst>
              <a:ext uri="{FF2B5EF4-FFF2-40B4-BE49-F238E27FC236}">
                <a16:creationId xmlns:a16="http://schemas.microsoft.com/office/drawing/2014/main" id="{A8E7CC8F-7005-9723-917B-0F8394E22FF3}"/>
              </a:ext>
            </a:extLst>
          </p:cNvPr>
          <p:cNvSpPr txBox="1"/>
          <p:nvPr/>
        </p:nvSpPr>
        <p:spPr>
          <a:xfrm>
            <a:off x="3429000" y="3108670"/>
            <a:ext cx="3733800" cy="1600438"/>
          </a:xfrm>
          <a:prstGeom prst="rect">
            <a:avLst/>
          </a:prstGeom>
          <a:noFill/>
        </p:spPr>
        <p:txBody>
          <a:bodyPr wrap="square">
            <a:spAutoFit/>
          </a:bodyPr>
          <a:lstStyle/>
          <a:p>
            <a:r>
              <a:rPr lang="fr-FR" dirty="0"/>
              <a:t>Problématique et Présentation des données</a:t>
            </a:r>
          </a:p>
          <a:p>
            <a:endParaRPr lang="fr-FR" dirty="0"/>
          </a:p>
          <a:p>
            <a:r>
              <a:rPr lang="fr-FR" dirty="0"/>
              <a:t>Présentation de l'architecture Big Data</a:t>
            </a:r>
          </a:p>
          <a:p>
            <a:endParaRPr lang="fr-FR" dirty="0"/>
          </a:p>
          <a:p>
            <a:r>
              <a:rPr lang="fr-FR" dirty="0"/>
              <a:t>Traitement des images sur le Cloud</a:t>
            </a:r>
          </a:p>
          <a:p>
            <a:endParaRPr lang="fr-FR" dirty="0"/>
          </a:p>
          <a:p>
            <a:r>
              <a:rPr lang="fr-FR" dirty="0"/>
              <a:t>Conclusion </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2" name="ZoneTexte 1">
            <a:extLst>
              <a:ext uri="{FF2B5EF4-FFF2-40B4-BE49-F238E27FC236}">
                <a16:creationId xmlns:a16="http://schemas.microsoft.com/office/drawing/2014/main" id="{13FA43EC-C0C8-9412-0384-3BF103B98E17}"/>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Choix de la solution technique : EMR</a:t>
            </a:r>
          </a:p>
        </p:txBody>
      </p:sp>
      <p:sp>
        <p:nvSpPr>
          <p:cNvPr id="3" name="ZoneTexte 2">
            <a:extLst>
              <a:ext uri="{FF2B5EF4-FFF2-40B4-BE49-F238E27FC236}">
                <a16:creationId xmlns:a16="http://schemas.microsoft.com/office/drawing/2014/main" id="{FABF8CA9-A5AF-D0F6-9C22-8F410831FAFA}"/>
              </a:ext>
            </a:extLst>
          </p:cNvPr>
          <p:cNvSpPr txBox="1"/>
          <p:nvPr/>
        </p:nvSpPr>
        <p:spPr>
          <a:xfrm>
            <a:off x="304800" y="1456075"/>
            <a:ext cx="5562600" cy="2739211"/>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pPr algn="just"/>
            <a:endParaRPr lang="fr-FR" sz="900" dirty="0"/>
          </a:p>
          <a:p>
            <a:pPr algn="just"/>
            <a:r>
              <a:rPr lang="fr-FR" sz="900" b="1" dirty="0">
                <a:solidFill>
                  <a:schemeClr val="tx1"/>
                </a:solidFill>
              </a:rPr>
              <a:t>AWS</a:t>
            </a:r>
            <a:r>
              <a:rPr lang="fr-FR" sz="900" dirty="0">
                <a:solidFill>
                  <a:schemeClr val="tx1"/>
                </a:solidFill>
              </a:rPr>
              <a:t> </a:t>
            </a:r>
            <a:r>
              <a:rPr lang="fr-FR" sz="900" dirty="0"/>
              <a:t>fournit énormément de services différents, </a:t>
            </a:r>
          </a:p>
          <a:p>
            <a:pPr algn="just"/>
            <a:r>
              <a:rPr lang="fr-FR" sz="900" dirty="0"/>
              <a:t>il existe une offre qui permet de louer des </a:t>
            </a:r>
            <a:r>
              <a:rPr lang="fr-FR" sz="900" b="1" dirty="0"/>
              <a:t>instances EC2 </a:t>
            </a:r>
            <a:r>
              <a:rPr lang="fr-FR" sz="900" dirty="0"/>
              <a:t>avec des applications préinstallées et configurées : il s'agit </a:t>
            </a:r>
            <a:r>
              <a:rPr lang="fr-FR" sz="900" dirty="0">
                <a:solidFill>
                  <a:schemeClr val="bg1"/>
                </a:solidFill>
              </a:rPr>
              <a:t>du</a:t>
            </a:r>
            <a:r>
              <a:rPr lang="fr-FR" sz="900" b="1" dirty="0">
                <a:solidFill>
                  <a:schemeClr val="bg2"/>
                </a:solidFill>
              </a:rPr>
              <a:t> service EMR.</a:t>
            </a:r>
          </a:p>
          <a:p>
            <a:pPr algn="just"/>
            <a:endParaRPr lang="fr-FR" sz="900" b="1" dirty="0">
              <a:solidFill>
                <a:schemeClr val="bg2"/>
              </a:solidFill>
            </a:endParaRPr>
          </a:p>
          <a:p>
            <a:pPr marL="171450" indent="-171450" algn="just">
              <a:buFont typeface="Arial" panose="020B0604020202020204" pitchFamily="34" charset="0"/>
              <a:buChar char="•"/>
            </a:pPr>
            <a:r>
              <a:rPr lang="fr-FR" sz="900" b="1" dirty="0">
                <a:solidFill>
                  <a:schemeClr val="tx1"/>
                </a:solidFill>
              </a:rPr>
              <a:t>Spark</a:t>
            </a:r>
            <a:r>
              <a:rPr lang="fr-FR" sz="900" dirty="0"/>
              <a:t> y sera déjà installé</a:t>
            </a:r>
          </a:p>
          <a:p>
            <a:pPr marL="171450" indent="-171450" algn="just">
              <a:buFont typeface="Arial" panose="020B0604020202020204" pitchFamily="34" charset="0"/>
              <a:buChar char="•"/>
            </a:pPr>
            <a:r>
              <a:rPr lang="fr-FR" sz="900" dirty="0"/>
              <a:t>Possibilité de demander l'installation de </a:t>
            </a:r>
            <a:r>
              <a:rPr lang="fr-FR" sz="900" b="1" dirty="0" err="1">
                <a:solidFill>
                  <a:schemeClr val="tx1"/>
                </a:solidFill>
              </a:rPr>
              <a:t>Tensorflow</a:t>
            </a:r>
            <a:r>
              <a:rPr lang="fr-FR" sz="900" dirty="0"/>
              <a:t> ainsi que </a:t>
            </a:r>
            <a:r>
              <a:rPr lang="fr-FR" sz="900" b="1" dirty="0" err="1">
                <a:solidFill>
                  <a:schemeClr val="tx1"/>
                </a:solidFill>
              </a:rPr>
              <a:t>JupyterHub</a:t>
            </a:r>
            <a:endParaRPr lang="fr-FR" sz="900" b="1" dirty="0">
              <a:solidFill>
                <a:schemeClr val="tx1"/>
              </a:solidFill>
            </a:endParaRPr>
          </a:p>
          <a:p>
            <a:pPr marL="171450" indent="-171450" algn="just">
              <a:buFont typeface="Arial" panose="020B0604020202020204" pitchFamily="34" charset="0"/>
              <a:buChar char="•"/>
            </a:pPr>
            <a:r>
              <a:rPr lang="fr-FR" sz="900" dirty="0"/>
              <a:t>Possibilité d'indiquer des </a:t>
            </a:r>
            <a:r>
              <a:rPr lang="fr-FR" sz="900" b="1" dirty="0">
                <a:solidFill>
                  <a:schemeClr val="tx1"/>
                </a:solidFill>
              </a:rPr>
              <a:t>packages</a:t>
            </a:r>
            <a:r>
              <a:rPr lang="fr-FR" sz="900" b="1" dirty="0"/>
              <a:t> </a:t>
            </a:r>
            <a:r>
              <a:rPr lang="fr-FR" sz="900" b="1" dirty="0">
                <a:solidFill>
                  <a:schemeClr val="tx1"/>
                </a:solidFill>
              </a:rPr>
              <a:t>complémentaires</a:t>
            </a:r>
            <a:r>
              <a:rPr lang="fr-FR" sz="900" b="1" dirty="0"/>
              <a:t> </a:t>
            </a:r>
            <a:r>
              <a:rPr lang="fr-FR" sz="900" dirty="0"/>
              <a:t>à installer</a:t>
            </a:r>
          </a:p>
          <a:p>
            <a:pPr marL="171450" indent="-171450" algn="just">
              <a:buFont typeface="Arial" panose="020B0604020202020204" pitchFamily="34" charset="0"/>
              <a:buChar char="•"/>
            </a:pPr>
            <a:endParaRPr lang="fr-FR" sz="900" dirty="0"/>
          </a:p>
          <a:p>
            <a:pPr algn="just"/>
            <a:r>
              <a:rPr lang="fr-FR" sz="900" b="1" i="0" dirty="0">
                <a:solidFill>
                  <a:srgbClr val="000000"/>
                </a:solidFill>
                <a:effectLst/>
                <a:latin typeface="Helvetica Neue"/>
              </a:rPr>
              <a:t>Avantages</a:t>
            </a:r>
            <a:r>
              <a:rPr lang="fr-FR" sz="900" b="0" i="0" u="sng" dirty="0">
                <a:solidFill>
                  <a:srgbClr val="000000"/>
                </a:solidFill>
                <a:effectLst/>
                <a:latin typeface="Helvetica Neue"/>
              </a:rPr>
              <a:t>:</a:t>
            </a:r>
            <a:endParaRPr lang="fr-FR" sz="900" u="sng" dirty="0">
              <a:latin typeface="Helvetica Neue"/>
            </a:endParaRPr>
          </a:p>
          <a:p>
            <a:pPr marL="171450" indent="-171450" algn="just">
              <a:buFont typeface="Arial" panose="020B0604020202020204" pitchFamily="34" charset="0"/>
              <a:buChar char="•"/>
            </a:pPr>
            <a:r>
              <a:rPr lang="fr-FR" sz="900" b="0" i="0" dirty="0">
                <a:solidFill>
                  <a:schemeClr val="bg1"/>
                </a:solidFill>
                <a:effectLst/>
                <a:latin typeface="Helvetica Neue"/>
              </a:rPr>
              <a:t>Facilité</a:t>
            </a:r>
            <a:r>
              <a:rPr lang="fr-FR" sz="900" dirty="0">
                <a:solidFill>
                  <a:schemeClr val="bg1"/>
                </a:solidFill>
                <a:latin typeface="Helvetica Neue"/>
              </a:rPr>
              <a:t> et rapidité</a:t>
            </a:r>
            <a:r>
              <a:rPr lang="fr-FR" sz="900" b="0" i="0" dirty="0">
                <a:solidFill>
                  <a:schemeClr val="bg1"/>
                </a:solidFill>
                <a:effectLst/>
                <a:latin typeface="Helvetica Neue"/>
              </a:rPr>
              <a:t> de mise en œuvre</a:t>
            </a:r>
          </a:p>
          <a:p>
            <a:pPr marL="171450" indent="-171450" algn="just">
              <a:buFont typeface="Arial" panose="020B0604020202020204" pitchFamily="34" charset="0"/>
              <a:buChar char="•"/>
            </a:pPr>
            <a:r>
              <a:rPr lang="fr-FR" sz="900" b="0" i="0" dirty="0">
                <a:solidFill>
                  <a:schemeClr val="bg1"/>
                </a:solidFill>
                <a:effectLst/>
                <a:latin typeface="Helvetica Neue"/>
              </a:rPr>
              <a:t>Solutions matérielles et logicielles optimisées par les ingénieurs d’AWS</a:t>
            </a:r>
          </a:p>
          <a:p>
            <a:pPr marL="171450" indent="-171450" algn="just">
              <a:buFont typeface="Arial" panose="020B0604020202020204" pitchFamily="34" charset="0"/>
              <a:buChar char="•"/>
            </a:pPr>
            <a:r>
              <a:rPr lang="fr-FR" sz="900" b="0" i="0" dirty="0">
                <a:solidFill>
                  <a:schemeClr val="bg1"/>
                </a:solidFill>
                <a:effectLst/>
                <a:latin typeface="Helvetica Neue"/>
              </a:rPr>
              <a:t>Stabilité de la solution</a:t>
            </a:r>
          </a:p>
          <a:p>
            <a:pPr marL="171450" indent="-171450" algn="just">
              <a:buFont typeface="Arial" panose="020B0604020202020204" pitchFamily="34" charset="0"/>
              <a:buChar char="•"/>
            </a:pPr>
            <a:r>
              <a:rPr lang="fr-FR" sz="900" b="0" i="0" dirty="0">
                <a:solidFill>
                  <a:schemeClr val="bg1"/>
                </a:solidFill>
                <a:effectLst/>
                <a:latin typeface="Helvetica Neue"/>
              </a:rPr>
              <a:t>Solution évolutive</a:t>
            </a:r>
          </a:p>
          <a:p>
            <a:pPr marL="171450" indent="-171450" algn="just">
              <a:buFont typeface="Arial" panose="020B0604020202020204" pitchFamily="34" charset="0"/>
              <a:buChar char="•"/>
            </a:pPr>
            <a:r>
              <a:rPr lang="fr-FR" sz="900" b="0" i="0" dirty="0">
                <a:solidFill>
                  <a:schemeClr val="bg1"/>
                </a:solidFill>
                <a:effectLst/>
                <a:latin typeface="Helvetica Neue"/>
              </a:rPr>
              <a:t>Plus sécurisé</a:t>
            </a:r>
          </a:p>
          <a:p>
            <a:pPr marL="171450" indent="-171450" algn="just">
              <a:buFont typeface="Arial" panose="020B0604020202020204" pitchFamily="34" charset="0"/>
              <a:buChar char="•"/>
            </a:pPr>
            <a:endParaRPr lang="fr-FR" sz="900" dirty="0">
              <a:latin typeface="Helvetica Neue"/>
            </a:endParaRPr>
          </a:p>
          <a:p>
            <a:pPr algn="just"/>
            <a:r>
              <a:rPr lang="fr-FR" sz="900" b="1" i="0" dirty="0">
                <a:solidFill>
                  <a:srgbClr val="000000"/>
                </a:solidFill>
                <a:effectLst/>
                <a:latin typeface="Helvetica Neue"/>
              </a:rPr>
              <a:t>Inconvénients</a:t>
            </a:r>
            <a:r>
              <a:rPr lang="fr-FR" sz="900" dirty="0">
                <a:solidFill>
                  <a:schemeClr val="tx1"/>
                </a:solidFill>
                <a:latin typeface="Helvetica Neue"/>
              </a:rPr>
              <a:t>:</a:t>
            </a:r>
          </a:p>
          <a:p>
            <a:pPr marL="171450" indent="-171450" algn="just">
              <a:buFont typeface="Arial" panose="020B0604020202020204" pitchFamily="34" charset="0"/>
              <a:buChar char="•"/>
            </a:pPr>
            <a:r>
              <a:rPr lang="fr-FR" sz="900" b="0" i="0" dirty="0">
                <a:solidFill>
                  <a:schemeClr val="bg1"/>
                </a:solidFill>
                <a:effectLst/>
                <a:latin typeface="Helvetica Neue"/>
              </a:rPr>
              <a:t>Peut-être un certain manque de liberté sur la version des packages disponibles</a:t>
            </a:r>
          </a:p>
          <a:p>
            <a:pPr marL="171450" indent="-171450" algn="just">
              <a:buFont typeface="Arial" panose="020B0604020202020204" pitchFamily="34" charset="0"/>
              <a:buChar char="•"/>
            </a:pPr>
            <a:endParaRPr lang="fr-FR" sz="1000" dirty="0"/>
          </a:p>
        </p:txBody>
      </p:sp>
      <p:pic>
        <p:nvPicPr>
          <p:cNvPr id="4" name="Picture 2" descr="Amazon EMR : Un outil de gestion de clusters géré par AWS">
            <a:extLst>
              <a:ext uri="{FF2B5EF4-FFF2-40B4-BE49-F238E27FC236}">
                <a16:creationId xmlns:a16="http://schemas.microsoft.com/office/drawing/2014/main" id="{C53841EA-E883-1418-9AEC-3603D98002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227689">
            <a:off x="6173003" y="2017361"/>
            <a:ext cx="2743200" cy="1371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aphicFrame>
        <p:nvGraphicFramePr>
          <p:cNvPr id="7" name="Diagramme 6">
            <a:extLst>
              <a:ext uri="{FF2B5EF4-FFF2-40B4-BE49-F238E27FC236}">
                <a16:creationId xmlns:a16="http://schemas.microsoft.com/office/drawing/2014/main" id="{DCB202CE-6F7D-3C63-97D9-6557E852AC71}"/>
              </a:ext>
            </a:extLst>
          </p:cNvPr>
          <p:cNvGraphicFramePr/>
          <p:nvPr>
            <p:extLst>
              <p:ext uri="{D42A27DB-BD31-4B8C-83A1-F6EECF244321}">
                <p14:modId xmlns:p14="http://schemas.microsoft.com/office/powerpoint/2010/main" val="120341897"/>
              </p:ext>
            </p:extLst>
          </p:nvPr>
        </p:nvGraphicFramePr>
        <p:xfrm>
          <a:off x="304800" y="1047750"/>
          <a:ext cx="3998794" cy="30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395792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2" name="ZoneTexte 1">
            <a:extLst>
              <a:ext uri="{FF2B5EF4-FFF2-40B4-BE49-F238E27FC236}">
                <a16:creationId xmlns:a16="http://schemas.microsoft.com/office/drawing/2014/main" id="{13FA43EC-C0C8-9412-0384-3BF103B98E17}"/>
              </a:ext>
            </a:extLst>
          </p:cNvPr>
          <p:cNvSpPr txBox="1"/>
          <p:nvPr/>
        </p:nvSpPr>
        <p:spPr>
          <a:xfrm>
            <a:off x="76200" y="133350"/>
            <a:ext cx="5715000" cy="70788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Choix de la solution de stockage des données : Amazon S3</a:t>
            </a:r>
          </a:p>
        </p:txBody>
      </p:sp>
      <p:sp>
        <p:nvSpPr>
          <p:cNvPr id="7" name="ZoneTexte 6">
            <a:extLst>
              <a:ext uri="{FF2B5EF4-FFF2-40B4-BE49-F238E27FC236}">
                <a16:creationId xmlns:a16="http://schemas.microsoft.com/office/drawing/2014/main" id="{C10ED5CE-44B5-7AE5-4A13-DF2B62A50177}"/>
              </a:ext>
            </a:extLst>
          </p:cNvPr>
          <p:cNvSpPr txBox="1"/>
          <p:nvPr/>
        </p:nvSpPr>
        <p:spPr>
          <a:xfrm>
            <a:off x="228600" y="971550"/>
            <a:ext cx="5029200" cy="1477328"/>
          </a:xfrm>
          <a:prstGeom prst="rect">
            <a:avLst/>
          </a:prstGeom>
          <a:ln/>
        </p:spPr>
        <p:style>
          <a:lnRef idx="3">
            <a:schemeClr val="lt1"/>
          </a:lnRef>
          <a:fillRef idx="1">
            <a:schemeClr val="accent5"/>
          </a:fillRef>
          <a:effectRef idx="1">
            <a:schemeClr val="accent5"/>
          </a:effectRef>
          <a:fontRef idx="minor">
            <a:schemeClr val="lt1"/>
          </a:fontRef>
        </p:style>
        <p:txBody>
          <a:bodyPr wrap="square">
            <a:spAutoFit/>
          </a:bodyPr>
          <a:lstStyle/>
          <a:p>
            <a:pPr algn="just"/>
            <a:r>
              <a:rPr lang="fr-FR" sz="900" b="1" dirty="0"/>
              <a:t>Amazon S3 </a:t>
            </a:r>
            <a:r>
              <a:rPr lang="fr-FR" sz="900" dirty="0"/>
              <a:t>: Solution de Stockage Efficace</a:t>
            </a:r>
          </a:p>
          <a:p>
            <a:pPr algn="just"/>
            <a:endParaRPr lang="fr-FR" sz="900" dirty="0"/>
          </a:p>
          <a:p>
            <a:pPr marL="171450" indent="-171450" algn="just">
              <a:buFont typeface="Arial" panose="020B0604020202020204" pitchFamily="34" charset="0"/>
              <a:buChar char="•"/>
            </a:pPr>
            <a:r>
              <a:rPr lang="fr-FR" sz="900" dirty="0"/>
              <a:t>Amazon S3 offre un espace disque illimité et indépendant des serveurs EC2</a:t>
            </a:r>
          </a:p>
          <a:p>
            <a:pPr algn="just"/>
            <a:r>
              <a:rPr lang="fr-FR" sz="900" dirty="0"/>
              <a:t>.</a:t>
            </a:r>
          </a:p>
          <a:p>
            <a:pPr algn="just"/>
            <a:r>
              <a:rPr lang="fr-FR" sz="900" b="1" dirty="0"/>
              <a:t>Avantages</a:t>
            </a:r>
            <a:r>
              <a:rPr lang="fr-FR" sz="900" dirty="0"/>
              <a:t> :</a:t>
            </a:r>
          </a:p>
          <a:p>
            <a:pPr algn="just"/>
            <a:endParaRPr lang="fr-FR" sz="900" dirty="0"/>
          </a:p>
          <a:p>
            <a:pPr marL="171450" indent="-171450" algn="just">
              <a:buFont typeface="Arial" panose="020B0604020202020204" pitchFamily="34" charset="0"/>
              <a:buChar char="•"/>
            </a:pPr>
            <a:r>
              <a:rPr lang="fr-FR" sz="900" dirty="0"/>
              <a:t>Élimination des pertes de données.</a:t>
            </a:r>
          </a:p>
          <a:p>
            <a:pPr marL="171450" indent="-171450" algn="just">
              <a:buFont typeface="Arial" panose="020B0604020202020204" pitchFamily="34" charset="0"/>
              <a:buChar char="•"/>
            </a:pPr>
            <a:r>
              <a:rPr lang="fr-FR" sz="900" dirty="0"/>
              <a:t>Éviter la saturation de l'espace disque.</a:t>
            </a:r>
          </a:p>
          <a:p>
            <a:pPr marL="171450" indent="-171450" algn="just">
              <a:buFont typeface="Arial" panose="020B0604020202020204" pitchFamily="34" charset="0"/>
              <a:buChar char="•"/>
            </a:pPr>
            <a:r>
              <a:rPr lang="fr-FR" sz="900" dirty="0"/>
              <a:t>Accès rapide, même région pour EC2 et S3.</a:t>
            </a:r>
          </a:p>
          <a:p>
            <a:pPr marL="171450" indent="-171450" algn="just">
              <a:buFont typeface="Arial" panose="020B0604020202020204" pitchFamily="34" charset="0"/>
              <a:buChar char="•"/>
            </a:pPr>
            <a:r>
              <a:rPr lang="fr-FR" sz="900" dirty="0"/>
              <a:t>Accès aux données similaire à un disque local (format s3://).</a:t>
            </a:r>
          </a:p>
        </p:txBody>
      </p:sp>
      <p:pic>
        <p:nvPicPr>
          <p:cNvPr id="9" name="Image 8">
            <a:extLst>
              <a:ext uri="{FF2B5EF4-FFF2-40B4-BE49-F238E27FC236}">
                <a16:creationId xmlns:a16="http://schemas.microsoft.com/office/drawing/2014/main" id="{077BDE1C-9831-D38D-192F-4FA6D6F3E3E8}"/>
              </a:ext>
            </a:extLst>
          </p:cNvPr>
          <p:cNvPicPr>
            <a:picLocks noChangeAspect="1"/>
          </p:cNvPicPr>
          <p:nvPr/>
        </p:nvPicPr>
        <p:blipFill>
          <a:blip r:embed="rId3"/>
          <a:stretch>
            <a:fillRect/>
          </a:stretch>
        </p:blipFill>
        <p:spPr>
          <a:xfrm>
            <a:off x="5386484" y="971550"/>
            <a:ext cx="3642456" cy="685800"/>
          </a:xfrm>
          <a:prstGeom prst="rect">
            <a:avLst/>
          </a:prstGeom>
        </p:spPr>
      </p:pic>
      <p:pic>
        <p:nvPicPr>
          <p:cNvPr id="11" name="Image 10">
            <a:extLst>
              <a:ext uri="{FF2B5EF4-FFF2-40B4-BE49-F238E27FC236}">
                <a16:creationId xmlns:a16="http://schemas.microsoft.com/office/drawing/2014/main" id="{95176E90-49A4-B0B7-179C-C81CA058CF65}"/>
              </a:ext>
            </a:extLst>
          </p:cNvPr>
          <p:cNvPicPr>
            <a:picLocks noChangeAspect="1"/>
          </p:cNvPicPr>
          <p:nvPr/>
        </p:nvPicPr>
        <p:blipFill>
          <a:blip r:embed="rId4"/>
          <a:stretch>
            <a:fillRect/>
          </a:stretch>
        </p:blipFill>
        <p:spPr>
          <a:xfrm>
            <a:off x="5333999" y="1713285"/>
            <a:ext cx="3810001" cy="713785"/>
          </a:xfrm>
          <a:prstGeom prst="rect">
            <a:avLst/>
          </a:prstGeom>
        </p:spPr>
      </p:pic>
      <p:pic>
        <p:nvPicPr>
          <p:cNvPr id="13" name="Image 12">
            <a:extLst>
              <a:ext uri="{FF2B5EF4-FFF2-40B4-BE49-F238E27FC236}">
                <a16:creationId xmlns:a16="http://schemas.microsoft.com/office/drawing/2014/main" id="{B1D97916-2570-24D4-D585-28E015E3BC3C}"/>
              </a:ext>
            </a:extLst>
          </p:cNvPr>
          <p:cNvPicPr>
            <a:picLocks noChangeAspect="1"/>
          </p:cNvPicPr>
          <p:nvPr/>
        </p:nvPicPr>
        <p:blipFill>
          <a:blip r:embed="rId5"/>
          <a:stretch>
            <a:fillRect/>
          </a:stretch>
        </p:blipFill>
        <p:spPr>
          <a:xfrm>
            <a:off x="5334000" y="2472958"/>
            <a:ext cx="3810000" cy="708392"/>
          </a:xfrm>
          <a:prstGeom prst="rect">
            <a:avLst/>
          </a:prstGeom>
        </p:spPr>
      </p:pic>
      <p:pic>
        <p:nvPicPr>
          <p:cNvPr id="15" name="Image 14">
            <a:extLst>
              <a:ext uri="{FF2B5EF4-FFF2-40B4-BE49-F238E27FC236}">
                <a16:creationId xmlns:a16="http://schemas.microsoft.com/office/drawing/2014/main" id="{2CAB5D86-F426-3B13-FC9D-97CDACFE9724}"/>
              </a:ext>
            </a:extLst>
          </p:cNvPr>
          <p:cNvPicPr>
            <a:picLocks noChangeAspect="1"/>
          </p:cNvPicPr>
          <p:nvPr/>
        </p:nvPicPr>
        <p:blipFill>
          <a:blip r:embed="rId6"/>
          <a:stretch>
            <a:fillRect/>
          </a:stretch>
        </p:blipFill>
        <p:spPr>
          <a:xfrm>
            <a:off x="5334000" y="1123950"/>
            <a:ext cx="3796266" cy="533400"/>
          </a:xfrm>
          <a:prstGeom prst="rect">
            <a:avLst/>
          </a:prstGeom>
        </p:spPr>
      </p:pic>
      <p:pic>
        <p:nvPicPr>
          <p:cNvPr id="16" name="Image 15">
            <a:extLst>
              <a:ext uri="{FF2B5EF4-FFF2-40B4-BE49-F238E27FC236}">
                <a16:creationId xmlns:a16="http://schemas.microsoft.com/office/drawing/2014/main" id="{4DC075F9-286D-DCEC-5B13-1D1AC7C8C7CA}"/>
              </a:ext>
            </a:extLst>
          </p:cNvPr>
          <p:cNvPicPr>
            <a:picLocks noChangeAspect="1"/>
          </p:cNvPicPr>
          <p:nvPr/>
        </p:nvPicPr>
        <p:blipFill>
          <a:blip r:embed="rId7"/>
          <a:stretch>
            <a:fillRect/>
          </a:stretch>
        </p:blipFill>
        <p:spPr>
          <a:xfrm>
            <a:off x="5410200" y="3257550"/>
            <a:ext cx="3649307" cy="1676400"/>
          </a:xfrm>
          <a:prstGeom prst="rect">
            <a:avLst/>
          </a:prstGeom>
        </p:spPr>
      </p:pic>
      <p:sp>
        <p:nvSpPr>
          <p:cNvPr id="5" name="ZoneTexte 4">
            <a:extLst>
              <a:ext uri="{FF2B5EF4-FFF2-40B4-BE49-F238E27FC236}">
                <a16:creationId xmlns:a16="http://schemas.microsoft.com/office/drawing/2014/main" id="{F27A2318-00B8-4773-C3F9-47350FF7AF21}"/>
              </a:ext>
            </a:extLst>
          </p:cNvPr>
          <p:cNvSpPr txBox="1"/>
          <p:nvPr/>
        </p:nvSpPr>
        <p:spPr>
          <a:xfrm>
            <a:off x="228600" y="3028950"/>
            <a:ext cx="5029200" cy="1754326"/>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fr-FR" sz="900" b="1" dirty="0"/>
              <a:t>Configuration de l'Environnement de Travail AWS:</a:t>
            </a:r>
          </a:p>
          <a:p>
            <a:pPr algn="just"/>
            <a:endParaRPr lang="fr-FR" sz="900" b="1" dirty="0"/>
          </a:p>
          <a:p>
            <a:pPr algn="just"/>
            <a:r>
              <a:rPr lang="fr-FR" sz="900" b="1" dirty="0"/>
              <a:t>Installation et Configuration d'AWS CLI :</a:t>
            </a:r>
          </a:p>
          <a:p>
            <a:pPr algn="just"/>
            <a:r>
              <a:rPr lang="fr-FR" sz="900" dirty="0"/>
              <a:t>Première étape cruciale pour interagir avec les services AWS, dont S3.</a:t>
            </a:r>
          </a:p>
          <a:p>
            <a:pPr algn="just"/>
            <a:endParaRPr lang="fr-FR" sz="900" dirty="0"/>
          </a:p>
          <a:p>
            <a:pPr algn="just"/>
            <a:r>
              <a:rPr lang="fr-FR" sz="900" b="1" dirty="0"/>
              <a:t>Création et Configuration de l'Utilisateur :</a:t>
            </a:r>
          </a:p>
          <a:p>
            <a:pPr algn="just"/>
            <a:r>
              <a:rPr lang="fr-FR" sz="900" dirty="0"/>
              <a:t>Utilisation du service IAM pour créer un utilisateur avec des autorisations adéquates, notamment un contrôle total sur S3.</a:t>
            </a:r>
          </a:p>
          <a:p>
            <a:pPr algn="just"/>
            <a:endParaRPr lang="fr-FR" sz="900" dirty="0"/>
          </a:p>
          <a:p>
            <a:pPr algn="just"/>
            <a:r>
              <a:rPr lang="fr-FR" sz="900" b="1" dirty="0"/>
              <a:t>Gestion des Clés d'Accès :</a:t>
            </a:r>
          </a:p>
          <a:p>
            <a:pPr algn="just"/>
            <a:r>
              <a:rPr lang="fr-FR" sz="900" dirty="0"/>
              <a:t>Après création, génération d'une paire de clés pour simplifier les connexions sans login/mot de passe répétitif.</a:t>
            </a:r>
          </a:p>
        </p:txBody>
      </p:sp>
      <p:sp>
        <p:nvSpPr>
          <p:cNvPr id="4" name="Rectangle : coins arrondis 3">
            <a:extLst>
              <a:ext uri="{FF2B5EF4-FFF2-40B4-BE49-F238E27FC236}">
                <a16:creationId xmlns:a16="http://schemas.microsoft.com/office/drawing/2014/main" id="{4DBB47E5-83D9-948A-6E67-4A55B59A76FD}"/>
              </a:ext>
            </a:extLst>
          </p:cNvPr>
          <p:cNvSpPr/>
          <p:nvPr/>
        </p:nvSpPr>
        <p:spPr>
          <a:xfrm>
            <a:off x="5334000" y="895350"/>
            <a:ext cx="3810000" cy="762000"/>
          </a:xfrm>
          <a:prstGeom prst="round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0242A7D0-3FE0-E930-F918-0D484FFAB826}"/>
              </a:ext>
            </a:extLst>
          </p:cNvPr>
          <p:cNvSpPr/>
          <p:nvPr/>
        </p:nvSpPr>
        <p:spPr>
          <a:xfrm>
            <a:off x="5334000" y="2419350"/>
            <a:ext cx="3789528" cy="762000"/>
          </a:xfrm>
          <a:prstGeom prst="round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49B1860B-FFBB-F3F6-1D49-41806B18E72F}"/>
              </a:ext>
            </a:extLst>
          </p:cNvPr>
          <p:cNvSpPr/>
          <p:nvPr/>
        </p:nvSpPr>
        <p:spPr>
          <a:xfrm>
            <a:off x="5410200" y="3867150"/>
            <a:ext cx="1219200" cy="1276350"/>
          </a:xfrm>
          <a:prstGeom prst="round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479BCE1-712A-4732-6A48-0FECAA1B7725}"/>
              </a:ext>
            </a:extLst>
          </p:cNvPr>
          <p:cNvSpPr/>
          <p:nvPr/>
        </p:nvSpPr>
        <p:spPr>
          <a:xfrm>
            <a:off x="5334000" y="895350"/>
            <a:ext cx="3810000" cy="4248150"/>
          </a:xfrm>
          <a:prstGeom prst="rect">
            <a:avLst/>
          </a:prstGeom>
          <a:solidFill>
            <a:srgbClr val="F2F2F2"/>
          </a:solidFill>
          <a:ln>
            <a:solidFill>
              <a:schemeClr val="bg1"/>
            </a:solidFill>
          </a:ln>
        </p:spPr>
        <p:style>
          <a:lnRef idx="2">
            <a:schemeClr val="accent1">
              <a:shade val="15000"/>
            </a:schemeClr>
          </a:lnRef>
          <a:fillRef idx="1002">
            <a:schemeClr val="dk2"/>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959332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10"/>
                                        </p:tgtEl>
                                        <p:attrNameLst>
                                          <p:attrName>ppt_w</p:attrName>
                                        </p:attrNameLst>
                                      </p:cBhvr>
                                      <p:tavLst>
                                        <p:tav tm="0">
                                          <p:val>
                                            <p:strVal val="ppt_w"/>
                                          </p:val>
                                        </p:tav>
                                        <p:tav tm="100000">
                                          <p:val>
                                            <p:fltVal val="0"/>
                                          </p:val>
                                        </p:tav>
                                      </p:tavLst>
                                    </p:anim>
                                    <p:anim calcmode="lin" valueType="num">
                                      <p:cBhvr>
                                        <p:cTn id="7" dur="1000"/>
                                        <p:tgtEl>
                                          <p:spTgt spid="10"/>
                                        </p:tgtEl>
                                        <p:attrNameLst>
                                          <p:attrName>ppt_h</p:attrName>
                                        </p:attrNameLst>
                                      </p:cBhvr>
                                      <p:tavLst>
                                        <p:tav tm="0">
                                          <p:val>
                                            <p:strVal val="ppt_h"/>
                                          </p:val>
                                        </p:tav>
                                        <p:tav tm="100000">
                                          <p:val>
                                            <p:fltVal val="0"/>
                                          </p:val>
                                        </p:tav>
                                      </p:tavLst>
                                    </p:anim>
                                    <p:anim calcmode="lin" valueType="num">
                                      <p:cBhvr>
                                        <p:cTn id="8" dur="1000"/>
                                        <p:tgtEl>
                                          <p:spTgt spid="10"/>
                                        </p:tgtEl>
                                        <p:attrNameLst>
                                          <p:attrName>style.rotation</p:attrName>
                                        </p:attrNameLst>
                                      </p:cBhvr>
                                      <p:tavLst>
                                        <p:tav tm="0">
                                          <p:val>
                                            <p:fltVal val="0"/>
                                          </p:val>
                                        </p:tav>
                                        <p:tav tm="100000">
                                          <p:val>
                                            <p:fltVal val="90"/>
                                          </p:val>
                                        </p:tav>
                                      </p:tavLst>
                                    </p:anim>
                                    <p:animEffect transition="out" filter="fade">
                                      <p:cBhvr>
                                        <p:cTn id="9" dur="1000"/>
                                        <p:tgtEl>
                                          <p:spTgt spid="10"/>
                                        </p:tgtEl>
                                      </p:cBhvr>
                                    </p:animEffect>
                                    <p:set>
                                      <p:cBhvr>
                                        <p:cTn id="10" dur="1" fill="hold">
                                          <p:stCondLst>
                                            <p:cond delay="9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Zoom de diapositive 3">
                <a:extLst>
                  <a:ext uri="{FF2B5EF4-FFF2-40B4-BE49-F238E27FC236}">
                    <a16:creationId xmlns:a16="http://schemas.microsoft.com/office/drawing/2014/main" id="{9D671338-DED3-B091-3DA9-3A7FB174527D}"/>
                  </a:ext>
                </a:extLst>
              </p:cNvPr>
              <p:cNvGraphicFramePr>
                <a:graphicFrameLocks noChangeAspect="1"/>
              </p:cNvGraphicFramePr>
              <p:nvPr>
                <p:extLst>
                  <p:ext uri="{D42A27DB-BD31-4B8C-83A1-F6EECF244321}">
                    <p14:modId xmlns:p14="http://schemas.microsoft.com/office/powerpoint/2010/main" val="3485533321"/>
                  </p:ext>
                </p:extLst>
              </p:nvPr>
            </p:nvGraphicFramePr>
            <p:xfrm>
              <a:off x="914400" y="2647950"/>
              <a:ext cx="3251200" cy="1828800"/>
            </p:xfrm>
            <a:graphic>
              <a:graphicData uri="http://schemas.microsoft.com/office/powerpoint/2016/slidezoom">
                <pslz:sldZm>
                  <pslz:sldZmObj sldId="404" cId="1248872725">
                    <pslz:zmPr id="{4AE4C6BF-D030-4291-B305-70847FD761F4}" returnToParent="0" transitionDur="1000">
                      <p166:blipFill xmlns:p166="http://schemas.microsoft.com/office/powerpoint/2016/6/main">
                        <a:blip r:embed="rId3"/>
                        <a:stretch>
                          <a:fillRect/>
                        </a:stretch>
                      </p166:blipFill>
                      <p166:spPr xmlns:p166="http://schemas.microsoft.com/office/powerpoint/2016/6/main">
                        <a:xfrm>
                          <a:off x="0" y="0"/>
                          <a:ext cx="3251200" cy="1828800"/>
                        </a:xfrm>
                        <a:prstGeom prst="rect">
                          <a:avLst/>
                        </a:prstGeom>
                        <a:ln w="3175">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166:spPr>
                    </pslz:zmPr>
                  </pslz:sldZmObj>
                </pslz:sldZm>
              </a:graphicData>
            </a:graphic>
          </p:graphicFrame>
        </mc:Choice>
        <mc:Fallback xmlns="">
          <p:pic>
            <p:nvPicPr>
              <p:cNvPr id="4" name="Zoom de diapositive 3">
                <a:extLst>
                  <a:ext uri="{FF2B5EF4-FFF2-40B4-BE49-F238E27FC236}">
                    <a16:creationId xmlns:a16="http://schemas.microsoft.com/office/drawing/2014/main" id="{9D671338-DED3-B091-3DA9-3A7FB174527D}"/>
                  </a:ext>
                </a:extLst>
              </p:cNvPr>
              <p:cNvPicPr>
                <a:picLocks noGrp="1" noRot="1" noChangeAspect="1" noMove="1" noResize="1" noEditPoints="1" noAdjustHandles="1" noChangeArrowheads="1" noChangeShapeType="1"/>
              </p:cNvPicPr>
              <p:nvPr/>
            </p:nvPicPr>
            <p:blipFill>
              <a:blip r:embed="rId4"/>
              <a:stretch>
                <a:fillRect/>
              </a:stretch>
            </p:blipFill>
            <p:spPr>
              <a:xfrm>
                <a:off x="914400" y="2647950"/>
                <a:ext cx="3251200" cy="1828800"/>
              </a:xfrm>
              <a:prstGeom prst="rect">
                <a:avLst/>
              </a:prstGeom>
              <a:ln w="3175">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mc:Fallback>
      </mc:AlternateContent>
      <mc:AlternateContent xmlns:mc="http://schemas.openxmlformats.org/markup-compatibility/2006" xmlns:pslz="http://schemas.microsoft.com/office/powerpoint/2016/slidezoom">
        <mc:Choice Requires="pslz">
          <p:graphicFrame>
            <p:nvGraphicFramePr>
              <p:cNvPr id="6" name="Zoom de diapositive 5">
                <a:extLst>
                  <a:ext uri="{FF2B5EF4-FFF2-40B4-BE49-F238E27FC236}">
                    <a16:creationId xmlns:a16="http://schemas.microsoft.com/office/drawing/2014/main" id="{A889B8E7-829B-B545-2A3C-AD82F92A2190}"/>
                  </a:ext>
                </a:extLst>
              </p:cNvPr>
              <p:cNvGraphicFramePr>
                <a:graphicFrameLocks noChangeAspect="1"/>
              </p:cNvGraphicFramePr>
              <p:nvPr>
                <p:extLst>
                  <p:ext uri="{D42A27DB-BD31-4B8C-83A1-F6EECF244321}">
                    <p14:modId xmlns:p14="http://schemas.microsoft.com/office/powerpoint/2010/main" val="271466300"/>
                  </p:ext>
                </p:extLst>
              </p:nvPr>
            </p:nvGraphicFramePr>
            <p:xfrm>
              <a:off x="5257800" y="2647950"/>
              <a:ext cx="3242733" cy="1824037"/>
            </p:xfrm>
            <a:graphic>
              <a:graphicData uri="http://schemas.microsoft.com/office/powerpoint/2016/slidezoom">
                <pslz:sldZm>
                  <pslz:sldZmObj sldId="479" cId="1094309309">
                    <pslz:zmPr id="{A00375E4-26FF-4393-9C04-0AB9311A4C23}" returnToParent="0" transitionDur="1000">
                      <p166:blipFill xmlns:p166="http://schemas.microsoft.com/office/powerpoint/2016/6/main">
                        <a:blip r:embed="rId5"/>
                        <a:stretch>
                          <a:fillRect/>
                        </a:stretch>
                      </p166:blipFill>
                      <p166:spPr xmlns:p166="http://schemas.microsoft.com/office/powerpoint/2016/6/main">
                        <a:xfrm>
                          <a:off x="0" y="0"/>
                          <a:ext cx="3242733" cy="1824037"/>
                        </a:xfrm>
                        <a:prstGeom prst="rect">
                          <a:avLst/>
                        </a:prstGeom>
                        <a:ln w="3175">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166:spPr>
                    </pslz:zmPr>
                  </pslz:sldZmObj>
                </pslz:sldZm>
              </a:graphicData>
            </a:graphic>
          </p:graphicFrame>
        </mc:Choice>
        <mc:Fallback xmlns="">
          <p:pic>
            <p:nvPicPr>
              <p:cNvPr id="6" name="Zoom de diapositive 5">
                <a:extLst>
                  <a:ext uri="{FF2B5EF4-FFF2-40B4-BE49-F238E27FC236}">
                    <a16:creationId xmlns:a16="http://schemas.microsoft.com/office/drawing/2014/main" id="{A889B8E7-829B-B545-2A3C-AD82F92A2190}"/>
                  </a:ext>
                </a:extLst>
              </p:cNvPr>
              <p:cNvPicPr>
                <a:picLocks noGrp="1" noRot="1" noChangeAspect="1" noMove="1" noResize="1" noEditPoints="1" noAdjustHandles="1" noChangeArrowheads="1" noChangeShapeType="1"/>
              </p:cNvPicPr>
              <p:nvPr/>
            </p:nvPicPr>
            <p:blipFill>
              <a:blip r:embed="rId6"/>
              <a:stretch>
                <a:fillRect/>
              </a:stretch>
            </p:blipFill>
            <p:spPr>
              <a:xfrm>
                <a:off x="5257800" y="2647950"/>
                <a:ext cx="3242733" cy="1824037"/>
              </a:xfrm>
              <a:prstGeom prst="rect">
                <a:avLst/>
              </a:prstGeom>
              <a:ln w="3175">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mc:Fallback>
      </mc:AlternateContent>
      <p:sp>
        <p:nvSpPr>
          <p:cNvPr id="14" name="ZoneTexte 13">
            <a:extLst>
              <a:ext uri="{FF2B5EF4-FFF2-40B4-BE49-F238E27FC236}">
                <a16:creationId xmlns:a16="http://schemas.microsoft.com/office/drawing/2014/main" id="{94AED87A-459C-F9C3-A11C-9E43EDEB8E5A}"/>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Choix de la solution technique : EMR</a:t>
            </a:r>
          </a:p>
        </p:txBody>
      </p:sp>
      <p:sp>
        <p:nvSpPr>
          <p:cNvPr id="7" name="ZoneTexte 6">
            <a:extLst>
              <a:ext uri="{FF2B5EF4-FFF2-40B4-BE49-F238E27FC236}">
                <a16:creationId xmlns:a16="http://schemas.microsoft.com/office/drawing/2014/main" id="{AFD453CE-E106-71CE-57C9-ECCC07086D98}"/>
              </a:ext>
            </a:extLst>
          </p:cNvPr>
          <p:cNvSpPr txBox="1"/>
          <p:nvPr/>
        </p:nvSpPr>
        <p:spPr>
          <a:xfrm>
            <a:off x="228600" y="1047750"/>
            <a:ext cx="8686800" cy="400110"/>
          </a:xfrm>
          <a:prstGeom prst="rect">
            <a:avLst/>
          </a:prstGeom>
          <a:solidFill>
            <a:schemeClr val="bg1">
              <a:lumMod val="85000"/>
            </a:schemeClr>
          </a:solidFill>
          <a:ln>
            <a:solidFill>
              <a:schemeClr val="bg2"/>
            </a:solidFill>
          </a:ln>
        </p:spPr>
        <p:style>
          <a:lnRef idx="2">
            <a:schemeClr val="accent5"/>
          </a:lnRef>
          <a:fillRef idx="1">
            <a:schemeClr val="lt1"/>
          </a:fillRef>
          <a:effectRef idx="0">
            <a:schemeClr val="accent5"/>
          </a:effectRef>
          <a:fontRef idx="minor">
            <a:schemeClr val="dk1"/>
          </a:fontRef>
        </p:style>
        <p:txBody>
          <a:bodyPr wrap="square">
            <a:spAutoFit/>
          </a:bodyPr>
          <a:lstStyle/>
          <a:p>
            <a:pPr marL="171450" indent="-171450">
              <a:buFont typeface="Arial" panose="020B0604020202020204" pitchFamily="34" charset="0"/>
              <a:buChar char="•"/>
            </a:pPr>
            <a:r>
              <a:rPr lang="fr-FR" sz="1000" b="1" dirty="0"/>
              <a:t>Amazon EMR </a:t>
            </a:r>
            <a:r>
              <a:rPr lang="fr-FR" sz="1000" dirty="0"/>
              <a:t>est un service cloud d'Amazon Web Services (AWS) conçu pour simplifier et accélérer le traitement de données massives à l'aide de </a:t>
            </a:r>
            <a:r>
              <a:rPr lang="fr-FR" sz="1000" dirty="0" err="1"/>
              <a:t>frameworks</a:t>
            </a:r>
            <a:r>
              <a:rPr lang="fr-FR" sz="1000" dirty="0"/>
              <a:t> tels que Apache Hadoop, Apache Spark, Apache </a:t>
            </a:r>
            <a:r>
              <a:rPr lang="fr-FR" sz="1000" dirty="0" err="1"/>
              <a:t>Hive</a:t>
            </a:r>
            <a:r>
              <a:rPr lang="fr-FR" sz="1000" dirty="0"/>
              <a:t>, Apache HBase, et d'autres.</a:t>
            </a:r>
          </a:p>
        </p:txBody>
      </p:sp>
    </p:spTree>
    <p:extLst>
      <p:ext uri="{BB962C8B-B14F-4D97-AF65-F5344CB8AC3E}">
        <p14:creationId xmlns:p14="http://schemas.microsoft.com/office/powerpoint/2010/main" val="376287048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14" name="ZoneTexte 13">
            <a:extLst>
              <a:ext uri="{FF2B5EF4-FFF2-40B4-BE49-F238E27FC236}">
                <a16:creationId xmlns:a16="http://schemas.microsoft.com/office/drawing/2014/main" id="{94AED87A-459C-F9C3-A11C-9E43EDEB8E5A}"/>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Choix de la solution technique : EMR</a:t>
            </a:r>
          </a:p>
        </p:txBody>
      </p:sp>
      <p:sp>
        <p:nvSpPr>
          <p:cNvPr id="26" name="ZoneTexte 25">
            <a:extLst>
              <a:ext uri="{FF2B5EF4-FFF2-40B4-BE49-F238E27FC236}">
                <a16:creationId xmlns:a16="http://schemas.microsoft.com/office/drawing/2014/main" id="{FBBBFA98-6C6C-7223-A0B8-4DBDA9A11EAF}"/>
              </a:ext>
            </a:extLst>
          </p:cNvPr>
          <p:cNvSpPr txBox="1"/>
          <p:nvPr/>
        </p:nvSpPr>
        <p:spPr>
          <a:xfrm>
            <a:off x="228600" y="1352550"/>
            <a:ext cx="5562600" cy="3170099"/>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r>
              <a:rPr lang="fr-FR" sz="1000" b="1" dirty="0"/>
              <a:t>Quelques points clés concernant Amazon EMR </a:t>
            </a:r>
            <a:r>
              <a:rPr lang="fr-FR" sz="1000" dirty="0"/>
              <a:t>:</a:t>
            </a:r>
          </a:p>
          <a:p>
            <a:endParaRPr lang="fr-FR" sz="1000" dirty="0"/>
          </a:p>
          <a:p>
            <a:endParaRPr lang="fr-FR" sz="1000" dirty="0"/>
          </a:p>
          <a:p>
            <a:r>
              <a:rPr lang="fr-FR" sz="1000" b="1" dirty="0"/>
              <a:t>Traitement Distribué </a:t>
            </a:r>
            <a:r>
              <a:rPr lang="fr-FR" sz="1000" dirty="0"/>
              <a:t>: </a:t>
            </a:r>
          </a:p>
          <a:p>
            <a:pPr marL="171450" indent="-171450">
              <a:buFont typeface="Arial" panose="020B0604020202020204" pitchFamily="34" charset="0"/>
              <a:buChar char="•"/>
            </a:pPr>
            <a:r>
              <a:rPr lang="fr-FR" sz="1000" dirty="0"/>
              <a:t>permet d'exécuter des applications de traitement de données distribuées sur un cluster d'instances </a:t>
            </a:r>
            <a:r>
              <a:rPr lang="fr-FR" sz="1000" b="1" dirty="0"/>
              <a:t>Amazon EC2 </a:t>
            </a:r>
            <a:r>
              <a:rPr lang="fr-FR" sz="1000" dirty="0"/>
              <a:t>(</a:t>
            </a:r>
            <a:r>
              <a:rPr lang="fr-FR" sz="1000" dirty="0" err="1"/>
              <a:t>Elastic</a:t>
            </a:r>
            <a:r>
              <a:rPr lang="fr-FR" sz="1000" dirty="0"/>
              <a:t> </a:t>
            </a:r>
            <a:r>
              <a:rPr lang="fr-FR" sz="1000" dirty="0" err="1"/>
              <a:t>Compute</a:t>
            </a:r>
            <a:r>
              <a:rPr lang="fr-FR" sz="1000" dirty="0"/>
              <a:t> Cloud). </a:t>
            </a:r>
          </a:p>
          <a:p>
            <a:pPr marL="171450" indent="-171450">
              <a:buFont typeface="Arial" panose="020B0604020202020204" pitchFamily="34" charset="0"/>
              <a:buChar char="•"/>
            </a:pPr>
            <a:r>
              <a:rPr lang="fr-FR" sz="1000" dirty="0"/>
              <a:t>Cela facilite le traitement parallèle de grandes quantités de données.</a:t>
            </a:r>
          </a:p>
          <a:p>
            <a:pPr marL="171450" indent="-171450">
              <a:buFont typeface="Arial" panose="020B0604020202020204" pitchFamily="34" charset="0"/>
              <a:buChar char="•"/>
            </a:pPr>
            <a:endParaRPr lang="fr-FR" sz="1000" dirty="0"/>
          </a:p>
          <a:p>
            <a:pPr marL="171450" indent="-171450">
              <a:buFont typeface="Arial" panose="020B0604020202020204" pitchFamily="34" charset="0"/>
              <a:buChar char="•"/>
            </a:pPr>
            <a:endParaRPr lang="fr-FR" sz="1000" dirty="0"/>
          </a:p>
          <a:p>
            <a:r>
              <a:rPr lang="fr-FR" sz="1000" b="1" dirty="0" err="1"/>
              <a:t>Frameworks</a:t>
            </a:r>
            <a:r>
              <a:rPr lang="fr-FR" sz="1000" b="1" dirty="0"/>
              <a:t> de Traitement de Données </a:t>
            </a:r>
            <a:r>
              <a:rPr lang="fr-FR" sz="1000" dirty="0"/>
              <a:t>: </a:t>
            </a:r>
          </a:p>
          <a:p>
            <a:pPr marL="171450" indent="-171450">
              <a:buFont typeface="Arial" panose="020B0604020202020204" pitchFamily="34" charset="0"/>
              <a:buChar char="•"/>
            </a:pPr>
            <a:r>
              <a:rPr lang="fr-FR" sz="1000" dirty="0"/>
              <a:t>prend en charge divers </a:t>
            </a:r>
            <a:r>
              <a:rPr lang="fr-FR" sz="1000" dirty="0" err="1"/>
              <a:t>frameworks</a:t>
            </a:r>
            <a:r>
              <a:rPr lang="fr-FR" sz="1000" dirty="0"/>
              <a:t> de traitement de données, </a:t>
            </a:r>
          </a:p>
          <a:p>
            <a:pPr marL="171450" indent="-171450">
              <a:buFont typeface="Arial" panose="020B0604020202020204" pitchFamily="34" charset="0"/>
              <a:buChar char="•"/>
            </a:pPr>
            <a:r>
              <a:rPr lang="fr-FR" sz="1000" b="1" dirty="0"/>
              <a:t>Apache Hadoop </a:t>
            </a:r>
            <a:r>
              <a:rPr lang="fr-FR" sz="1000" dirty="0"/>
              <a:t>pour le traitement MapReduce, </a:t>
            </a:r>
            <a:r>
              <a:rPr lang="fr-FR" sz="1000" b="1" dirty="0"/>
              <a:t>Apache Spark </a:t>
            </a:r>
            <a:r>
              <a:rPr lang="fr-FR" sz="1000" dirty="0"/>
              <a:t>pour le traitement en mémoire,</a:t>
            </a:r>
          </a:p>
          <a:p>
            <a:pPr marL="171450" indent="-171450">
              <a:buFont typeface="Arial" panose="020B0604020202020204" pitchFamily="34" charset="0"/>
              <a:buChar char="•"/>
            </a:pPr>
            <a:endParaRPr lang="fr-FR" sz="1000" dirty="0"/>
          </a:p>
          <a:p>
            <a:pPr marL="171450" indent="-171450">
              <a:buFont typeface="Arial" panose="020B0604020202020204" pitchFamily="34" charset="0"/>
              <a:buChar char="•"/>
            </a:pPr>
            <a:endParaRPr lang="fr-FR" sz="1000" dirty="0"/>
          </a:p>
          <a:p>
            <a:r>
              <a:rPr lang="fr-FR" sz="1000" b="1" dirty="0"/>
              <a:t>Élasticité</a:t>
            </a:r>
            <a:r>
              <a:rPr lang="fr-FR" sz="1000" dirty="0"/>
              <a:t> : </a:t>
            </a:r>
          </a:p>
          <a:p>
            <a:pPr marL="171450" indent="-171450">
              <a:buFont typeface="Arial" panose="020B0604020202020204" pitchFamily="34" charset="0"/>
              <a:buChar char="•"/>
            </a:pPr>
            <a:r>
              <a:rPr lang="fr-FR" sz="1000" dirty="0"/>
              <a:t>facilement ajuster la taille du cluster EMR en fonction de vos besoins. </a:t>
            </a:r>
          </a:p>
          <a:p>
            <a:pPr marL="171450" indent="-171450">
              <a:buFont typeface="Arial" panose="020B0604020202020204" pitchFamily="34" charset="0"/>
              <a:buChar char="•"/>
            </a:pPr>
            <a:r>
              <a:rPr lang="fr-FR" sz="1000" dirty="0"/>
              <a:t>augmenter ou réduire le nombre d'instances, optimiser les </a:t>
            </a:r>
            <a:r>
              <a:rPr lang="fr-FR" sz="1000" b="1" dirty="0"/>
              <a:t>performances</a:t>
            </a:r>
            <a:r>
              <a:rPr lang="fr-FR" sz="1000" dirty="0"/>
              <a:t>, contrôler les </a:t>
            </a:r>
            <a:r>
              <a:rPr lang="fr-FR" sz="1000" b="1" dirty="0"/>
              <a:t>coûts</a:t>
            </a:r>
            <a:r>
              <a:rPr lang="fr-FR" sz="1000" dirty="0"/>
              <a:t>.</a:t>
            </a:r>
          </a:p>
          <a:p>
            <a:endParaRPr lang="fr-FR" sz="1000" dirty="0"/>
          </a:p>
        </p:txBody>
      </p:sp>
      <p:pic>
        <p:nvPicPr>
          <p:cNvPr id="4100" name="Picture 4" descr="Amazon EC2: Everything you need to know - DEV Community">
            <a:extLst>
              <a:ext uri="{FF2B5EF4-FFF2-40B4-BE49-F238E27FC236}">
                <a16:creationId xmlns:a16="http://schemas.microsoft.com/office/drawing/2014/main" id="{6608E1E5-F19B-72D6-A485-A2961E88B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581150"/>
            <a:ext cx="1638300" cy="9174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2" name="Picture 6" descr="Apache Spark — Wikipédia">
            <a:extLst>
              <a:ext uri="{FF2B5EF4-FFF2-40B4-BE49-F238E27FC236}">
                <a16:creationId xmlns:a16="http://schemas.microsoft.com/office/drawing/2014/main" id="{71785577-7725-F0A4-347B-E208436AE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952750"/>
            <a:ext cx="1143000" cy="5934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4" name="Picture 8" descr="Présentation d'Amazon EMR - Amazon EMR">
            <a:extLst>
              <a:ext uri="{FF2B5EF4-FFF2-40B4-BE49-F238E27FC236}">
                <a16:creationId xmlns:a16="http://schemas.microsoft.com/office/drawing/2014/main" id="{D3147683-9601-56F0-8D2A-8A7C0FBC1A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3105150"/>
            <a:ext cx="1219200" cy="15701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87272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14" name="ZoneTexte 13">
            <a:extLst>
              <a:ext uri="{FF2B5EF4-FFF2-40B4-BE49-F238E27FC236}">
                <a16:creationId xmlns:a16="http://schemas.microsoft.com/office/drawing/2014/main" id="{94AED87A-459C-F9C3-A11C-9E43EDEB8E5A}"/>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Choix de la solution technique : EMR</a:t>
            </a:r>
          </a:p>
        </p:txBody>
      </p:sp>
      <p:sp>
        <p:nvSpPr>
          <p:cNvPr id="26" name="ZoneTexte 25">
            <a:extLst>
              <a:ext uri="{FF2B5EF4-FFF2-40B4-BE49-F238E27FC236}">
                <a16:creationId xmlns:a16="http://schemas.microsoft.com/office/drawing/2014/main" id="{FBBBFA98-6C6C-7223-A0B8-4DBDA9A11EAF}"/>
              </a:ext>
            </a:extLst>
          </p:cNvPr>
          <p:cNvSpPr txBox="1"/>
          <p:nvPr/>
        </p:nvSpPr>
        <p:spPr>
          <a:xfrm>
            <a:off x="228600" y="1504950"/>
            <a:ext cx="5562600" cy="3016210"/>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fr-FR" sz="1000" b="1" dirty="0"/>
              <a:t>Quelques points clés concernant Amazon EMR :</a:t>
            </a:r>
          </a:p>
          <a:p>
            <a:endParaRPr lang="fr-FR" sz="1000" dirty="0"/>
          </a:p>
          <a:p>
            <a:endParaRPr lang="fr-FR" sz="1000" dirty="0"/>
          </a:p>
          <a:p>
            <a:r>
              <a:rPr lang="fr-FR" sz="1000" b="1" dirty="0"/>
              <a:t>Intégration avec d'Autres Services AWS </a:t>
            </a:r>
            <a:r>
              <a:rPr lang="fr-FR" sz="1000" dirty="0"/>
              <a:t>: </a:t>
            </a:r>
          </a:p>
          <a:p>
            <a:pPr marL="171450" indent="-171450">
              <a:buFont typeface="Arial" panose="020B0604020202020204" pitchFamily="34" charset="0"/>
              <a:buChar char="•"/>
            </a:pPr>
            <a:r>
              <a:rPr lang="fr-FR" sz="1000" dirty="0"/>
              <a:t>Amazon </a:t>
            </a:r>
            <a:r>
              <a:rPr lang="fr-FR" sz="1000" b="1" dirty="0"/>
              <a:t>S3</a:t>
            </a:r>
            <a:r>
              <a:rPr lang="fr-FR" sz="1000" dirty="0"/>
              <a:t> pour le stockage, Amazon </a:t>
            </a:r>
            <a:r>
              <a:rPr lang="fr-FR" sz="1000" b="1" dirty="0" err="1"/>
              <a:t>DynamoDB</a:t>
            </a:r>
            <a:r>
              <a:rPr lang="fr-FR" sz="1000" dirty="0"/>
              <a:t> pour les bases de données NoSQL, et Amazon </a:t>
            </a:r>
            <a:r>
              <a:rPr lang="fr-FR" sz="1000" b="1" dirty="0"/>
              <a:t>Redshift</a:t>
            </a:r>
            <a:r>
              <a:rPr lang="fr-FR" sz="1000" dirty="0"/>
              <a:t> pour l'analyse de données.</a:t>
            </a:r>
          </a:p>
          <a:p>
            <a:pPr marL="171450" indent="-171450">
              <a:buFont typeface="Arial" panose="020B0604020202020204" pitchFamily="34" charset="0"/>
              <a:buChar char="•"/>
            </a:pPr>
            <a:endParaRPr lang="fr-FR" sz="1000" dirty="0"/>
          </a:p>
          <a:p>
            <a:pPr marL="171450" indent="-171450">
              <a:buFont typeface="Arial" panose="020B0604020202020204" pitchFamily="34" charset="0"/>
              <a:buChar char="•"/>
            </a:pPr>
            <a:endParaRPr lang="fr-FR" sz="1000" dirty="0"/>
          </a:p>
          <a:p>
            <a:r>
              <a:rPr lang="fr-FR" sz="1000" b="1" dirty="0"/>
              <a:t>Sécurité</a:t>
            </a:r>
            <a:r>
              <a:rPr lang="fr-FR" sz="1000" dirty="0"/>
              <a:t> :</a:t>
            </a:r>
          </a:p>
          <a:p>
            <a:pPr marL="171450" indent="-171450">
              <a:buFont typeface="Arial" panose="020B0604020202020204" pitchFamily="34" charset="0"/>
              <a:buChar char="•"/>
            </a:pPr>
            <a:r>
              <a:rPr lang="fr-FR" sz="1000" dirty="0"/>
              <a:t>des fonctionnalités de sécurité intégrées, </a:t>
            </a:r>
          </a:p>
          <a:p>
            <a:pPr marL="171450" indent="-171450">
              <a:buFont typeface="Arial" panose="020B0604020202020204" pitchFamily="34" charset="0"/>
              <a:buChar char="•"/>
            </a:pPr>
            <a:r>
              <a:rPr lang="fr-FR" sz="1000" dirty="0"/>
              <a:t>la possibilité d'utiliser Virtual </a:t>
            </a:r>
            <a:r>
              <a:rPr lang="fr-FR" sz="1000" dirty="0" err="1"/>
              <a:t>Private</a:t>
            </a:r>
            <a:r>
              <a:rPr lang="fr-FR" sz="1000" dirty="0"/>
              <a:t> Cloud (</a:t>
            </a:r>
            <a:r>
              <a:rPr lang="fr-FR" sz="1000" b="1" dirty="0"/>
              <a:t>VPC</a:t>
            </a:r>
            <a:r>
              <a:rPr lang="fr-FR" sz="1000" dirty="0"/>
              <a:t>), </a:t>
            </a:r>
          </a:p>
          <a:p>
            <a:pPr marL="171450" indent="-171450">
              <a:buFont typeface="Arial" panose="020B0604020202020204" pitchFamily="34" charset="0"/>
              <a:buChar char="•"/>
            </a:pPr>
            <a:r>
              <a:rPr lang="fr-FR" sz="1000" dirty="0"/>
              <a:t>AWS Identity and Access Management (</a:t>
            </a:r>
            <a:r>
              <a:rPr lang="fr-FR" sz="1000" b="1" dirty="0"/>
              <a:t>IAM</a:t>
            </a:r>
            <a:r>
              <a:rPr lang="fr-FR" sz="1000" dirty="0"/>
              <a:t>) pour le contrôle d'accès.</a:t>
            </a:r>
          </a:p>
          <a:p>
            <a:pPr marL="171450" indent="-171450">
              <a:buFont typeface="Arial" panose="020B0604020202020204" pitchFamily="34" charset="0"/>
              <a:buChar char="•"/>
            </a:pPr>
            <a:endParaRPr lang="fr-FR" sz="1000" dirty="0"/>
          </a:p>
          <a:p>
            <a:pPr marL="171450" indent="-171450">
              <a:buFont typeface="Arial" panose="020B0604020202020204" pitchFamily="34" charset="0"/>
              <a:buChar char="•"/>
            </a:pPr>
            <a:endParaRPr lang="fr-FR" sz="1000" dirty="0"/>
          </a:p>
          <a:p>
            <a:r>
              <a:rPr lang="fr-FR" sz="1000" b="1" dirty="0"/>
              <a:t>Facilité d'Utilisation </a:t>
            </a:r>
            <a:r>
              <a:rPr lang="fr-FR" sz="1000" dirty="0"/>
              <a:t>: </a:t>
            </a:r>
          </a:p>
          <a:p>
            <a:pPr marL="171450" indent="-171450">
              <a:buFont typeface="Arial" panose="020B0604020202020204" pitchFamily="34" charset="0"/>
              <a:buChar char="•"/>
            </a:pPr>
            <a:r>
              <a:rPr lang="fr-FR" sz="1000" dirty="0"/>
              <a:t>des fonctionnalités de gestion simplifiées via l'interface </a:t>
            </a:r>
            <a:r>
              <a:rPr lang="fr-FR" sz="1000" b="1" dirty="0"/>
              <a:t>AWS Management Console</a:t>
            </a:r>
            <a:r>
              <a:rPr lang="fr-FR" sz="1000" dirty="0"/>
              <a:t>, l'interface de ligne de commande AWS (</a:t>
            </a:r>
            <a:r>
              <a:rPr lang="fr-FR" sz="1000" b="1" dirty="0"/>
              <a:t>AWS CLI</a:t>
            </a:r>
            <a:r>
              <a:rPr lang="fr-FR" sz="1000" dirty="0"/>
              <a:t>) et des </a:t>
            </a:r>
            <a:r>
              <a:rPr lang="fr-FR" sz="1000" b="1" dirty="0"/>
              <a:t>API</a:t>
            </a:r>
            <a:r>
              <a:rPr lang="fr-FR" sz="1000" dirty="0"/>
              <a:t>, </a:t>
            </a:r>
          </a:p>
          <a:p>
            <a:pPr marL="171450" indent="-171450">
              <a:buFont typeface="Arial" panose="020B0604020202020204" pitchFamily="34" charset="0"/>
              <a:buChar char="•"/>
            </a:pPr>
            <a:r>
              <a:rPr lang="fr-FR" sz="1000" dirty="0"/>
              <a:t>facilitant le déploiement et la surveillance des clusters.</a:t>
            </a:r>
          </a:p>
          <a:p>
            <a:endParaRPr lang="fr-FR" sz="1000" dirty="0"/>
          </a:p>
        </p:txBody>
      </p:sp>
      <p:pic>
        <p:nvPicPr>
          <p:cNvPr id="6146" name="Picture 2" descr="Optimize Your AWS S3 Performance. AWS S3 provides a great performance. It…  | by Sakshi Khandelwal | AWS in Plain English">
            <a:extLst>
              <a:ext uri="{FF2B5EF4-FFF2-40B4-BE49-F238E27FC236}">
                <a16:creationId xmlns:a16="http://schemas.microsoft.com/office/drawing/2014/main" id="{644589C8-41B9-F1DE-B61C-BC605D9BD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428750"/>
            <a:ext cx="1228725" cy="7870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descr="Amazon VPC | AWS Cheat Sheet">
            <a:extLst>
              <a:ext uri="{FF2B5EF4-FFF2-40B4-BE49-F238E27FC236}">
                <a16:creationId xmlns:a16="http://schemas.microsoft.com/office/drawing/2014/main" id="{C7BE667D-7F96-75A3-D91E-1EA13CA7E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647950"/>
            <a:ext cx="1590675" cy="795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50" name="Picture 6" descr="AWS IAM | AWS Cheat Sheet">
            <a:extLst>
              <a:ext uri="{FF2B5EF4-FFF2-40B4-BE49-F238E27FC236}">
                <a16:creationId xmlns:a16="http://schemas.microsoft.com/office/drawing/2014/main" id="{FF877F63-3749-2B38-27EF-681729739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2647950"/>
            <a:ext cx="1600200" cy="800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152" name="Picture 8" descr="What Is AWS Management Console?">
            <a:extLst>
              <a:ext uri="{FF2B5EF4-FFF2-40B4-BE49-F238E27FC236}">
                <a16:creationId xmlns:a16="http://schemas.microsoft.com/office/drawing/2014/main" id="{0D2DD1A6-4962-2D39-884E-643B465AD3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3726214"/>
            <a:ext cx="1668236" cy="93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0930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14" name="ZoneTexte 13">
            <a:extLst>
              <a:ext uri="{FF2B5EF4-FFF2-40B4-BE49-F238E27FC236}">
                <a16:creationId xmlns:a16="http://schemas.microsoft.com/office/drawing/2014/main" id="{94AED87A-459C-F9C3-A11C-9E43EDEB8E5A}"/>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Les étapes</a:t>
            </a:r>
          </a:p>
        </p:txBody>
      </p:sp>
      <p:pic>
        <p:nvPicPr>
          <p:cNvPr id="8" name="Image 7">
            <a:extLst>
              <a:ext uri="{FF2B5EF4-FFF2-40B4-BE49-F238E27FC236}">
                <a16:creationId xmlns:a16="http://schemas.microsoft.com/office/drawing/2014/main" id="{F5A32244-2959-E6A8-D35F-B807C7981F3D}"/>
              </a:ext>
            </a:extLst>
          </p:cNvPr>
          <p:cNvPicPr>
            <a:picLocks noChangeAspect="1"/>
          </p:cNvPicPr>
          <p:nvPr/>
        </p:nvPicPr>
        <p:blipFill>
          <a:blip r:embed="rId3"/>
          <a:stretch>
            <a:fillRect/>
          </a:stretch>
        </p:blipFill>
        <p:spPr>
          <a:xfrm>
            <a:off x="152400" y="1123950"/>
            <a:ext cx="8534400" cy="36262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50" name="Picture 2" descr="Table 2 from MobileNetV2: Inverted Residuals and Linear Bottlenecks |  Semantic Scholar">
            <a:extLst>
              <a:ext uri="{FF2B5EF4-FFF2-40B4-BE49-F238E27FC236}">
                <a16:creationId xmlns:a16="http://schemas.microsoft.com/office/drawing/2014/main" id="{58F71561-2BED-FB17-90F8-B11676FB0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4019550"/>
            <a:ext cx="977515" cy="76200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4612AE6D-636B-B1D2-2747-DB46EBA61AD7}"/>
              </a:ext>
            </a:extLst>
          </p:cNvPr>
          <p:cNvPicPr>
            <a:picLocks noChangeAspect="1"/>
          </p:cNvPicPr>
          <p:nvPr/>
        </p:nvPicPr>
        <p:blipFill>
          <a:blip r:embed="rId5"/>
          <a:stretch>
            <a:fillRect/>
          </a:stretch>
        </p:blipFill>
        <p:spPr>
          <a:xfrm>
            <a:off x="6705527" y="3943350"/>
            <a:ext cx="838273" cy="228600"/>
          </a:xfrm>
          <a:prstGeom prst="rect">
            <a:avLst/>
          </a:prstGeom>
          <a:ln>
            <a:noFill/>
          </a:ln>
          <a:effectLst>
            <a:outerShdw blurRad="292100" dist="139700" dir="2700000" algn="tl" rotWithShape="0">
              <a:srgbClr val="333333">
                <a:alpha val="65000"/>
              </a:srgbClr>
            </a:outerShdw>
          </a:effectLst>
        </p:spPr>
      </p:pic>
      <p:sp>
        <p:nvSpPr>
          <p:cNvPr id="4" name="ZoneTexte 3">
            <a:extLst>
              <a:ext uri="{FF2B5EF4-FFF2-40B4-BE49-F238E27FC236}">
                <a16:creationId xmlns:a16="http://schemas.microsoft.com/office/drawing/2014/main" id="{F49D3100-D7CB-9766-5B16-95E41525AC27}"/>
              </a:ext>
            </a:extLst>
          </p:cNvPr>
          <p:cNvSpPr txBox="1"/>
          <p:nvPr/>
        </p:nvSpPr>
        <p:spPr>
          <a:xfrm>
            <a:off x="6629400" y="2876550"/>
            <a:ext cx="1295400" cy="1107996"/>
          </a:xfrm>
          <a:prstGeom prst="rect">
            <a:avLst/>
          </a:prstGeom>
          <a:noFill/>
          <a:ln w="28575">
            <a:solidFill>
              <a:srgbClr val="92D050"/>
            </a:solidFill>
          </a:ln>
        </p:spPr>
        <p:txBody>
          <a:bodyPr wrap="square">
            <a:spAutoFit/>
          </a:bodyPr>
          <a:lstStyle/>
          <a:p>
            <a:r>
              <a:rPr lang="fr-FR" sz="1100" dirty="0">
                <a:solidFill>
                  <a:schemeClr val="accent1">
                    <a:lumMod val="50000"/>
                  </a:schemeClr>
                </a:solidFill>
              </a:rPr>
              <a:t>légèreté et sa rapidité d'exécution </a:t>
            </a:r>
          </a:p>
          <a:p>
            <a:r>
              <a:rPr lang="fr-FR" sz="1100" dirty="0">
                <a:solidFill>
                  <a:schemeClr val="accent1">
                    <a:lumMod val="50000"/>
                  </a:schemeClr>
                </a:solidFill>
              </a:rPr>
              <a:t>la faible dimension de son vecteur en sortie</a:t>
            </a:r>
          </a:p>
        </p:txBody>
      </p:sp>
    </p:spTree>
    <p:extLst>
      <p:ext uri="{BB962C8B-B14F-4D97-AF65-F5344CB8AC3E}">
        <p14:creationId xmlns:p14="http://schemas.microsoft.com/office/powerpoint/2010/main" val="202728066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tile tx="50800" ty="247650" sx="100000" sy="100000" flip="none" algn="tl"/>
        </a:blip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3" name="Zoom de résumé 2">
                <a:extLst>
                  <a:ext uri="{FF2B5EF4-FFF2-40B4-BE49-F238E27FC236}">
                    <a16:creationId xmlns:a16="http://schemas.microsoft.com/office/drawing/2014/main" id="{9ABEF826-7AAA-A4FF-D05A-4CB26521D7BA}"/>
                  </a:ext>
                </a:extLst>
              </p:cNvPr>
              <p:cNvGraphicFramePr>
                <a:graphicFrameLocks noChangeAspect="1"/>
              </p:cNvGraphicFramePr>
              <p:nvPr>
                <p:extLst>
                  <p:ext uri="{D42A27DB-BD31-4B8C-83A1-F6EECF244321}">
                    <p14:modId xmlns:p14="http://schemas.microsoft.com/office/powerpoint/2010/main" val="458359744"/>
                  </p:ext>
                </p:extLst>
              </p:nvPr>
            </p:nvGraphicFramePr>
            <p:xfrm>
              <a:off x="2514600" y="-38101"/>
              <a:ext cx="6629400" cy="5181601"/>
            </p:xfrm>
            <a:graphic>
              <a:graphicData uri="http://schemas.microsoft.com/office/powerpoint/2016/summaryzoom">
                <psuz:summaryZm>
                  <psuz:summaryZmObj sectionId="{D98D0053-95D8-41E8-9D0B-5AD5CCE99652}">
                    <psuz:zmPr id="{3300E927-CE93-441B-911D-4CC3DDE482E8}" transitionDur="1000">
                      <p166:blipFill xmlns:p166="http://schemas.microsoft.com/office/powerpoint/2016/6/main">
                        <a:blip r:embed="rId3"/>
                        <a:stretch>
                          <a:fillRect/>
                        </a:stretch>
                      </p166:blipFill>
                      <p166:spPr xmlns:p166="http://schemas.microsoft.com/office/powerpoint/2016/6/main">
                        <a:xfrm>
                          <a:off x="256889" y="241507"/>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4E93C5F4-8CC1-42A8-A2D3-FAE10CA405CF}">
                    <psuz:zmPr id="{C7BD7127-FF0E-4379-B080-66B562A51F1C}" transitionDur="1000">
                      <p166:blipFill xmlns:p166="http://schemas.microsoft.com/office/powerpoint/2016/6/main">
                        <a:blip r:embed="rId4"/>
                        <a:stretch>
                          <a:fillRect/>
                        </a:stretch>
                      </p166:blipFill>
                      <p166:spPr xmlns:p166="http://schemas.microsoft.com/office/powerpoint/2016/6/main">
                        <a:xfrm>
                          <a:off x="2320290" y="241507"/>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4C713195-502C-479C-A269-B3C04E321283}">
                    <psuz:zmPr id="{E368F892-E864-474F-8B72-AA6F4F7466B5}" transitionDur="1000">
                      <p166:blipFill xmlns:p166="http://schemas.microsoft.com/office/powerpoint/2016/6/main">
                        <a:blip r:embed="rId5"/>
                        <a:stretch>
                          <a:fillRect/>
                        </a:stretch>
                      </p166:blipFill>
                      <p166:spPr xmlns:p166="http://schemas.microsoft.com/office/powerpoint/2016/6/main">
                        <a:xfrm>
                          <a:off x="4383691" y="241507"/>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9A972384-4D46-4066-8282-F2AD16AF3174}">
                    <psuz:zmPr id="{D0D30CEB-90E3-4BD9-BD9C-3A093F7C3CCC}" transitionDur="1000">
                      <p166:blipFill xmlns:p166="http://schemas.microsoft.com/office/powerpoint/2016/6/main">
                        <a:blip r:embed="rId6"/>
                        <a:stretch>
                          <a:fillRect/>
                        </a:stretch>
                      </p166:blipFill>
                      <p166:spPr xmlns:p166="http://schemas.microsoft.com/office/powerpoint/2016/6/main">
                        <a:xfrm>
                          <a:off x="256889" y="1434799"/>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2C5EECC8-6195-491F-9971-621A87509F35}">
                    <psuz:zmPr id="{CBB906A9-3909-472A-A595-BF831F6081B8}" transitionDur="1000">
                      <p166:blipFill xmlns:p166="http://schemas.microsoft.com/office/powerpoint/2016/6/main">
                        <a:blip r:embed="rId7"/>
                        <a:stretch>
                          <a:fillRect/>
                        </a:stretch>
                      </p166:blipFill>
                      <p166:spPr xmlns:p166="http://schemas.microsoft.com/office/powerpoint/2016/6/main">
                        <a:xfrm>
                          <a:off x="2320290" y="1434799"/>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4B24A9DF-5610-4199-B84F-3986E99B6904}">
                    <psuz:zmPr id="{77ED0538-7BE4-4201-AD68-957DAA9685B0}" transitionDur="1000">
                      <p166:blipFill xmlns:p166="http://schemas.microsoft.com/office/powerpoint/2016/6/main">
                        <a:blip r:embed="rId8"/>
                        <a:stretch>
                          <a:fillRect/>
                        </a:stretch>
                      </p166:blipFill>
                      <p166:spPr xmlns:p166="http://schemas.microsoft.com/office/powerpoint/2016/6/main">
                        <a:xfrm>
                          <a:off x="4383691" y="1434799"/>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E5457BCA-FE17-4CF5-9F5D-AB072592504B}">
                    <psuz:zmPr id="{851225FC-C121-4AAD-B468-B420FF006D34}" transitionDur="1000">
                      <p166:blipFill xmlns:p166="http://schemas.microsoft.com/office/powerpoint/2016/6/main">
                        <a:blip r:embed="rId9"/>
                        <a:stretch>
                          <a:fillRect/>
                        </a:stretch>
                      </p166:blipFill>
                      <p166:spPr xmlns:p166="http://schemas.microsoft.com/office/powerpoint/2016/6/main">
                        <a:xfrm>
                          <a:off x="256889" y="2628091"/>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0909D4F9-A7EE-44B7-B888-FF2AEEC43FF6}">
                    <psuz:zmPr id="{3BA1AC71-FCD4-4A4F-835F-4D6F2EF8CFB1}" transitionDur="1000">
                      <p166:blipFill xmlns:p166="http://schemas.microsoft.com/office/powerpoint/2016/6/main">
                        <a:blip r:embed="rId10"/>
                        <a:stretch>
                          <a:fillRect/>
                        </a:stretch>
                      </p166:blipFill>
                      <p166:spPr xmlns:p166="http://schemas.microsoft.com/office/powerpoint/2016/6/main">
                        <a:xfrm>
                          <a:off x="2320290" y="2628091"/>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842A2960-0666-478A-8249-66AAB9997AE6}">
                    <psuz:zmPr id="{CDDE1EDC-5E24-4403-B10B-6415FD304309}" transitionDur="1000">
                      <p166:blipFill xmlns:p166="http://schemas.microsoft.com/office/powerpoint/2016/6/main">
                        <a:blip r:embed="rId11"/>
                        <a:stretch>
                          <a:fillRect/>
                        </a:stretch>
                      </p166:blipFill>
                      <p166:spPr xmlns:p166="http://schemas.microsoft.com/office/powerpoint/2016/6/main">
                        <a:xfrm>
                          <a:off x="4383691" y="2628091"/>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5E83A0E3-9E8F-4804-8F80-3779BD6BAA90}">
                    <psuz:zmPr id="{037EA6EB-FFF6-449D-B49D-9048374C4D1A}" transitionDur="1000">
                      <p166:blipFill xmlns:p166="http://schemas.microsoft.com/office/powerpoint/2016/6/main">
                        <a:blip r:embed="rId12"/>
                        <a:stretch>
                          <a:fillRect/>
                        </a:stretch>
                      </p166:blipFill>
                      <p166:spPr xmlns:p166="http://schemas.microsoft.com/office/powerpoint/2016/6/main">
                        <a:xfrm>
                          <a:off x="256889" y="3821383"/>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DCAD1D53-8D7A-4AA6-BA9D-CE25D9EA4F62}">
                    <psuz:zmPr id="{6F2AE4B5-2D55-4426-82A2-B211B8BC0A41}" transitionDur="1000">
                      <p166:blipFill xmlns:p166="http://schemas.microsoft.com/office/powerpoint/2016/6/main">
                        <a:blip r:embed="rId13"/>
                        <a:stretch>
                          <a:fillRect/>
                        </a:stretch>
                      </p166:blipFill>
                      <p166:spPr xmlns:p166="http://schemas.microsoft.com/office/powerpoint/2016/6/main">
                        <a:xfrm>
                          <a:off x="2320290" y="3821383"/>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summaryZmObj sectionId="{45E29A82-E6A7-4754-88B0-FCF385126705}">
                    <psuz:zmPr id="{0F1CACAD-18A3-4873-9FC0-BF37C281A322}" transitionDur="1000">
                      <p166:blipFill xmlns:p166="http://schemas.microsoft.com/office/powerpoint/2016/6/main">
                        <a:blip r:embed="rId14"/>
                        <a:stretch>
                          <a:fillRect/>
                        </a:stretch>
                      </p166:blipFill>
                      <p166:spPr xmlns:p166="http://schemas.microsoft.com/office/powerpoint/2016/6/main">
                        <a:xfrm>
                          <a:off x="4383691" y="3821383"/>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166:spPr>
                    </psuz:zmPr>
                  </psuz:summaryZmObj>
                  <psuz:gridLayout/>
                </psuz:summaryZm>
              </a:graphicData>
            </a:graphic>
          </p:graphicFrame>
        </mc:Choice>
        <mc:Fallback>
          <p:grpSp>
            <p:nvGrpSpPr>
              <p:cNvPr id="3" name="Zoom de résumé 2">
                <a:extLst>
                  <a:ext uri="{FF2B5EF4-FFF2-40B4-BE49-F238E27FC236}">
                    <a16:creationId xmlns:a16="http://schemas.microsoft.com/office/drawing/2014/main" id="{9ABEF826-7AAA-A4FF-D05A-4CB26521D7BA}"/>
                  </a:ext>
                </a:extLst>
              </p:cNvPr>
              <p:cNvGrpSpPr>
                <a:grpSpLocks noGrp="1" noUngrp="1" noRot="1" noChangeAspect="1" noMove="1" noResize="1"/>
              </p:cNvGrpSpPr>
              <p:nvPr/>
            </p:nvGrpSpPr>
            <p:grpSpPr>
              <a:xfrm>
                <a:off x="2514600" y="-38101"/>
                <a:ext cx="6629400" cy="5181601"/>
                <a:chOff x="2514600" y="-38101"/>
                <a:chExt cx="6629400" cy="5181601"/>
              </a:xfrm>
            </p:grpSpPr>
            <p:pic>
              <p:nvPicPr>
                <p:cNvPr id="2" name="Image 2">
                  <a:hlinkClick r:id="rId1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771489" y="203406"/>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4" name="Image 4">
                  <a:hlinkClick r:id="rId1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834890" y="203406"/>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5" name="Image 5">
                  <a:hlinkClick r:id="rId1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898291" y="203406"/>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6" name="Image 6">
                  <a:hlinkClick r:id="rId1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771489" y="1396698"/>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7" name="Image 7">
                  <a:hlinkClick r:id="rId1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834890" y="1396698"/>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8" name="Image 8">
                  <a:hlinkClick r:id="rId20"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898291" y="1396698"/>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9" name="Image 9">
                  <a:hlinkClick r:id="rId2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2771489" y="2589990"/>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10" name="Image 10">
                  <a:hlinkClick r:id="rId2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4834890" y="2589990"/>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11" name="Image 11">
                  <a:hlinkClick r:id="rId2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6898291" y="2589990"/>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12" name="Image 12">
                  <a:hlinkClick r:id="rId2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2771489" y="3783282"/>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13" name="Image 13">
                  <a:hlinkClick r:id="rId2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4834890" y="3783282"/>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pic>
              <p:nvPicPr>
                <p:cNvPr id="14" name="Image 14">
                  <a:hlinkClick r:id="rId26"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6898291" y="3783282"/>
                  <a:ext cx="1988820" cy="1118711"/>
                </a:xfrm>
                <a:prstGeom prst="rect">
                  <a:avLst/>
                </a:prstGeom>
                <a:ln w="3175">
                  <a:solidFill>
                    <a:prstClr val="ltGray"/>
                  </a:solidFill>
                </a:ln>
                <a:effectLst>
                  <a:glow rad="76200">
                    <a:schemeClr val="accent6">
                      <a:lumMod val="50000"/>
                    </a:schemeClr>
                  </a:glow>
                  <a:outerShdw blurRad="1270000" sx="81000" sy="81000" algn="ctr" rotWithShape="0">
                    <a:schemeClr val="accent6">
                      <a:lumMod val="50000"/>
                      <a:alpha val="46000"/>
                    </a:schemeClr>
                  </a:outerShdw>
                </a:effectLst>
              </p:spPr>
            </p:pic>
          </p:grpSp>
        </mc:Fallback>
      </mc:AlternateContent>
    </p:spTree>
    <p:extLst>
      <p:ext uri="{BB962C8B-B14F-4D97-AF65-F5344CB8AC3E}">
        <p14:creationId xmlns:p14="http://schemas.microsoft.com/office/powerpoint/2010/main" val="385692898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grpSp>
        <p:nvGrpSpPr>
          <p:cNvPr id="19" name="Groupe 18">
            <a:extLst>
              <a:ext uri="{FF2B5EF4-FFF2-40B4-BE49-F238E27FC236}">
                <a16:creationId xmlns:a16="http://schemas.microsoft.com/office/drawing/2014/main" id="{8827DF7C-41E8-35FC-AFD7-EF9883714593}"/>
              </a:ext>
            </a:extLst>
          </p:cNvPr>
          <p:cNvGrpSpPr/>
          <p:nvPr/>
        </p:nvGrpSpPr>
        <p:grpSpPr>
          <a:xfrm>
            <a:off x="1905000" y="666750"/>
            <a:ext cx="3886200" cy="304200"/>
            <a:chOff x="0" y="1788"/>
            <a:chExt cx="1981200" cy="304200"/>
          </a:xfrm>
        </p:grpSpPr>
        <p:sp>
          <p:nvSpPr>
            <p:cNvPr id="21" name="Rectangle : coins arrondis 20">
              <a:extLst>
                <a:ext uri="{FF2B5EF4-FFF2-40B4-BE49-F238E27FC236}">
                  <a16:creationId xmlns:a16="http://schemas.microsoft.com/office/drawing/2014/main" id="{17AED661-B363-0736-E270-087172D8D05C}"/>
                </a:ext>
              </a:extLst>
            </p:cNvPr>
            <p:cNvSpPr/>
            <p:nvPr/>
          </p:nvSpPr>
          <p:spPr>
            <a:xfrm>
              <a:off x="0" y="1788"/>
              <a:ext cx="1981200" cy="304200"/>
            </a:xfrm>
            <a:prstGeom prst="roundRect">
              <a:avLst/>
            </a:prstGeom>
            <a:ln>
              <a:solidFill>
                <a:srgbClr val="00B0F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2" name="Rectangle : coins arrondis 4">
              <a:extLst>
                <a:ext uri="{FF2B5EF4-FFF2-40B4-BE49-F238E27FC236}">
                  <a16:creationId xmlns:a16="http://schemas.microsoft.com/office/drawing/2014/main" id="{F9614863-C070-D2B1-1388-1A997C94147A}"/>
                </a:ext>
              </a:extLst>
            </p:cNvPr>
            <p:cNvSpPr txBox="1"/>
            <p:nvPr/>
          </p:nvSpPr>
          <p:spPr>
            <a:xfrm>
              <a:off x="14850" y="16638"/>
              <a:ext cx="1951500" cy="274500"/>
            </a:xfrm>
            <a:prstGeom prst="rect">
              <a:avLst/>
            </a:prstGeom>
            <a:ln>
              <a:solidFill>
                <a:srgbClr val="00B0F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r>
                <a:rPr lang="fr-FR" sz="1400" b="1" i="0" dirty="0">
                  <a:solidFill>
                    <a:srgbClr val="000000"/>
                  </a:solidFill>
                  <a:effectLst/>
                  <a:latin typeface="Helvetica Neue"/>
                </a:rPr>
                <a:t>1. Créer un cluster</a:t>
              </a:r>
            </a:p>
            <a:p>
              <a:pPr algn="ctr"/>
              <a:endParaRPr lang="fr-FR" b="1" i="0" dirty="0">
                <a:solidFill>
                  <a:srgbClr val="000000"/>
                </a:solidFill>
                <a:effectLst/>
                <a:latin typeface="Helvetica Neue"/>
              </a:endParaRPr>
            </a:p>
            <a:p>
              <a:r>
                <a:rPr lang="fr-FR" sz="1200" b="1" dirty="0"/>
                <a:t> </a:t>
              </a:r>
            </a:p>
          </p:txBody>
        </p:sp>
      </p:grpSp>
      <p:sp>
        <p:nvSpPr>
          <p:cNvPr id="2" name="ZoneTexte 1">
            <a:extLst>
              <a:ext uri="{FF2B5EF4-FFF2-40B4-BE49-F238E27FC236}">
                <a16:creationId xmlns:a16="http://schemas.microsoft.com/office/drawing/2014/main" id="{48AF65B6-F84B-99FE-D0A3-F527367A8ED4}"/>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pic>
        <p:nvPicPr>
          <p:cNvPr id="3" name="Image 2">
            <a:extLst>
              <a:ext uri="{FF2B5EF4-FFF2-40B4-BE49-F238E27FC236}">
                <a16:creationId xmlns:a16="http://schemas.microsoft.com/office/drawing/2014/main" id="{38066FC7-EF64-F423-C51C-E207A45F5955}"/>
              </a:ext>
            </a:extLst>
          </p:cNvPr>
          <p:cNvPicPr>
            <a:picLocks noChangeAspect="1"/>
          </p:cNvPicPr>
          <p:nvPr/>
        </p:nvPicPr>
        <p:blipFill>
          <a:blip r:embed="rId3"/>
          <a:stretch>
            <a:fillRect/>
          </a:stretch>
        </p:blipFill>
        <p:spPr>
          <a:xfrm>
            <a:off x="2590800" y="1047750"/>
            <a:ext cx="6096000" cy="1066800"/>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9B336816-8F6B-75D4-7BB8-D6BF2757E126}"/>
              </a:ext>
            </a:extLst>
          </p:cNvPr>
          <p:cNvPicPr>
            <a:picLocks noChangeAspect="1"/>
          </p:cNvPicPr>
          <p:nvPr/>
        </p:nvPicPr>
        <p:blipFill>
          <a:blip r:embed="rId4"/>
          <a:stretch>
            <a:fillRect/>
          </a:stretch>
        </p:blipFill>
        <p:spPr>
          <a:xfrm>
            <a:off x="30480" y="666750"/>
            <a:ext cx="1748208" cy="4114800"/>
          </a:xfrm>
          <a:prstGeom prst="rect">
            <a:avLst/>
          </a:prstGeom>
        </p:spPr>
      </p:pic>
      <p:grpSp>
        <p:nvGrpSpPr>
          <p:cNvPr id="6" name="Groupe 5">
            <a:extLst>
              <a:ext uri="{FF2B5EF4-FFF2-40B4-BE49-F238E27FC236}">
                <a16:creationId xmlns:a16="http://schemas.microsoft.com/office/drawing/2014/main" id="{04004863-0A56-0E58-3011-D0315FE3B7B3}"/>
              </a:ext>
            </a:extLst>
          </p:cNvPr>
          <p:cNvGrpSpPr/>
          <p:nvPr/>
        </p:nvGrpSpPr>
        <p:grpSpPr>
          <a:xfrm>
            <a:off x="5105400" y="2266950"/>
            <a:ext cx="3886200" cy="304200"/>
            <a:chOff x="0" y="1788"/>
            <a:chExt cx="1981200" cy="304200"/>
          </a:xfrm>
        </p:grpSpPr>
        <p:sp>
          <p:nvSpPr>
            <p:cNvPr id="7" name="Rectangle : coins arrondis 6">
              <a:extLst>
                <a:ext uri="{FF2B5EF4-FFF2-40B4-BE49-F238E27FC236}">
                  <a16:creationId xmlns:a16="http://schemas.microsoft.com/office/drawing/2014/main" id="{A7DB2F07-1A12-4946-9041-9B8D3DEB62B2}"/>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8" name="Rectangle : coins arrondis 4">
              <a:extLst>
                <a:ext uri="{FF2B5EF4-FFF2-40B4-BE49-F238E27FC236}">
                  <a16:creationId xmlns:a16="http://schemas.microsoft.com/office/drawing/2014/main" id="{C93337A7-C2AE-C2D0-5050-F513B0D33497}"/>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r>
                <a:rPr lang="fr-FR" sz="1400" b="1" i="0" dirty="0">
                  <a:solidFill>
                    <a:srgbClr val="000000"/>
                  </a:solidFill>
                  <a:effectLst/>
                  <a:latin typeface="Helvetica Neue"/>
                </a:rPr>
                <a:t>2. Configuration des logiciels</a:t>
              </a:r>
            </a:p>
            <a:p>
              <a:pPr algn="ctr"/>
              <a:endParaRPr lang="fr-FR" b="1" i="0" dirty="0">
                <a:solidFill>
                  <a:srgbClr val="000000"/>
                </a:solidFill>
                <a:effectLst/>
                <a:latin typeface="Helvetica Neue"/>
              </a:endParaRPr>
            </a:p>
            <a:p>
              <a:r>
                <a:rPr lang="fr-FR" sz="1200" b="1" dirty="0"/>
                <a:t> </a:t>
              </a:r>
            </a:p>
          </p:txBody>
        </p:sp>
      </p:grpSp>
      <p:pic>
        <p:nvPicPr>
          <p:cNvPr id="9" name="Image 8">
            <a:extLst>
              <a:ext uri="{FF2B5EF4-FFF2-40B4-BE49-F238E27FC236}">
                <a16:creationId xmlns:a16="http://schemas.microsoft.com/office/drawing/2014/main" id="{DC305CDC-477D-EB10-4B00-8FEB381E5EF5}"/>
              </a:ext>
            </a:extLst>
          </p:cNvPr>
          <p:cNvPicPr>
            <a:picLocks noChangeAspect="1"/>
          </p:cNvPicPr>
          <p:nvPr/>
        </p:nvPicPr>
        <p:blipFill>
          <a:blip r:embed="rId5"/>
          <a:stretch>
            <a:fillRect/>
          </a:stretch>
        </p:blipFill>
        <p:spPr>
          <a:xfrm>
            <a:off x="5410200" y="2800350"/>
            <a:ext cx="3352800" cy="222686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008DA005-8298-FB8F-AA3C-FA37D55C318E}"/>
              </a:ext>
            </a:extLst>
          </p:cNvPr>
          <p:cNvSpPr/>
          <p:nvPr/>
        </p:nvSpPr>
        <p:spPr>
          <a:xfrm>
            <a:off x="30480" y="4019550"/>
            <a:ext cx="1600200"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491D393C-EB27-7B22-8B2F-644D25D0D43B}"/>
              </a:ext>
            </a:extLst>
          </p:cNvPr>
          <p:cNvSpPr/>
          <p:nvPr/>
        </p:nvSpPr>
        <p:spPr>
          <a:xfrm>
            <a:off x="7772400" y="1123950"/>
            <a:ext cx="914400" cy="3810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11AD924C-A1D4-E7DB-315A-7938991503A7}"/>
              </a:ext>
            </a:extLst>
          </p:cNvPr>
          <p:cNvSpPr txBox="1"/>
          <p:nvPr/>
        </p:nvSpPr>
        <p:spPr>
          <a:xfrm>
            <a:off x="1828800" y="2343150"/>
            <a:ext cx="3124200" cy="2631490"/>
          </a:xfrm>
          <a:prstGeom prst="rect">
            <a:avLst/>
          </a:prstGeom>
          <a:solidFill>
            <a:schemeClr val="bg1">
              <a:lumMod val="85000"/>
            </a:schemeClr>
          </a:solidFill>
          <a:ln>
            <a:solidFill>
              <a:schemeClr val="tx1"/>
            </a:solidFill>
          </a:ln>
        </p:spPr>
        <p:txBody>
          <a:bodyPr wrap="square">
            <a:spAutoFit/>
          </a:bodyPr>
          <a:lstStyle/>
          <a:p>
            <a:r>
              <a:rPr lang="fr-FR" sz="900" b="1" dirty="0"/>
              <a:t>région Paris </a:t>
            </a:r>
            <a:r>
              <a:rPr lang="fr-FR" sz="800" dirty="0"/>
              <a:t>(eu-west-3) avantages :</a:t>
            </a:r>
          </a:p>
          <a:p>
            <a:endParaRPr lang="fr-FR" sz="800" b="1" dirty="0"/>
          </a:p>
          <a:p>
            <a:r>
              <a:rPr lang="fr-FR" sz="900" b="1" dirty="0"/>
              <a:t>-Conformité au RGPD </a:t>
            </a:r>
            <a:r>
              <a:rPr lang="fr-FR" sz="800" dirty="0"/>
              <a:t>: </a:t>
            </a:r>
          </a:p>
          <a:p>
            <a:r>
              <a:rPr lang="fr-FR" sz="800" dirty="0"/>
              <a:t>une région située dans l'Union européenne, ce qui peut faciliter la conformité au Règlement Général sur la Protection des Données (RGPD) en limitant les transferts de données en dehors de l’UE.</a:t>
            </a:r>
          </a:p>
          <a:p>
            <a:endParaRPr lang="fr-FR" sz="800" dirty="0"/>
          </a:p>
          <a:p>
            <a:r>
              <a:rPr lang="fr-FR" sz="900" b="1" dirty="0"/>
              <a:t>-Latence Réduite , Meilleure Performance,</a:t>
            </a:r>
          </a:p>
          <a:p>
            <a:endParaRPr lang="fr-FR" sz="800" dirty="0"/>
          </a:p>
          <a:p>
            <a:r>
              <a:rPr lang="fr-FR" sz="900" b="1" dirty="0"/>
              <a:t>-Facilité de Gestion </a:t>
            </a:r>
            <a:r>
              <a:rPr lang="fr-FR" sz="800" dirty="0"/>
              <a:t>: </a:t>
            </a:r>
          </a:p>
          <a:p>
            <a:pPr marL="171450" indent="-171450">
              <a:buFont typeface="Arial" panose="020B0604020202020204" pitchFamily="34" charset="0"/>
              <a:buChar char="•"/>
            </a:pPr>
            <a:r>
              <a:rPr lang="fr-FR" sz="800" dirty="0"/>
              <a:t>peut faciliter la gestion et la surveillance des ressources cloud. </a:t>
            </a:r>
          </a:p>
          <a:p>
            <a:pPr marL="171450" indent="-171450">
              <a:buFont typeface="Arial" panose="020B0604020202020204" pitchFamily="34" charset="0"/>
              <a:buChar char="•"/>
            </a:pPr>
            <a:r>
              <a:rPr lang="fr-FR" sz="800" dirty="0"/>
              <a:t>De plus, le support client AWS pourrait être plus adapté aux heures locales.</a:t>
            </a:r>
          </a:p>
          <a:p>
            <a:endParaRPr lang="fr-FR" sz="800" dirty="0"/>
          </a:p>
          <a:p>
            <a:r>
              <a:rPr lang="fr-FR" sz="900" b="1" dirty="0"/>
              <a:t>-Continuité des Activités </a:t>
            </a:r>
            <a:r>
              <a:rPr lang="fr-FR" sz="800" dirty="0"/>
              <a:t>: En cas d'incident ou de catastrophe, le fait d'avoir vos ressources dans une région proche peut faciliter la continuité des activités et la reprise après sinistre.</a:t>
            </a:r>
          </a:p>
        </p:txBody>
      </p:sp>
      <p:sp>
        <p:nvSpPr>
          <p:cNvPr id="13" name="Rectangle 12">
            <a:extLst>
              <a:ext uri="{FF2B5EF4-FFF2-40B4-BE49-F238E27FC236}">
                <a16:creationId xmlns:a16="http://schemas.microsoft.com/office/drawing/2014/main" id="{6D972DD7-962C-8036-A583-4022DCA91F75}"/>
              </a:ext>
            </a:extLst>
          </p:cNvPr>
          <p:cNvSpPr/>
          <p:nvPr/>
        </p:nvSpPr>
        <p:spPr>
          <a:xfrm>
            <a:off x="5410200" y="3257550"/>
            <a:ext cx="990600" cy="152400"/>
          </a:xfrm>
          <a:prstGeom prst="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id="{2204B0C0-09E9-6111-8A6B-8320F457EA77}"/>
              </a:ext>
            </a:extLst>
          </p:cNvPr>
          <p:cNvSpPr/>
          <p:nvPr/>
        </p:nvSpPr>
        <p:spPr>
          <a:xfrm>
            <a:off x="5410200" y="3562350"/>
            <a:ext cx="990600" cy="152400"/>
          </a:xfrm>
          <a:prstGeom prst="rect">
            <a:avLst/>
          </a:prstGeom>
          <a:noFill/>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6" name="Ellipse 15">
            <a:extLst>
              <a:ext uri="{FF2B5EF4-FFF2-40B4-BE49-F238E27FC236}">
                <a16:creationId xmlns:a16="http://schemas.microsoft.com/office/drawing/2014/main" id="{9A9B0D85-2985-A268-08AA-3F274AFCC8E5}"/>
              </a:ext>
            </a:extLst>
          </p:cNvPr>
          <p:cNvSpPr/>
          <p:nvPr/>
        </p:nvSpPr>
        <p:spPr>
          <a:xfrm>
            <a:off x="8153400" y="3714750"/>
            <a:ext cx="5334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24212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2" grpId="0" animBg="1"/>
      <p:bldP spid="13" grpId="0" animBg="1"/>
      <p:bldP spid="14"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22"/>
        <p:cNvGrpSpPr/>
        <p:nvPr/>
      </p:nvGrpSpPr>
      <p:grpSpPr>
        <a:xfrm>
          <a:off x="0" y="0"/>
          <a:ext cx="0" cy="0"/>
          <a:chOff x="0" y="0"/>
          <a:chExt cx="0" cy="0"/>
        </a:xfrm>
      </p:grpSpPr>
      <p:graphicFrame>
        <p:nvGraphicFramePr>
          <p:cNvPr id="2" name="Diagramme 1">
            <a:extLst>
              <a:ext uri="{FF2B5EF4-FFF2-40B4-BE49-F238E27FC236}">
                <a16:creationId xmlns:a16="http://schemas.microsoft.com/office/drawing/2014/main" id="{8932BA2A-3101-A608-83B6-47EB2E5344A6}"/>
              </a:ext>
            </a:extLst>
          </p:cNvPr>
          <p:cNvGraphicFramePr/>
          <p:nvPr>
            <p:extLst>
              <p:ext uri="{D42A27DB-BD31-4B8C-83A1-F6EECF244321}">
                <p14:modId xmlns:p14="http://schemas.microsoft.com/office/powerpoint/2010/main" val="573397613"/>
              </p:ext>
            </p:extLst>
          </p:nvPr>
        </p:nvGraphicFramePr>
        <p:xfrm>
          <a:off x="609600" y="590550"/>
          <a:ext cx="6781800" cy="4437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ZoneTexte 3">
            <a:extLst>
              <a:ext uri="{FF2B5EF4-FFF2-40B4-BE49-F238E27FC236}">
                <a16:creationId xmlns:a16="http://schemas.microsoft.com/office/drawing/2014/main" id="{14425EE6-249C-89CE-6EFF-3CC038CF06CB}"/>
              </a:ext>
            </a:extLst>
          </p:cNvPr>
          <p:cNvSpPr txBox="1"/>
          <p:nvPr/>
        </p:nvSpPr>
        <p:spPr>
          <a:xfrm>
            <a:off x="304800" y="285750"/>
            <a:ext cx="2057400" cy="523220"/>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r>
              <a:rPr lang="fr-FR" sz="2800" b="1" dirty="0">
                <a:solidFill>
                  <a:schemeClr val="accent5">
                    <a:lumMod val="75000"/>
                  </a:schemeClr>
                </a:solidFill>
              </a:rPr>
              <a:t>Sommaire</a:t>
            </a:r>
            <a:endParaRPr lang="fr-FR" sz="1400" b="1" dirty="0">
              <a:solidFill>
                <a:schemeClr val="accent5">
                  <a:lumMod val="75000"/>
                </a:schemeClr>
              </a:solidFill>
            </a:endParaRPr>
          </a:p>
        </p:txBody>
      </p:sp>
    </p:spTree>
    <p:extLst>
      <p:ext uri="{BB962C8B-B14F-4D97-AF65-F5344CB8AC3E}">
        <p14:creationId xmlns:p14="http://schemas.microsoft.com/office/powerpoint/2010/main" val="151420658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937"/>
        <p:cNvGrpSpPr/>
        <p:nvPr/>
      </p:nvGrpSpPr>
      <p:grpSpPr>
        <a:xfrm>
          <a:off x="0" y="0"/>
          <a:ext cx="0" cy="0"/>
          <a:chOff x="0" y="0"/>
          <a:chExt cx="0" cy="0"/>
        </a:xfrm>
      </p:grpSpPr>
      <p:pic>
        <p:nvPicPr>
          <p:cNvPr id="3" name="Image 2">
            <a:extLst>
              <a:ext uri="{FF2B5EF4-FFF2-40B4-BE49-F238E27FC236}">
                <a16:creationId xmlns:a16="http://schemas.microsoft.com/office/drawing/2014/main" id="{28BBA82F-A9F8-568E-C5F7-73526ED8C5E7}"/>
              </a:ext>
            </a:extLst>
          </p:cNvPr>
          <p:cNvPicPr>
            <a:picLocks noChangeAspect="1"/>
          </p:cNvPicPr>
          <p:nvPr/>
        </p:nvPicPr>
        <p:blipFill>
          <a:blip r:embed="rId3"/>
          <a:stretch>
            <a:fillRect/>
          </a:stretch>
        </p:blipFill>
        <p:spPr>
          <a:xfrm>
            <a:off x="381000" y="2419350"/>
            <a:ext cx="3657600" cy="1496977"/>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38870A6C-2416-7C90-1EF6-672086562925}"/>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12" name="Groupe 11">
            <a:extLst>
              <a:ext uri="{FF2B5EF4-FFF2-40B4-BE49-F238E27FC236}">
                <a16:creationId xmlns:a16="http://schemas.microsoft.com/office/drawing/2014/main" id="{1612CE32-ECAC-1227-AA0A-2E0FBDEE32AF}"/>
              </a:ext>
            </a:extLst>
          </p:cNvPr>
          <p:cNvGrpSpPr/>
          <p:nvPr/>
        </p:nvGrpSpPr>
        <p:grpSpPr>
          <a:xfrm>
            <a:off x="381000" y="666750"/>
            <a:ext cx="3886200" cy="304200"/>
            <a:chOff x="0" y="1788"/>
            <a:chExt cx="1981200" cy="304200"/>
          </a:xfrm>
        </p:grpSpPr>
        <p:sp>
          <p:nvSpPr>
            <p:cNvPr id="13" name="Rectangle : coins arrondis 12">
              <a:extLst>
                <a:ext uri="{FF2B5EF4-FFF2-40B4-BE49-F238E27FC236}">
                  <a16:creationId xmlns:a16="http://schemas.microsoft.com/office/drawing/2014/main" id="{A8B84D93-592E-077F-14CB-549ADBB8FADB}"/>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4" name="Rectangle : coins arrondis 4">
              <a:extLst>
                <a:ext uri="{FF2B5EF4-FFF2-40B4-BE49-F238E27FC236}">
                  <a16:creationId xmlns:a16="http://schemas.microsoft.com/office/drawing/2014/main" id="{07626945-AB7F-0E62-06F3-CDFFFADD723D}"/>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r>
                <a:rPr lang="fr-FR" b="1" dirty="0">
                  <a:solidFill>
                    <a:srgbClr val="000000"/>
                  </a:solidFill>
                  <a:latin typeface="Helvetica Neue"/>
                </a:rPr>
                <a:t>3</a:t>
              </a:r>
              <a:r>
                <a:rPr lang="fr-FR" sz="1400" b="1" i="0" dirty="0">
                  <a:solidFill>
                    <a:srgbClr val="000000"/>
                  </a:solidFill>
                  <a:effectLst/>
                  <a:latin typeface="Helvetica Neue"/>
                </a:rPr>
                <a:t>. Modifier les paramètres du logiciel</a:t>
              </a:r>
            </a:p>
            <a:p>
              <a:pPr algn="ct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sp>
        <p:nvSpPr>
          <p:cNvPr id="17" name="ZoneTexte 16">
            <a:extLst>
              <a:ext uri="{FF2B5EF4-FFF2-40B4-BE49-F238E27FC236}">
                <a16:creationId xmlns:a16="http://schemas.microsoft.com/office/drawing/2014/main" id="{C07401B2-935B-3E22-B99C-1E3E4B2646EE}"/>
              </a:ext>
            </a:extLst>
          </p:cNvPr>
          <p:cNvSpPr txBox="1"/>
          <p:nvPr/>
        </p:nvSpPr>
        <p:spPr>
          <a:xfrm>
            <a:off x="381000" y="1098887"/>
            <a:ext cx="3810000" cy="1015663"/>
          </a:xfrm>
          <a:prstGeom prst="rect">
            <a:avLst/>
          </a:prstGeom>
          <a:solidFill>
            <a:schemeClr val="bg1">
              <a:lumMod val="85000"/>
            </a:schemeClr>
          </a:solidFill>
          <a:ln>
            <a:solidFill>
              <a:schemeClr val="tx2">
                <a:lumMod val="50000"/>
              </a:schemeClr>
            </a:solidFill>
          </a:ln>
        </p:spPr>
        <p:txBody>
          <a:bodyPr wrap="square">
            <a:spAutoFit/>
          </a:bodyPr>
          <a:lstStyle/>
          <a:p>
            <a:pPr marL="171450" indent="-171450">
              <a:buFont typeface="Arial" panose="020B0604020202020204" pitchFamily="34" charset="0"/>
              <a:buChar char="•"/>
            </a:pPr>
            <a:r>
              <a:rPr lang="fr-FR" sz="1000" dirty="0"/>
              <a:t>Personnaliser le paramétrage pour sauvegarder et ouvrir les notebooks directement sur Amazon S3 via </a:t>
            </a:r>
            <a:r>
              <a:rPr lang="fr-FR" sz="1000" b="1" dirty="0" err="1"/>
              <a:t>JupyterHub</a:t>
            </a:r>
            <a:r>
              <a:rPr lang="fr-FR" sz="1000" dirty="0"/>
              <a:t>,</a:t>
            </a:r>
          </a:p>
          <a:p>
            <a:pPr marL="171450" indent="-171450">
              <a:buFont typeface="Arial" panose="020B0604020202020204" pitchFamily="34" charset="0"/>
              <a:buChar char="•"/>
            </a:pPr>
            <a:endParaRPr lang="fr-FR" sz="1000" dirty="0"/>
          </a:p>
          <a:p>
            <a:pPr marL="171450" indent="-171450">
              <a:buFont typeface="Arial" panose="020B0604020202020204" pitchFamily="34" charset="0"/>
              <a:buChar char="•"/>
            </a:pPr>
            <a:r>
              <a:rPr lang="fr-FR" sz="1000" dirty="0"/>
              <a:t>Eviter ainsi les problématiques liées à l'espace disque de l'instance EC2.</a:t>
            </a:r>
          </a:p>
          <a:p>
            <a:endParaRPr lang="fr-FR" sz="1000" dirty="0"/>
          </a:p>
        </p:txBody>
      </p:sp>
      <p:grpSp>
        <p:nvGrpSpPr>
          <p:cNvPr id="18" name="Groupe 17">
            <a:extLst>
              <a:ext uri="{FF2B5EF4-FFF2-40B4-BE49-F238E27FC236}">
                <a16:creationId xmlns:a16="http://schemas.microsoft.com/office/drawing/2014/main" id="{74B8FB69-2B52-4A20-E862-8CD8D679C859}"/>
              </a:ext>
            </a:extLst>
          </p:cNvPr>
          <p:cNvGrpSpPr/>
          <p:nvPr/>
        </p:nvGrpSpPr>
        <p:grpSpPr>
          <a:xfrm>
            <a:off x="4953000" y="666750"/>
            <a:ext cx="3886200" cy="304200"/>
            <a:chOff x="0" y="1788"/>
            <a:chExt cx="1981200" cy="304200"/>
          </a:xfrm>
        </p:grpSpPr>
        <p:sp>
          <p:nvSpPr>
            <p:cNvPr id="19" name="Rectangle : coins arrondis 18">
              <a:extLst>
                <a:ext uri="{FF2B5EF4-FFF2-40B4-BE49-F238E27FC236}">
                  <a16:creationId xmlns:a16="http://schemas.microsoft.com/office/drawing/2014/main" id="{1893FE26-D9D8-E3A3-7140-794347A9EEB4}"/>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0" name="Rectangle : coins arrondis 4">
              <a:extLst>
                <a:ext uri="{FF2B5EF4-FFF2-40B4-BE49-F238E27FC236}">
                  <a16:creationId xmlns:a16="http://schemas.microsoft.com/office/drawing/2014/main" id="{C0CF71E2-D1B0-C980-294C-6B88BAE4390A}"/>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r>
                <a:rPr lang="fr-FR" b="1" dirty="0">
                  <a:solidFill>
                    <a:srgbClr val="000000"/>
                  </a:solidFill>
                  <a:latin typeface="Helvetica Neue"/>
                </a:rPr>
                <a:t>4</a:t>
              </a:r>
              <a:r>
                <a:rPr lang="fr-FR" sz="1400" b="1" i="0" dirty="0">
                  <a:solidFill>
                    <a:srgbClr val="000000"/>
                  </a:solidFill>
                  <a:effectLst/>
                  <a:latin typeface="Helvetica Neue"/>
                </a:rPr>
                <a:t>. Matériel</a:t>
              </a:r>
            </a:p>
            <a:p>
              <a:pPr algn="ct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sp>
        <p:nvSpPr>
          <p:cNvPr id="21" name="ZoneTexte 20">
            <a:extLst>
              <a:ext uri="{FF2B5EF4-FFF2-40B4-BE49-F238E27FC236}">
                <a16:creationId xmlns:a16="http://schemas.microsoft.com/office/drawing/2014/main" id="{EE70B264-B57D-04F0-2173-6A2824D2DE9D}"/>
              </a:ext>
            </a:extLst>
          </p:cNvPr>
          <p:cNvSpPr txBox="1"/>
          <p:nvPr/>
        </p:nvSpPr>
        <p:spPr>
          <a:xfrm>
            <a:off x="5029200" y="1097399"/>
            <a:ext cx="3733800" cy="1323439"/>
          </a:xfrm>
          <a:prstGeom prst="rect">
            <a:avLst/>
          </a:prstGeom>
          <a:solidFill>
            <a:schemeClr val="bg1">
              <a:lumMod val="85000"/>
            </a:schemeClr>
          </a:solidFill>
          <a:ln>
            <a:solidFill>
              <a:schemeClr val="tx2">
                <a:lumMod val="50000"/>
              </a:schemeClr>
            </a:solidFill>
          </a:ln>
        </p:spPr>
        <p:txBody>
          <a:bodyPr wrap="square">
            <a:spAutoFit/>
          </a:bodyPr>
          <a:lstStyle/>
          <a:p>
            <a:r>
              <a:rPr lang="fr-FR" sz="1000" dirty="0"/>
              <a:t>la sélection des instances :</a:t>
            </a:r>
          </a:p>
          <a:p>
            <a:endParaRPr lang="fr-FR" sz="1000" dirty="0"/>
          </a:p>
          <a:p>
            <a:pPr marL="171450" indent="-171450">
              <a:buFont typeface="Arial" panose="020B0604020202020204" pitchFamily="34" charset="0"/>
              <a:buChar char="•"/>
            </a:pPr>
            <a:r>
              <a:rPr lang="fr-FR" sz="1000" dirty="0"/>
              <a:t>Des instances de type </a:t>
            </a:r>
            <a:r>
              <a:rPr lang="fr-FR" sz="1000" b="1" dirty="0"/>
              <a:t>M5</a:t>
            </a:r>
            <a:r>
              <a:rPr lang="fr-FR" sz="1000" dirty="0"/>
              <a:t>, </a:t>
            </a:r>
          </a:p>
          <a:p>
            <a:r>
              <a:rPr lang="fr-FR" sz="1000" dirty="0"/>
              <a:t>     équilibrées et performantes.</a:t>
            </a:r>
          </a:p>
          <a:p>
            <a:pPr marL="171450" indent="-171450">
              <a:buFont typeface="Arial" panose="020B0604020202020204" pitchFamily="34" charset="0"/>
              <a:buChar char="•"/>
            </a:pPr>
            <a:r>
              <a:rPr lang="fr-FR" sz="1000" dirty="0"/>
              <a:t>Le type </a:t>
            </a:r>
            <a:r>
              <a:rPr lang="fr-FR" sz="1000" b="1" dirty="0" err="1"/>
              <a:t>xlarge</a:t>
            </a:r>
            <a:r>
              <a:rPr lang="fr-FR" sz="1000" dirty="0"/>
              <a:t>, </a:t>
            </a:r>
          </a:p>
          <a:p>
            <a:r>
              <a:rPr lang="fr-FR" sz="1000" dirty="0"/>
              <a:t>     l'option la plus économique parmi les disponibles.</a:t>
            </a:r>
          </a:p>
          <a:p>
            <a:pPr marL="171450" indent="-171450">
              <a:buFont typeface="Arial" panose="020B0604020202020204" pitchFamily="34" charset="0"/>
              <a:buChar char="•"/>
            </a:pPr>
            <a:r>
              <a:rPr lang="fr-FR" sz="1000" dirty="0"/>
              <a:t>Configurer </a:t>
            </a:r>
            <a:r>
              <a:rPr lang="fr-FR" sz="1000" b="1" dirty="0"/>
              <a:t>1 instance Maître </a:t>
            </a:r>
            <a:r>
              <a:rPr lang="fr-FR" sz="1000" dirty="0"/>
              <a:t>(Nœud primaire, le driver) et </a:t>
            </a:r>
            <a:r>
              <a:rPr lang="fr-FR" sz="1000" b="1" dirty="0"/>
              <a:t>2 instances Principales </a:t>
            </a:r>
            <a:r>
              <a:rPr lang="fr-FR" sz="1000" dirty="0"/>
              <a:t>(les </a:t>
            </a:r>
            <a:r>
              <a:rPr lang="fr-FR" sz="1000" dirty="0" err="1"/>
              <a:t>workeurs</a:t>
            </a:r>
            <a:r>
              <a:rPr lang="fr-FR" sz="1000" dirty="0"/>
              <a:t>)</a:t>
            </a:r>
          </a:p>
        </p:txBody>
      </p:sp>
      <p:pic>
        <p:nvPicPr>
          <p:cNvPr id="22" name="Image 21">
            <a:extLst>
              <a:ext uri="{FF2B5EF4-FFF2-40B4-BE49-F238E27FC236}">
                <a16:creationId xmlns:a16="http://schemas.microsoft.com/office/drawing/2014/main" id="{E53AE133-59BC-8409-67EF-9FEFFBADCC20}"/>
              </a:ext>
            </a:extLst>
          </p:cNvPr>
          <p:cNvPicPr>
            <a:picLocks noChangeAspect="1"/>
          </p:cNvPicPr>
          <p:nvPr/>
        </p:nvPicPr>
        <p:blipFill>
          <a:blip r:embed="rId4"/>
          <a:stretch>
            <a:fillRect/>
          </a:stretch>
        </p:blipFill>
        <p:spPr>
          <a:xfrm>
            <a:off x="4419600" y="2724150"/>
            <a:ext cx="2083545" cy="1828800"/>
          </a:xfrm>
          <a:prstGeom prst="rect">
            <a:avLst/>
          </a:prstGeom>
          <a:ln>
            <a:noFill/>
          </a:ln>
          <a:effectLst>
            <a:outerShdw blurRad="292100" dist="139700" dir="2700000" algn="tl" rotWithShape="0">
              <a:srgbClr val="333333">
                <a:alpha val="65000"/>
              </a:srgbClr>
            </a:outerShdw>
          </a:effectLst>
        </p:spPr>
      </p:pic>
      <p:pic>
        <p:nvPicPr>
          <p:cNvPr id="23" name="Image 22">
            <a:extLst>
              <a:ext uri="{FF2B5EF4-FFF2-40B4-BE49-F238E27FC236}">
                <a16:creationId xmlns:a16="http://schemas.microsoft.com/office/drawing/2014/main" id="{2167F62C-374E-2B44-0528-73693E639385}"/>
              </a:ext>
            </a:extLst>
          </p:cNvPr>
          <p:cNvPicPr>
            <a:picLocks noChangeAspect="1"/>
          </p:cNvPicPr>
          <p:nvPr/>
        </p:nvPicPr>
        <p:blipFill>
          <a:blip r:embed="rId5"/>
          <a:stretch>
            <a:fillRect/>
          </a:stretch>
        </p:blipFill>
        <p:spPr>
          <a:xfrm>
            <a:off x="6629400" y="2724150"/>
            <a:ext cx="2190505" cy="1174088"/>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B7A3A9B2-877E-4F55-71BF-39CF077D47E2}"/>
              </a:ext>
            </a:extLst>
          </p:cNvPr>
          <p:cNvSpPr/>
          <p:nvPr/>
        </p:nvSpPr>
        <p:spPr>
          <a:xfrm>
            <a:off x="4419600" y="3257550"/>
            <a:ext cx="1447800" cy="457200"/>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1018EB22-FB56-93BA-F7BD-F4CDD44C3E52}"/>
              </a:ext>
            </a:extLst>
          </p:cNvPr>
          <p:cNvSpPr/>
          <p:nvPr/>
        </p:nvSpPr>
        <p:spPr>
          <a:xfrm>
            <a:off x="4419600" y="4095750"/>
            <a:ext cx="1447800" cy="457200"/>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0C722CA1-2B05-7551-F401-7379730CFC63}"/>
              </a:ext>
            </a:extLst>
          </p:cNvPr>
          <p:cNvSpPr/>
          <p:nvPr/>
        </p:nvSpPr>
        <p:spPr>
          <a:xfrm>
            <a:off x="6629400" y="3638550"/>
            <a:ext cx="1524000" cy="228600"/>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12FAAF79-16AE-2C66-DFF3-1CD7EA269536}"/>
              </a:ext>
            </a:extLst>
          </p:cNvPr>
          <p:cNvSpPr/>
          <p:nvPr/>
        </p:nvSpPr>
        <p:spPr>
          <a:xfrm>
            <a:off x="381000" y="2724150"/>
            <a:ext cx="2286000" cy="1371600"/>
          </a:xfrm>
          <a:prstGeom prst="ellipse">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999168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3" name="ZoneTexte 2">
            <a:extLst>
              <a:ext uri="{FF2B5EF4-FFF2-40B4-BE49-F238E27FC236}">
                <a16:creationId xmlns:a16="http://schemas.microsoft.com/office/drawing/2014/main" id="{9DED3D55-4FED-52B3-1538-654CC283FE1F}"/>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5" name="Groupe 4">
            <a:extLst>
              <a:ext uri="{FF2B5EF4-FFF2-40B4-BE49-F238E27FC236}">
                <a16:creationId xmlns:a16="http://schemas.microsoft.com/office/drawing/2014/main" id="{2C7A7EFB-5CE8-93C3-B63B-67B2E38E73C1}"/>
              </a:ext>
            </a:extLst>
          </p:cNvPr>
          <p:cNvGrpSpPr/>
          <p:nvPr/>
        </p:nvGrpSpPr>
        <p:grpSpPr>
          <a:xfrm>
            <a:off x="381000" y="666750"/>
            <a:ext cx="3886200" cy="304200"/>
            <a:chOff x="0" y="1788"/>
            <a:chExt cx="1981200" cy="304200"/>
          </a:xfrm>
        </p:grpSpPr>
        <p:sp>
          <p:nvSpPr>
            <p:cNvPr id="6" name="Rectangle : coins arrondis 5">
              <a:extLst>
                <a:ext uri="{FF2B5EF4-FFF2-40B4-BE49-F238E27FC236}">
                  <a16:creationId xmlns:a16="http://schemas.microsoft.com/office/drawing/2014/main" id="{6045E91B-3968-0E7E-C8D8-75BD60F91AFF}"/>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7" name="Rectangle : coins arrondis 4">
              <a:extLst>
                <a:ext uri="{FF2B5EF4-FFF2-40B4-BE49-F238E27FC236}">
                  <a16:creationId xmlns:a16="http://schemas.microsoft.com/office/drawing/2014/main" id="{E8C409A4-96EE-E7FB-E600-9E2749B08D88}"/>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r>
                <a:rPr lang="fr-FR" sz="1400" b="1" i="0" dirty="0">
                  <a:solidFill>
                    <a:srgbClr val="000000"/>
                  </a:solidFill>
                  <a:effectLst/>
                  <a:latin typeface="Helvetica Neue"/>
                </a:rPr>
                <a:t>4. Networking</a:t>
              </a:r>
            </a:p>
            <a:p>
              <a:pPr algn="ct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pic>
        <p:nvPicPr>
          <p:cNvPr id="8" name="Image 7">
            <a:extLst>
              <a:ext uri="{FF2B5EF4-FFF2-40B4-BE49-F238E27FC236}">
                <a16:creationId xmlns:a16="http://schemas.microsoft.com/office/drawing/2014/main" id="{E96051D6-BB23-7558-FA38-B31E9FC9C65E}"/>
              </a:ext>
            </a:extLst>
          </p:cNvPr>
          <p:cNvPicPr>
            <a:picLocks noChangeAspect="1"/>
          </p:cNvPicPr>
          <p:nvPr/>
        </p:nvPicPr>
        <p:blipFill>
          <a:blip r:embed="rId3"/>
          <a:stretch>
            <a:fillRect/>
          </a:stretch>
        </p:blipFill>
        <p:spPr>
          <a:xfrm>
            <a:off x="4191000" y="1885950"/>
            <a:ext cx="4542032" cy="1416459"/>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D40105EC-E664-04D3-91E4-67A294CBAB75}"/>
              </a:ext>
            </a:extLst>
          </p:cNvPr>
          <p:cNvPicPr>
            <a:picLocks noChangeAspect="1"/>
          </p:cNvPicPr>
          <p:nvPr/>
        </p:nvPicPr>
        <p:blipFill>
          <a:blip r:embed="rId4"/>
          <a:stretch>
            <a:fillRect/>
          </a:stretch>
        </p:blipFill>
        <p:spPr>
          <a:xfrm>
            <a:off x="152400" y="3714750"/>
            <a:ext cx="4419600" cy="1160074"/>
          </a:xfrm>
          <a:prstGeom prst="rect">
            <a:avLst/>
          </a:prstGeom>
          <a:ln>
            <a:noFill/>
          </a:ln>
          <a:effectLst>
            <a:outerShdw blurRad="292100" dist="139700" dir="2700000" algn="tl" rotWithShape="0">
              <a:srgbClr val="333333">
                <a:alpha val="65000"/>
              </a:srgbClr>
            </a:outerShdw>
          </a:effectLst>
        </p:spPr>
      </p:pic>
      <p:sp>
        <p:nvSpPr>
          <p:cNvPr id="2" name="ZoneTexte 1">
            <a:extLst>
              <a:ext uri="{FF2B5EF4-FFF2-40B4-BE49-F238E27FC236}">
                <a16:creationId xmlns:a16="http://schemas.microsoft.com/office/drawing/2014/main" id="{F38F304C-CA37-AA8A-C9B3-858FAFC0993E}"/>
              </a:ext>
            </a:extLst>
          </p:cNvPr>
          <p:cNvSpPr txBox="1"/>
          <p:nvPr/>
        </p:nvSpPr>
        <p:spPr>
          <a:xfrm>
            <a:off x="381000" y="1176576"/>
            <a:ext cx="3505200" cy="1015663"/>
          </a:xfrm>
          <a:prstGeom prst="rect">
            <a:avLst/>
          </a:prstGeom>
          <a:solidFill>
            <a:schemeClr val="bg1">
              <a:lumMod val="85000"/>
            </a:schemeClr>
          </a:solidFill>
          <a:ln>
            <a:solidFill>
              <a:schemeClr val="tx2">
                <a:lumMod val="50000"/>
              </a:schemeClr>
            </a:solidFill>
          </a:ln>
        </p:spPr>
        <p:txBody>
          <a:bodyPr wrap="square">
            <a:spAutoFit/>
          </a:bodyPr>
          <a:lstStyle/>
          <a:p>
            <a:pPr marL="171450" indent="-171450">
              <a:buFont typeface="Arial" panose="020B0604020202020204" pitchFamily="34" charset="0"/>
              <a:buChar char="•"/>
            </a:pPr>
            <a:r>
              <a:rPr lang="fr-FR" sz="1000" dirty="0"/>
              <a:t>Amazon EMR prend en charge le lancement de clusters dans un cloud privé virtuel (VPC) dans Amazon VPC.</a:t>
            </a:r>
          </a:p>
          <a:p>
            <a:pPr marL="171450" indent="-171450">
              <a:buFont typeface="Arial" panose="020B0604020202020204" pitchFamily="34" charset="0"/>
              <a:buChar char="•"/>
            </a:pPr>
            <a:endParaRPr lang="fr-FR" sz="1000" dirty="0"/>
          </a:p>
          <a:p>
            <a:pPr marL="171450" indent="-171450">
              <a:buFont typeface="Arial" panose="020B0604020202020204" pitchFamily="34" charset="0"/>
              <a:buChar char="•"/>
            </a:pPr>
            <a:r>
              <a:rPr lang="fr-FR" sz="1000" dirty="0"/>
              <a:t>Un VPC est un réseau virtuel isolé dans AWS qui offre la possibilité de contrôler les aspects avancés de la configuration du réseau et de son accès</a:t>
            </a:r>
          </a:p>
        </p:txBody>
      </p:sp>
      <p:sp>
        <p:nvSpPr>
          <p:cNvPr id="4" name="Rectangle 3">
            <a:extLst>
              <a:ext uri="{FF2B5EF4-FFF2-40B4-BE49-F238E27FC236}">
                <a16:creationId xmlns:a16="http://schemas.microsoft.com/office/drawing/2014/main" id="{0306681B-2F05-6961-B55F-35548569B295}"/>
              </a:ext>
            </a:extLst>
          </p:cNvPr>
          <p:cNvSpPr/>
          <p:nvPr/>
        </p:nvSpPr>
        <p:spPr>
          <a:xfrm>
            <a:off x="228600" y="4019550"/>
            <a:ext cx="12954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1" name="Rectangle 10">
            <a:extLst>
              <a:ext uri="{FF2B5EF4-FFF2-40B4-BE49-F238E27FC236}">
                <a16:creationId xmlns:a16="http://schemas.microsoft.com/office/drawing/2014/main" id="{71305687-D793-279C-51E3-ABE7347B6E79}"/>
              </a:ext>
            </a:extLst>
          </p:cNvPr>
          <p:cNvSpPr/>
          <p:nvPr/>
        </p:nvSpPr>
        <p:spPr>
          <a:xfrm>
            <a:off x="4191000" y="2724150"/>
            <a:ext cx="12954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Rectangle 11">
            <a:extLst>
              <a:ext uri="{FF2B5EF4-FFF2-40B4-BE49-F238E27FC236}">
                <a16:creationId xmlns:a16="http://schemas.microsoft.com/office/drawing/2014/main" id="{051EC1CC-EF21-4F74-4CD5-3C7315717C20}"/>
              </a:ext>
            </a:extLst>
          </p:cNvPr>
          <p:cNvSpPr/>
          <p:nvPr/>
        </p:nvSpPr>
        <p:spPr>
          <a:xfrm>
            <a:off x="4191000" y="2343150"/>
            <a:ext cx="12954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3171695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937"/>
        <p:cNvGrpSpPr/>
        <p:nvPr/>
      </p:nvGrpSpPr>
      <p:grpSpPr>
        <a:xfrm>
          <a:off x="0" y="0"/>
          <a:ext cx="0" cy="0"/>
          <a:chOff x="0" y="0"/>
          <a:chExt cx="0" cy="0"/>
        </a:xfrm>
      </p:grpSpPr>
      <p:sp>
        <p:nvSpPr>
          <p:cNvPr id="5" name="ZoneTexte 4">
            <a:extLst>
              <a:ext uri="{FF2B5EF4-FFF2-40B4-BE49-F238E27FC236}">
                <a16:creationId xmlns:a16="http://schemas.microsoft.com/office/drawing/2014/main" id="{D9B4BA64-CF05-E330-229D-3DFC51412988}"/>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6" name="Groupe 5">
            <a:extLst>
              <a:ext uri="{FF2B5EF4-FFF2-40B4-BE49-F238E27FC236}">
                <a16:creationId xmlns:a16="http://schemas.microsoft.com/office/drawing/2014/main" id="{1BC1A626-0271-16BE-B5F7-BB271267A47C}"/>
              </a:ext>
            </a:extLst>
          </p:cNvPr>
          <p:cNvGrpSpPr/>
          <p:nvPr/>
        </p:nvGrpSpPr>
        <p:grpSpPr>
          <a:xfrm>
            <a:off x="381000" y="666750"/>
            <a:ext cx="3886200" cy="304200"/>
            <a:chOff x="0" y="1788"/>
            <a:chExt cx="1981200" cy="304200"/>
          </a:xfrm>
        </p:grpSpPr>
        <p:sp>
          <p:nvSpPr>
            <p:cNvPr id="7" name="Rectangle : coins arrondis 6">
              <a:extLst>
                <a:ext uri="{FF2B5EF4-FFF2-40B4-BE49-F238E27FC236}">
                  <a16:creationId xmlns:a16="http://schemas.microsoft.com/office/drawing/2014/main" id="{BD923C31-CBCC-7EC0-37B2-ECF304E8D7E7}"/>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8" name="Rectangle : coins arrondis 4">
              <a:extLst>
                <a:ext uri="{FF2B5EF4-FFF2-40B4-BE49-F238E27FC236}">
                  <a16:creationId xmlns:a16="http://schemas.microsoft.com/office/drawing/2014/main" id="{10C79498-2183-478F-9878-4B1FCBDC6E30}"/>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r>
                <a:rPr lang="fr-FR" b="1" dirty="0">
                  <a:solidFill>
                    <a:srgbClr val="000000"/>
                  </a:solidFill>
                  <a:latin typeface="Helvetica Neue"/>
                </a:rPr>
                <a:t>5</a:t>
              </a:r>
              <a:r>
                <a:rPr lang="fr-FR" sz="1400" b="1" i="0" dirty="0">
                  <a:solidFill>
                    <a:srgbClr val="000000"/>
                  </a:solidFill>
                  <a:effectLst/>
                  <a:latin typeface="Helvetica Neue"/>
                </a:rPr>
                <a:t>. Actions d'amorçage</a:t>
              </a:r>
            </a:p>
            <a:p>
              <a:pPr algn="ct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sp>
        <p:nvSpPr>
          <p:cNvPr id="11" name="ZoneTexte 10">
            <a:extLst>
              <a:ext uri="{FF2B5EF4-FFF2-40B4-BE49-F238E27FC236}">
                <a16:creationId xmlns:a16="http://schemas.microsoft.com/office/drawing/2014/main" id="{29A4EE63-A135-8F8B-D6F6-C4D56AA7BFDF}"/>
              </a:ext>
            </a:extLst>
          </p:cNvPr>
          <p:cNvSpPr txBox="1"/>
          <p:nvPr/>
        </p:nvSpPr>
        <p:spPr>
          <a:xfrm>
            <a:off x="381000" y="1047750"/>
            <a:ext cx="3733800" cy="1123384"/>
          </a:xfrm>
          <a:prstGeom prst="rect">
            <a:avLst/>
          </a:prstGeom>
          <a:solidFill>
            <a:schemeClr val="bg1">
              <a:lumMod val="85000"/>
            </a:schemeClr>
          </a:solidFill>
          <a:ln>
            <a:solidFill>
              <a:schemeClr val="tx2">
                <a:lumMod val="50000"/>
              </a:schemeClr>
            </a:solidFill>
          </a:ln>
        </p:spPr>
        <p:txBody>
          <a:bodyPr wrap="square">
            <a:spAutoFit/>
          </a:bodyPr>
          <a:lstStyle/>
          <a:p>
            <a:r>
              <a:rPr lang="fr-FR" sz="1000" dirty="0"/>
              <a:t>Choisir et installation les packages manquants nécessaires sur l'ensemble du cluster:</a:t>
            </a:r>
          </a:p>
          <a:p>
            <a:endParaRPr lang="fr-FR" sz="1000" dirty="0"/>
          </a:p>
          <a:p>
            <a:pPr marL="171450" indent="-171450">
              <a:buFont typeface="Arial" panose="020B0604020202020204" pitchFamily="34" charset="0"/>
              <a:buChar char="•"/>
            </a:pPr>
            <a:r>
              <a:rPr lang="fr-FR" sz="900" dirty="0"/>
              <a:t>Créer le fichier </a:t>
            </a:r>
            <a:r>
              <a:rPr lang="fr-FR" sz="900" dirty="0" err="1"/>
              <a:t>bootstrap</a:t>
            </a:r>
            <a:endParaRPr lang="fr-FR" sz="900" dirty="0"/>
          </a:p>
          <a:p>
            <a:pPr marL="171450" indent="-171450">
              <a:buFont typeface="Arial" panose="020B0604020202020204" pitchFamily="34" charset="0"/>
              <a:buChar char="•"/>
            </a:pPr>
            <a:r>
              <a:rPr lang="fr-FR" sz="900" dirty="0"/>
              <a:t>Télécharger le fichier </a:t>
            </a:r>
            <a:r>
              <a:rPr lang="fr-FR" sz="900" dirty="0" err="1"/>
              <a:t>bootstrap</a:t>
            </a:r>
            <a:r>
              <a:rPr lang="fr-FR" sz="900" dirty="0"/>
              <a:t> "bootstrap-emr.sh" sur S3 </a:t>
            </a:r>
          </a:p>
          <a:p>
            <a:r>
              <a:rPr lang="fr-FR" sz="900" dirty="0"/>
              <a:t>      (à la racine du </a:t>
            </a:r>
            <a:r>
              <a:rPr lang="fr-FR" sz="900" dirty="0" err="1"/>
              <a:t>bucket</a:t>
            </a:r>
            <a:r>
              <a:rPr lang="fr-FR" sz="900" dirty="0"/>
              <a:t> "p8-bootstrap-emr")</a:t>
            </a:r>
          </a:p>
          <a:p>
            <a:endParaRPr lang="fr-FR" sz="1000" dirty="0"/>
          </a:p>
        </p:txBody>
      </p:sp>
      <p:pic>
        <p:nvPicPr>
          <p:cNvPr id="14" name="Image 13">
            <a:extLst>
              <a:ext uri="{FF2B5EF4-FFF2-40B4-BE49-F238E27FC236}">
                <a16:creationId xmlns:a16="http://schemas.microsoft.com/office/drawing/2014/main" id="{D4A241FA-21C5-235E-50C4-FE907718D937}"/>
              </a:ext>
            </a:extLst>
          </p:cNvPr>
          <p:cNvPicPr>
            <a:picLocks noChangeAspect="1"/>
          </p:cNvPicPr>
          <p:nvPr/>
        </p:nvPicPr>
        <p:blipFill>
          <a:blip r:embed="rId3"/>
          <a:stretch>
            <a:fillRect/>
          </a:stretch>
        </p:blipFill>
        <p:spPr>
          <a:xfrm>
            <a:off x="1143000" y="2343150"/>
            <a:ext cx="2209800" cy="10988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Image 14">
            <a:extLst>
              <a:ext uri="{FF2B5EF4-FFF2-40B4-BE49-F238E27FC236}">
                <a16:creationId xmlns:a16="http://schemas.microsoft.com/office/drawing/2014/main" id="{419A9218-72DA-A5EB-1910-24C35F98DBD1}"/>
              </a:ext>
            </a:extLst>
          </p:cNvPr>
          <p:cNvPicPr>
            <a:picLocks noChangeAspect="1"/>
          </p:cNvPicPr>
          <p:nvPr/>
        </p:nvPicPr>
        <p:blipFill>
          <a:blip r:embed="rId4"/>
          <a:stretch>
            <a:fillRect/>
          </a:stretch>
        </p:blipFill>
        <p:spPr>
          <a:xfrm>
            <a:off x="381000" y="3867150"/>
            <a:ext cx="3810000" cy="881491"/>
          </a:xfrm>
          <a:prstGeom prst="rect">
            <a:avLst/>
          </a:prstGeom>
          <a:ln>
            <a:noFill/>
          </a:ln>
          <a:effectLst>
            <a:outerShdw blurRad="292100" dist="139700" dir="2700000" algn="tl" rotWithShape="0">
              <a:srgbClr val="333333">
                <a:alpha val="65000"/>
              </a:srgbClr>
            </a:outerShdw>
          </a:effectLst>
        </p:spPr>
      </p:pic>
      <p:grpSp>
        <p:nvGrpSpPr>
          <p:cNvPr id="17" name="Groupe 16">
            <a:extLst>
              <a:ext uri="{FF2B5EF4-FFF2-40B4-BE49-F238E27FC236}">
                <a16:creationId xmlns:a16="http://schemas.microsoft.com/office/drawing/2014/main" id="{B39C7C4A-5890-D4C6-2E79-26AAE8152D7E}"/>
              </a:ext>
            </a:extLst>
          </p:cNvPr>
          <p:cNvGrpSpPr/>
          <p:nvPr/>
        </p:nvGrpSpPr>
        <p:grpSpPr>
          <a:xfrm>
            <a:off x="4800600" y="666750"/>
            <a:ext cx="3886200" cy="304200"/>
            <a:chOff x="0" y="1788"/>
            <a:chExt cx="1981200" cy="304200"/>
          </a:xfrm>
        </p:grpSpPr>
        <p:sp>
          <p:nvSpPr>
            <p:cNvPr id="18" name="Rectangle : coins arrondis 17">
              <a:extLst>
                <a:ext uri="{FF2B5EF4-FFF2-40B4-BE49-F238E27FC236}">
                  <a16:creationId xmlns:a16="http://schemas.microsoft.com/office/drawing/2014/main" id="{F8711B09-CAB3-560A-178E-8DE7C2A84382}"/>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20" name="Rectangle : coins arrondis 4">
              <a:extLst>
                <a:ext uri="{FF2B5EF4-FFF2-40B4-BE49-F238E27FC236}">
                  <a16:creationId xmlns:a16="http://schemas.microsoft.com/office/drawing/2014/main" id="{F508F3AC-16ED-CFF2-3EAC-BE78C27F0215}"/>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r>
                <a:rPr lang="fr-FR" b="1" dirty="0">
                  <a:solidFill>
                    <a:srgbClr val="000000"/>
                  </a:solidFill>
                  <a:latin typeface="Helvetica Neue"/>
                </a:rPr>
                <a:t>6</a:t>
              </a:r>
              <a:r>
                <a:rPr lang="fr-FR" sz="1400" b="1" i="0" dirty="0">
                  <a:solidFill>
                    <a:srgbClr val="000000"/>
                  </a:solidFill>
                  <a:effectLst/>
                  <a:latin typeface="Helvetica Neue"/>
                </a:rPr>
                <a:t>. Options de sécurité</a:t>
              </a:r>
            </a:p>
            <a:p>
              <a:pPr algn="ct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pic>
        <p:nvPicPr>
          <p:cNvPr id="21" name="Image 20">
            <a:extLst>
              <a:ext uri="{FF2B5EF4-FFF2-40B4-BE49-F238E27FC236}">
                <a16:creationId xmlns:a16="http://schemas.microsoft.com/office/drawing/2014/main" id="{CE62EFB3-E795-38F8-507D-C63E7754063E}"/>
              </a:ext>
            </a:extLst>
          </p:cNvPr>
          <p:cNvPicPr>
            <a:picLocks noChangeAspect="1"/>
          </p:cNvPicPr>
          <p:nvPr/>
        </p:nvPicPr>
        <p:blipFill>
          <a:blip r:embed="rId5"/>
          <a:stretch>
            <a:fillRect/>
          </a:stretch>
        </p:blipFill>
        <p:spPr>
          <a:xfrm>
            <a:off x="4800600" y="1962150"/>
            <a:ext cx="3810000" cy="607219"/>
          </a:xfrm>
          <a:prstGeom prst="rect">
            <a:avLst/>
          </a:prstGeom>
        </p:spPr>
      </p:pic>
      <p:sp>
        <p:nvSpPr>
          <p:cNvPr id="24" name="ZoneTexte 23">
            <a:extLst>
              <a:ext uri="{FF2B5EF4-FFF2-40B4-BE49-F238E27FC236}">
                <a16:creationId xmlns:a16="http://schemas.microsoft.com/office/drawing/2014/main" id="{DB92FCDB-3A31-801A-DDF2-66740922065B}"/>
              </a:ext>
            </a:extLst>
          </p:cNvPr>
          <p:cNvSpPr txBox="1"/>
          <p:nvPr/>
        </p:nvSpPr>
        <p:spPr>
          <a:xfrm>
            <a:off x="4800600" y="1047750"/>
            <a:ext cx="3733800" cy="707886"/>
          </a:xfrm>
          <a:prstGeom prst="rect">
            <a:avLst/>
          </a:prstGeom>
          <a:solidFill>
            <a:schemeClr val="bg1">
              <a:lumMod val="85000"/>
            </a:schemeClr>
          </a:solidFill>
          <a:ln>
            <a:solidFill>
              <a:schemeClr val="tx2">
                <a:lumMod val="50000"/>
              </a:schemeClr>
            </a:solidFill>
          </a:ln>
        </p:spPr>
        <p:txBody>
          <a:bodyPr wrap="square">
            <a:spAutoFit/>
          </a:bodyPr>
          <a:lstStyle/>
          <a:p>
            <a:r>
              <a:rPr lang="fr-FR" sz="1000" dirty="0"/>
              <a:t>Sélectionner la paire de clés EC2 créé précédemment.</a:t>
            </a:r>
            <a:br>
              <a:rPr lang="fr-FR" sz="1000" dirty="0"/>
            </a:br>
            <a:r>
              <a:rPr lang="fr-FR" sz="1000" dirty="0"/>
              <a:t>Elle nous permettra de se connecter en SSH (Secure Shell) à nos instances EC2</a:t>
            </a:r>
          </a:p>
          <a:p>
            <a:endParaRPr lang="fr-FR" sz="1000" dirty="0"/>
          </a:p>
        </p:txBody>
      </p:sp>
      <p:pic>
        <p:nvPicPr>
          <p:cNvPr id="25" name="Image 24">
            <a:extLst>
              <a:ext uri="{FF2B5EF4-FFF2-40B4-BE49-F238E27FC236}">
                <a16:creationId xmlns:a16="http://schemas.microsoft.com/office/drawing/2014/main" id="{AE995FA2-7600-BB50-0E24-8CA30ED5D3BC}"/>
              </a:ext>
            </a:extLst>
          </p:cNvPr>
          <p:cNvPicPr>
            <a:picLocks noChangeAspect="1"/>
          </p:cNvPicPr>
          <p:nvPr/>
        </p:nvPicPr>
        <p:blipFill>
          <a:blip r:embed="rId6"/>
          <a:stretch>
            <a:fillRect/>
          </a:stretch>
        </p:blipFill>
        <p:spPr>
          <a:xfrm>
            <a:off x="4572000" y="3333750"/>
            <a:ext cx="2286000" cy="698572"/>
          </a:xfrm>
          <a:prstGeom prst="rect">
            <a:avLst/>
          </a:prstGeom>
        </p:spPr>
      </p:pic>
      <p:pic>
        <p:nvPicPr>
          <p:cNvPr id="26" name="Image 25">
            <a:extLst>
              <a:ext uri="{FF2B5EF4-FFF2-40B4-BE49-F238E27FC236}">
                <a16:creationId xmlns:a16="http://schemas.microsoft.com/office/drawing/2014/main" id="{20F29984-2BAC-BFF9-1656-10F66516DA6B}"/>
              </a:ext>
            </a:extLst>
          </p:cNvPr>
          <p:cNvPicPr>
            <a:picLocks noChangeAspect="1"/>
          </p:cNvPicPr>
          <p:nvPr/>
        </p:nvPicPr>
        <p:blipFill>
          <a:blip r:embed="rId7"/>
          <a:stretch>
            <a:fillRect/>
          </a:stretch>
        </p:blipFill>
        <p:spPr>
          <a:xfrm>
            <a:off x="6934200" y="2876550"/>
            <a:ext cx="2074490" cy="1632153"/>
          </a:xfrm>
          <a:prstGeom prst="rect">
            <a:avLst/>
          </a:prstGeom>
        </p:spPr>
      </p:pic>
      <p:sp>
        <p:nvSpPr>
          <p:cNvPr id="2" name="Rectangle 1">
            <a:extLst>
              <a:ext uri="{FF2B5EF4-FFF2-40B4-BE49-F238E27FC236}">
                <a16:creationId xmlns:a16="http://schemas.microsoft.com/office/drawing/2014/main" id="{CDAB7A92-102D-5EAC-FD55-177164FCFF1C}"/>
              </a:ext>
            </a:extLst>
          </p:cNvPr>
          <p:cNvSpPr/>
          <p:nvPr/>
        </p:nvSpPr>
        <p:spPr>
          <a:xfrm>
            <a:off x="1828800" y="4552950"/>
            <a:ext cx="1524000" cy="2286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llipse 2">
            <a:extLst>
              <a:ext uri="{FF2B5EF4-FFF2-40B4-BE49-F238E27FC236}">
                <a16:creationId xmlns:a16="http://schemas.microsoft.com/office/drawing/2014/main" id="{A35947B7-EC5C-5B2E-43A7-CE336AD0CBDE}"/>
              </a:ext>
            </a:extLst>
          </p:cNvPr>
          <p:cNvSpPr/>
          <p:nvPr/>
        </p:nvSpPr>
        <p:spPr>
          <a:xfrm>
            <a:off x="4724400" y="2266950"/>
            <a:ext cx="685800" cy="3810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llipse 3">
            <a:extLst>
              <a:ext uri="{FF2B5EF4-FFF2-40B4-BE49-F238E27FC236}">
                <a16:creationId xmlns:a16="http://schemas.microsoft.com/office/drawing/2014/main" id="{6C2232A6-2CCF-AAF2-698C-E77AB3B89182}"/>
              </a:ext>
            </a:extLst>
          </p:cNvPr>
          <p:cNvSpPr/>
          <p:nvPr/>
        </p:nvSpPr>
        <p:spPr>
          <a:xfrm>
            <a:off x="6781800" y="4171950"/>
            <a:ext cx="685800" cy="3810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DF812BB8-9A43-8BF6-59F9-AB10DF2F1A0D}"/>
              </a:ext>
            </a:extLst>
          </p:cNvPr>
          <p:cNvSpPr/>
          <p:nvPr/>
        </p:nvSpPr>
        <p:spPr>
          <a:xfrm>
            <a:off x="4419600" y="3714750"/>
            <a:ext cx="685800" cy="3810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343686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937"/>
        <p:cNvGrpSpPr/>
        <p:nvPr/>
      </p:nvGrpSpPr>
      <p:grpSpPr>
        <a:xfrm>
          <a:off x="0" y="0"/>
          <a:ext cx="0" cy="0"/>
          <a:chOff x="0" y="0"/>
          <a:chExt cx="0" cy="0"/>
        </a:xfrm>
      </p:grpSpPr>
      <p:pic>
        <p:nvPicPr>
          <p:cNvPr id="7" name="Image 6">
            <a:extLst>
              <a:ext uri="{FF2B5EF4-FFF2-40B4-BE49-F238E27FC236}">
                <a16:creationId xmlns:a16="http://schemas.microsoft.com/office/drawing/2014/main" id="{CFE9F421-6547-BB2F-4723-473665FAA8B0}"/>
              </a:ext>
            </a:extLst>
          </p:cNvPr>
          <p:cNvPicPr>
            <a:picLocks noChangeAspect="1"/>
          </p:cNvPicPr>
          <p:nvPr/>
        </p:nvPicPr>
        <p:blipFill>
          <a:blip r:embed="rId3"/>
          <a:stretch>
            <a:fillRect/>
          </a:stretch>
        </p:blipFill>
        <p:spPr>
          <a:xfrm>
            <a:off x="762000" y="1123950"/>
            <a:ext cx="1143000" cy="1587351"/>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B26B06AD-9DD2-4E6C-78F5-5D2D191F92F6}"/>
              </a:ext>
            </a:extLst>
          </p:cNvPr>
          <p:cNvPicPr>
            <a:picLocks noChangeAspect="1"/>
          </p:cNvPicPr>
          <p:nvPr/>
        </p:nvPicPr>
        <p:blipFill>
          <a:blip r:embed="rId4"/>
          <a:stretch>
            <a:fillRect/>
          </a:stretch>
        </p:blipFill>
        <p:spPr>
          <a:xfrm>
            <a:off x="2438400" y="1200150"/>
            <a:ext cx="1132831" cy="1447800"/>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3A307CF2-E0C0-441B-28C3-F07B7EF17748}"/>
              </a:ext>
            </a:extLst>
          </p:cNvPr>
          <p:cNvPicPr>
            <a:picLocks noChangeAspect="1"/>
          </p:cNvPicPr>
          <p:nvPr/>
        </p:nvPicPr>
        <p:blipFill>
          <a:blip r:embed="rId5"/>
          <a:stretch>
            <a:fillRect/>
          </a:stretch>
        </p:blipFill>
        <p:spPr>
          <a:xfrm>
            <a:off x="1524000" y="3105150"/>
            <a:ext cx="1214130" cy="152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 1">
            <a:extLst>
              <a:ext uri="{FF2B5EF4-FFF2-40B4-BE49-F238E27FC236}">
                <a16:creationId xmlns:a16="http://schemas.microsoft.com/office/drawing/2014/main" id="{D0BF9B41-D755-880E-1D14-9DE2DA5FC16C}"/>
              </a:ext>
            </a:extLst>
          </p:cNvPr>
          <p:cNvPicPr>
            <a:picLocks noChangeAspect="1"/>
          </p:cNvPicPr>
          <p:nvPr/>
        </p:nvPicPr>
        <p:blipFill>
          <a:blip r:embed="rId6"/>
          <a:stretch>
            <a:fillRect/>
          </a:stretch>
        </p:blipFill>
        <p:spPr>
          <a:xfrm>
            <a:off x="4419600" y="819150"/>
            <a:ext cx="4038600" cy="106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 2">
            <a:extLst>
              <a:ext uri="{FF2B5EF4-FFF2-40B4-BE49-F238E27FC236}">
                <a16:creationId xmlns:a16="http://schemas.microsoft.com/office/drawing/2014/main" id="{5DAD2CEB-B7DF-207A-37B4-8067830DD7C3}"/>
              </a:ext>
            </a:extLst>
          </p:cNvPr>
          <p:cNvPicPr>
            <a:picLocks noChangeAspect="1"/>
          </p:cNvPicPr>
          <p:nvPr/>
        </p:nvPicPr>
        <p:blipFill>
          <a:blip r:embed="rId7"/>
          <a:stretch>
            <a:fillRect/>
          </a:stretch>
        </p:blipFill>
        <p:spPr>
          <a:xfrm>
            <a:off x="4419600" y="2038350"/>
            <a:ext cx="4038600" cy="8582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a:extLst>
              <a:ext uri="{FF2B5EF4-FFF2-40B4-BE49-F238E27FC236}">
                <a16:creationId xmlns:a16="http://schemas.microsoft.com/office/drawing/2014/main" id="{ABBC774A-B8A9-911B-C9B9-E24BD180ED00}"/>
              </a:ext>
            </a:extLst>
          </p:cNvPr>
          <p:cNvPicPr>
            <a:picLocks noChangeAspect="1"/>
          </p:cNvPicPr>
          <p:nvPr/>
        </p:nvPicPr>
        <p:blipFill>
          <a:blip r:embed="rId8"/>
          <a:stretch>
            <a:fillRect/>
          </a:stretch>
        </p:blipFill>
        <p:spPr>
          <a:xfrm>
            <a:off x="4419601" y="3867150"/>
            <a:ext cx="4114800" cy="1066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ZoneTexte 9">
            <a:extLst>
              <a:ext uri="{FF2B5EF4-FFF2-40B4-BE49-F238E27FC236}">
                <a16:creationId xmlns:a16="http://schemas.microsoft.com/office/drawing/2014/main" id="{A6E2D167-49CD-E8DE-8A1E-15A40627C651}"/>
              </a:ext>
            </a:extLst>
          </p:cNvPr>
          <p:cNvSpPr txBox="1"/>
          <p:nvPr/>
        </p:nvSpPr>
        <p:spPr>
          <a:xfrm>
            <a:off x="4343400" y="3257550"/>
            <a:ext cx="4191000" cy="533400"/>
          </a:xfrm>
          <a:prstGeom prst="rect">
            <a:avLst/>
          </a:prstGeom>
          <a:solidFill>
            <a:schemeClr val="bg1">
              <a:lumMod val="85000"/>
            </a:schemeClr>
          </a:solidFill>
          <a:ln>
            <a:solidFill>
              <a:schemeClr val="tx1"/>
            </a:solidFill>
          </a:ln>
        </p:spPr>
        <p:txBody>
          <a:bodyPr wrap="square">
            <a:spAutoFit/>
          </a:bodyPr>
          <a:lstStyle/>
          <a:p>
            <a:pPr marL="171450" indent="-171450">
              <a:buFont typeface="Arial" panose="020B0604020202020204" pitchFamily="34" charset="0"/>
              <a:buChar char="•"/>
            </a:pPr>
            <a:r>
              <a:rPr lang="fr-FR" sz="900" dirty="0"/>
              <a:t>Lorsque le statut affiche en vert: "En attente" cela signifie que l'instanciation s'est bien déroulée et que notre serveur est prêt à être utilisé.</a:t>
            </a:r>
          </a:p>
          <a:p>
            <a:endParaRPr lang="fr-FR" sz="1000" dirty="0"/>
          </a:p>
        </p:txBody>
      </p:sp>
      <p:sp>
        <p:nvSpPr>
          <p:cNvPr id="11" name="ZoneTexte 10">
            <a:extLst>
              <a:ext uri="{FF2B5EF4-FFF2-40B4-BE49-F238E27FC236}">
                <a16:creationId xmlns:a16="http://schemas.microsoft.com/office/drawing/2014/main" id="{424E6ECA-3DCE-76E2-C4B4-F3AFC0DB7859}"/>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12" name="Groupe 11">
            <a:extLst>
              <a:ext uri="{FF2B5EF4-FFF2-40B4-BE49-F238E27FC236}">
                <a16:creationId xmlns:a16="http://schemas.microsoft.com/office/drawing/2014/main" id="{D1467970-3B3C-4BCA-A33F-5796675EF9D6}"/>
              </a:ext>
            </a:extLst>
          </p:cNvPr>
          <p:cNvGrpSpPr/>
          <p:nvPr/>
        </p:nvGrpSpPr>
        <p:grpSpPr>
          <a:xfrm>
            <a:off x="381000" y="666750"/>
            <a:ext cx="3886200" cy="304200"/>
            <a:chOff x="0" y="1788"/>
            <a:chExt cx="1981200" cy="304200"/>
          </a:xfrm>
        </p:grpSpPr>
        <p:sp>
          <p:nvSpPr>
            <p:cNvPr id="13" name="Rectangle : coins arrondis 12">
              <a:extLst>
                <a:ext uri="{FF2B5EF4-FFF2-40B4-BE49-F238E27FC236}">
                  <a16:creationId xmlns:a16="http://schemas.microsoft.com/office/drawing/2014/main" id="{AEB7A6D0-7B1D-F30B-1244-BCD37F4CD8A5}"/>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14" name="Rectangle : coins arrondis 4">
              <a:extLst>
                <a:ext uri="{FF2B5EF4-FFF2-40B4-BE49-F238E27FC236}">
                  <a16:creationId xmlns:a16="http://schemas.microsoft.com/office/drawing/2014/main" id="{83068295-3BED-6C47-BCFF-3B97B32B68D9}"/>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endParaRPr lang="fr-FR" b="1" dirty="0">
                <a:solidFill>
                  <a:srgbClr val="000000"/>
                </a:solidFill>
                <a:latin typeface="Helvetica Neue"/>
              </a:endParaRPr>
            </a:p>
            <a:p>
              <a:pPr algn="ctr"/>
              <a:r>
                <a:rPr lang="fr-FR" b="1" dirty="0">
                  <a:solidFill>
                    <a:srgbClr val="000000"/>
                  </a:solidFill>
                  <a:latin typeface="Helvetica Neue"/>
                </a:rPr>
                <a:t>7</a:t>
              </a:r>
              <a:r>
                <a:rPr lang="fr-FR" sz="1400" b="1" i="0" dirty="0">
                  <a:solidFill>
                    <a:srgbClr val="000000"/>
                  </a:solidFill>
                  <a:effectLst/>
                  <a:latin typeface="Helvetica Neue"/>
                </a:rPr>
                <a:t>. Instanciation du serveur</a:t>
              </a: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sp>
        <p:nvSpPr>
          <p:cNvPr id="8" name="Ellipse 7">
            <a:extLst>
              <a:ext uri="{FF2B5EF4-FFF2-40B4-BE49-F238E27FC236}">
                <a16:creationId xmlns:a16="http://schemas.microsoft.com/office/drawing/2014/main" id="{63ACF91D-5560-16FB-C7C2-B389D288553D}"/>
              </a:ext>
            </a:extLst>
          </p:cNvPr>
          <p:cNvSpPr/>
          <p:nvPr/>
        </p:nvSpPr>
        <p:spPr>
          <a:xfrm>
            <a:off x="2057400" y="4476750"/>
            <a:ext cx="990600" cy="2286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514B8B5E-C92C-D145-8F3F-CE5D379298E2}"/>
              </a:ext>
            </a:extLst>
          </p:cNvPr>
          <p:cNvSpPr/>
          <p:nvPr/>
        </p:nvSpPr>
        <p:spPr>
          <a:xfrm>
            <a:off x="6400800" y="1581150"/>
            <a:ext cx="685800" cy="304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C7CA9A49-6ACD-A8E7-79CE-A796CD201E0B}"/>
              </a:ext>
            </a:extLst>
          </p:cNvPr>
          <p:cNvSpPr/>
          <p:nvPr/>
        </p:nvSpPr>
        <p:spPr>
          <a:xfrm>
            <a:off x="6096000" y="2495550"/>
            <a:ext cx="685800" cy="304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2C35C4C-7B28-82B8-47B9-49077D1A911C}"/>
              </a:ext>
            </a:extLst>
          </p:cNvPr>
          <p:cNvSpPr/>
          <p:nvPr/>
        </p:nvSpPr>
        <p:spPr>
          <a:xfrm>
            <a:off x="6172200" y="4629150"/>
            <a:ext cx="685800" cy="304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08306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5" name="ZoneTexte 4">
            <a:extLst>
              <a:ext uri="{FF2B5EF4-FFF2-40B4-BE49-F238E27FC236}">
                <a16:creationId xmlns:a16="http://schemas.microsoft.com/office/drawing/2014/main" id="{FD5AE723-B3BF-D8BF-0940-F9FDE77F7BFE}"/>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7" name="Groupe 6">
            <a:extLst>
              <a:ext uri="{FF2B5EF4-FFF2-40B4-BE49-F238E27FC236}">
                <a16:creationId xmlns:a16="http://schemas.microsoft.com/office/drawing/2014/main" id="{7DEFF6A6-1AA2-3699-2EFC-959CADB37C48}"/>
              </a:ext>
            </a:extLst>
          </p:cNvPr>
          <p:cNvGrpSpPr/>
          <p:nvPr/>
        </p:nvGrpSpPr>
        <p:grpSpPr>
          <a:xfrm>
            <a:off x="381000" y="666750"/>
            <a:ext cx="5181600" cy="304200"/>
            <a:chOff x="0" y="1788"/>
            <a:chExt cx="1981200" cy="304200"/>
          </a:xfrm>
        </p:grpSpPr>
        <p:sp>
          <p:nvSpPr>
            <p:cNvPr id="8" name="Rectangle : coins arrondis 7">
              <a:extLst>
                <a:ext uri="{FF2B5EF4-FFF2-40B4-BE49-F238E27FC236}">
                  <a16:creationId xmlns:a16="http://schemas.microsoft.com/office/drawing/2014/main" id="{A4D7EC45-3F10-CCCE-5338-3EF67161674D}"/>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9" name="Rectangle : coins arrondis 4">
              <a:extLst>
                <a:ext uri="{FF2B5EF4-FFF2-40B4-BE49-F238E27FC236}">
                  <a16:creationId xmlns:a16="http://schemas.microsoft.com/office/drawing/2014/main" id="{99B0A054-043B-0CBE-8880-9F5B47950005}"/>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endParaRPr lang="fr-FR" b="1" dirty="0">
                <a:solidFill>
                  <a:srgbClr val="000000"/>
                </a:solidFill>
                <a:latin typeface="Helvetica Neue"/>
              </a:endParaRPr>
            </a:p>
            <a:p>
              <a:pPr algn="ctr"/>
              <a:r>
                <a:rPr lang="fr-FR" sz="1400" b="1" i="0" dirty="0">
                  <a:solidFill>
                    <a:srgbClr val="000000"/>
                  </a:solidFill>
                  <a:effectLst/>
                  <a:latin typeface="Helvetica Neue"/>
                </a:rPr>
                <a:t>8. Création des autorisations sur les connexions entrantes</a:t>
              </a: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sp>
        <p:nvSpPr>
          <p:cNvPr id="4" name="ZoneTexte 3">
            <a:extLst>
              <a:ext uri="{FF2B5EF4-FFF2-40B4-BE49-F238E27FC236}">
                <a16:creationId xmlns:a16="http://schemas.microsoft.com/office/drawing/2014/main" id="{F15986C7-8509-FD31-BFC0-8D950A547C51}"/>
              </a:ext>
            </a:extLst>
          </p:cNvPr>
          <p:cNvSpPr txBox="1"/>
          <p:nvPr/>
        </p:nvSpPr>
        <p:spPr>
          <a:xfrm>
            <a:off x="381000" y="1249799"/>
            <a:ext cx="7086600" cy="661720"/>
          </a:xfrm>
          <a:prstGeom prst="rect">
            <a:avLst/>
          </a:prstGeom>
          <a:solidFill>
            <a:schemeClr val="bg1">
              <a:lumMod val="85000"/>
            </a:schemeClr>
          </a:solidFill>
          <a:ln>
            <a:solidFill>
              <a:schemeClr val="tx2">
                <a:lumMod val="50000"/>
              </a:schemeClr>
            </a:solidFill>
          </a:ln>
        </p:spPr>
        <p:txBody>
          <a:bodyPr wrap="square">
            <a:spAutoFit/>
          </a:bodyPr>
          <a:lstStyle/>
          <a:p>
            <a:pPr marL="171450" indent="-171450" algn="just">
              <a:buFont typeface="Arial" panose="020B0604020202020204" pitchFamily="34" charset="0"/>
              <a:buChar char="•"/>
            </a:pPr>
            <a:r>
              <a:rPr lang="fr-FR" sz="900" dirty="0"/>
              <a:t>Pour accéder à </a:t>
            </a:r>
            <a:r>
              <a:rPr lang="fr-FR" sz="900" b="1" dirty="0" err="1"/>
              <a:t>JupyterHub</a:t>
            </a:r>
            <a:r>
              <a:rPr lang="fr-FR" sz="900" dirty="0"/>
              <a:t> et au </a:t>
            </a:r>
            <a:r>
              <a:rPr lang="fr-FR" sz="900" b="1" dirty="0"/>
              <a:t>serveur d'historique Spark </a:t>
            </a:r>
            <a:r>
              <a:rPr lang="fr-FR" sz="900" dirty="0"/>
              <a:t>depuis l'extérieur, nous créons un tunnel SSH vers le driver. </a:t>
            </a:r>
          </a:p>
          <a:p>
            <a:pPr marL="171450" indent="-171450" algn="just">
              <a:buFont typeface="Arial" panose="020B0604020202020204" pitchFamily="34" charset="0"/>
              <a:buChar char="•"/>
            </a:pPr>
            <a:r>
              <a:rPr lang="fr-FR" sz="900" dirty="0"/>
              <a:t>Port SSH est bloqué par défaut derrière un firewall. </a:t>
            </a:r>
          </a:p>
          <a:p>
            <a:pPr marL="171450" indent="-171450" algn="just">
              <a:buFont typeface="Arial" panose="020B0604020202020204" pitchFamily="34" charset="0"/>
              <a:buChar char="•"/>
            </a:pPr>
            <a:r>
              <a:rPr lang="fr-FR" sz="900" dirty="0"/>
              <a:t>Nous modifions le </a:t>
            </a:r>
            <a:r>
              <a:rPr lang="fr-FR" sz="900" b="1" dirty="0"/>
              <a:t>groupe de sécurité EC2</a:t>
            </a:r>
            <a:r>
              <a:rPr lang="fr-FR" sz="900" dirty="0"/>
              <a:t> du driver  pour ouvrir </a:t>
            </a:r>
            <a:r>
              <a:rPr lang="fr-FR" sz="900" b="1" dirty="0"/>
              <a:t>le port 22</a:t>
            </a:r>
            <a:r>
              <a:rPr lang="fr-FR" sz="900" dirty="0"/>
              <a:t>.</a:t>
            </a:r>
          </a:p>
          <a:p>
            <a:endParaRPr lang="fr-FR" sz="1000" dirty="0"/>
          </a:p>
        </p:txBody>
      </p:sp>
      <p:pic>
        <p:nvPicPr>
          <p:cNvPr id="12" name="Image 11">
            <a:extLst>
              <a:ext uri="{FF2B5EF4-FFF2-40B4-BE49-F238E27FC236}">
                <a16:creationId xmlns:a16="http://schemas.microsoft.com/office/drawing/2014/main" id="{7FA21CE8-8A7C-0BE5-A1FA-AA6D1273AB87}"/>
              </a:ext>
            </a:extLst>
          </p:cNvPr>
          <p:cNvPicPr>
            <a:picLocks noChangeAspect="1"/>
          </p:cNvPicPr>
          <p:nvPr/>
        </p:nvPicPr>
        <p:blipFill>
          <a:blip r:embed="rId3"/>
          <a:stretch>
            <a:fillRect/>
          </a:stretch>
        </p:blipFill>
        <p:spPr>
          <a:xfrm>
            <a:off x="381000" y="2114550"/>
            <a:ext cx="5715000" cy="1768697"/>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59E822E3-FA89-F78A-A653-040EA12B5DB6}"/>
              </a:ext>
            </a:extLst>
          </p:cNvPr>
          <p:cNvPicPr>
            <a:picLocks noChangeAspect="1"/>
          </p:cNvPicPr>
          <p:nvPr/>
        </p:nvPicPr>
        <p:blipFill>
          <a:blip r:embed="rId4"/>
          <a:stretch>
            <a:fillRect/>
          </a:stretch>
        </p:blipFill>
        <p:spPr>
          <a:xfrm>
            <a:off x="3733800" y="2952750"/>
            <a:ext cx="5105400" cy="20119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angle : coins arrondis 14">
            <a:extLst>
              <a:ext uri="{FF2B5EF4-FFF2-40B4-BE49-F238E27FC236}">
                <a16:creationId xmlns:a16="http://schemas.microsoft.com/office/drawing/2014/main" id="{56F0A058-BF57-6A59-0128-1ED3A095F1D4}"/>
              </a:ext>
            </a:extLst>
          </p:cNvPr>
          <p:cNvSpPr/>
          <p:nvPr/>
        </p:nvSpPr>
        <p:spPr>
          <a:xfrm>
            <a:off x="304800" y="2876550"/>
            <a:ext cx="990600" cy="381000"/>
          </a:xfrm>
          <a:prstGeom prst="round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AC4CA348-1630-5E48-102C-8975FB52994A}"/>
              </a:ext>
            </a:extLst>
          </p:cNvPr>
          <p:cNvSpPr/>
          <p:nvPr/>
        </p:nvSpPr>
        <p:spPr>
          <a:xfrm>
            <a:off x="3657600" y="4629150"/>
            <a:ext cx="5334000" cy="304800"/>
          </a:xfrm>
          <a:prstGeom prst="round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48910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7" name="Image 6">
            <a:extLst>
              <a:ext uri="{FF2B5EF4-FFF2-40B4-BE49-F238E27FC236}">
                <a16:creationId xmlns:a16="http://schemas.microsoft.com/office/drawing/2014/main" id="{8FABCCFC-099F-CEA7-3682-A4F68E2BB282}"/>
              </a:ext>
            </a:extLst>
          </p:cNvPr>
          <p:cNvPicPr>
            <a:picLocks noChangeAspect="1"/>
          </p:cNvPicPr>
          <p:nvPr/>
        </p:nvPicPr>
        <p:blipFill>
          <a:blip r:embed="rId3"/>
          <a:stretch>
            <a:fillRect/>
          </a:stretch>
        </p:blipFill>
        <p:spPr>
          <a:xfrm>
            <a:off x="5105400" y="2419350"/>
            <a:ext cx="838200" cy="6337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170" name="Picture 2" descr="Comment se connecter à distance à des serveurs en utilisant les protocoles  Telnet, SSH ou Rlogin (Putty) -">
            <a:extLst>
              <a:ext uri="{FF2B5EF4-FFF2-40B4-BE49-F238E27FC236}">
                <a16:creationId xmlns:a16="http://schemas.microsoft.com/office/drawing/2014/main" id="{3D91FE18-463A-4466-4DAC-7D17999F12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352550"/>
            <a:ext cx="1145083" cy="762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172" name="Picture 4" descr="5 easy steps to install Putty and connecting to Linux Ubuntu server in  Windows | by Bharat Dwarkani | Medium">
            <a:extLst>
              <a:ext uri="{FF2B5EF4-FFF2-40B4-BE49-F238E27FC236}">
                <a16:creationId xmlns:a16="http://schemas.microsoft.com/office/drawing/2014/main" id="{081F3977-AD43-F97A-415C-20267C459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1276350"/>
            <a:ext cx="1822830" cy="1704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51458086-E2AD-4A68-98AC-54D93442BFF9}"/>
              </a:ext>
            </a:extLst>
          </p:cNvPr>
          <p:cNvPicPr>
            <a:picLocks noChangeAspect="1"/>
          </p:cNvPicPr>
          <p:nvPr/>
        </p:nvPicPr>
        <p:blipFill>
          <a:blip r:embed="rId6"/>
          <a:stretch>
            <a:fillRect/>
          </a:stretch>
        </p:blipFill>
        <p:spPr>
          <a:xfrm>
            <a:off x="6172200" y="3257550"/>
            <a:ext cx="2697474" cy="17018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Image 10">
            <a:extLst>
              <a:ext uri="{FF2B5EF4-FFF2-40B4-BE49-F238E27FC236}">
                <a16:creationId xmlns:a16="http://schemas.microsoft.com/office/drawing/2014/main" id="{763D20C8-6D52-81B7-8011-62CF2BAA019F}"/>
              </a:ext>
            </a:extLst>
          </p:cNvPr>
          <p:cNvPicPr>
            <a:picLocks noChangeAspect="1"/>
          </p:cNvPicPr>
          <p:nvPr/>
        </p:nvPicPr>
        <p:blipFill>
          <a:blip r:embed="rId7"/>
          <a:stretch>
            <a:fillRect/>
          </a:stretch>
        </p:blipFill>
        <p:spPr>
          <a:xfrm>
            <a:off x="456870" y="2097873"/>
            <a:ext cx="3962730" cy="26074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ZoneTexte 3">
            <a:extLst>
              <a:ext uri="{FF2B5EF4-FFF2-40B4-BE49-F238E27FC236}">
                <a16:creationId xmlns:a16="http://schemas.microsoft.com/office/drawing/2014/main" id="{D1C7665F-34AB-767E-0AC4-B5D6BED430F3}"/>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5" name="Groupe 4">
            <a:extLst>
              <a:ext uri="{FF2B5EF4-FFF2-40B4-BE49-F238E27FC236}">
                <a16:creationId xmlns:a16="http://schemas.microsoft.com/office/drawing/2014/main" id="{3AA8134F-0D18-17F9-6096-144891E5433E}"/>
              </a:ext>
            </a:extLst>
          </p:cNvPr>
          <p:cNvGrpSpPr/>
          <p:nvPr/>
        </p:nvGrpSpPr>
        <p:grpSpPr>
          <a:xfrm>
            <a:off x="381000" y="666750"/>
            <a:ext cx="5181600" cy="304200"/>
            <a:chOff x="0" y="1788"/>
            <a:chExt cx="1981200" cy="304200"/>
          </a:xfrm>
        </p:grpSpPr>
        <p:sp>
          <p:nvSpPr>
            <p:cNvPr id="6" name="Rectangle : coins arrondis 5">
              <a:extLst>
                <a:ext uri="{FF2B5EF4-FFF2-40B4-BE49-F238E27FC236}">
                  <a16:creationId xmlns:a16="http://schemas.microsoft.com/office/drawing/2014/main" id="{4F577E2A-8F96-DEAB-E33A-007560D59FEE}"/>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8" name="Rectangle : coins arrondis 4">
              <a:extLst>
                <a:ext uri="{FF2B5EF4-FFF2-40B4-BE49-F238E27FC236}">
                  <a16:creationId xmlns:a16="http://schemas.microsoft.com/office/drawing/2014/main" id="{7726E613-2F0F-D3EA-EFC7-BF0ED35CFA66}"/>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endParaRPr lang="fr-FR" b="1" dirty="0">
                <a:solidFill>
                  <a:srgbClr val="000000"/>
                </a:solidFill>
                <a:latin typeface="Helvetica Neue"/>
              </a:endParaRPr>
            </a:p>
            <a:p>
              <a:pPr algn="ctr"/>
              <a:r>
                <a:rPr lang="fr-FR" sz="1400" b="1" i="0" dirty="0">
                  <a:solidFill>
                    <a:srgbClr val="000000"/>
                  </a:solidFill>
                  <a:effectLst/>
                  <a:latin typeface="Helvetica Neue"/>
                </a:rPr>
                <a:t>9. Création du tunnel ssh vers le Driver</a:t>
              </a: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sp>
        <p:nvSpPr>
          <p:cNvPr id="10" name="Ellipse 9">
            <a:extLst>
              <a:ext uri="{FF2B5EF4-FFF2-40B4-BE49-F238E27FC236}">
                <a16:creationId xmlns:a16="http://schemas.microsoft.com/office/drawing/2014/main" id="{FB94C33F-6AC2-7A3E-7BF0-68C6C3EA87DA}"/>
              </a:ext>
            </a:extLst>
          </p:cNvPr>
          <p:cNvSpPr/>
          <p:nvPr/>
        </p:nvSpPr>
        <p:spPr>
          <a:xfrm>
            <a:off x="381000" y="2266950"/>
            <a:ext cx="685800" cy="2286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CC62FE8E-8AB9-797A-9965-5F40B7D39937}"/>
              </a:ext>
            </a:extLst>
          </p:cNvPr>
          <p:cNvSpPr txBox="1"/>
          <p:nvPr/>
        </p:nvSpPr>
        <p:spPr>
          <a:xfrm>
            <a:off x="381000" y="1179552"/>
            <a:ext cx="4343400" cy="507831"/>
          </a:xfrm>
          <a:prstGeom prst="rect">
            <a:avLst/>
          </a:prstGeom>
          <a:solidFill>
            <a:schemeClr val="bg1">
              <a:lumMod val="85000"/>
            </a:schemeClr>
          </a:solidFill>
          <a:ln>
            <a:solidFill>
              <a:schemeClr val="tx2">
                <a:lumMod val="50000"/>
              </a:schemeClr>
            </a:solidFill>
          </a:ln>
        </p:spPr>
        <p:txBody>
          <a:bodyPr wrap="square">
            <a:spAutoFit/>
          </a:bodyPr>
          <a:lstStyle/>
          <a:p>
            <a:pPr marL="171450" indent="-171450">
              <a:buFont typeface="Arial" panose="020B0604020202020204" pitchFamily="34" charset="0"/>
              <a:buChar char="•"/>
            </a:pPr>
            <a:r>
              <a:rPr lang="fr-FR" sz="900" dirty="0"/>
              <a:t>Etablir le tunnel SSH vers le Driver.</a:t>
            </a:r>
          </a:p>
          <a:p>
            <a:pPr marL="171450" indent="-171450">
              <a:buFont typeface="Arial" panose="020B0604020202020204" pitchFamily="34" charset="0"/>
              <a:buChar char="•"/>
            </a:pPr>
            <a:r>
              <a:rPr lang="fr-FR" sz="900" dirty="0"/>
              <a:t>On récupère ensuite la commande fournis par Amazon pour établir le tunnel SSH</a:t>
            </a:r>
          </a:p>
        </p:txBody>
      </p:sp>
      <p:sp>
        <p:nvSpPr>
          <p:cNvPr id="13" name="Rectangle 12">
            <a:extLst>
              <a:ext uri="{FF2B5EF4-FFF2-40B4-BE49-F238E27FC236}">
                <a16:creationId xmlns:a16="http://schemas.microsoft.com/office/drawing/2014/main" id="{9B330D6F-942D-82DA-A0EB-3660F7939652}"/>
              </a:ext>
            </a:extLst>
          </p:cNvPr>
          <p:cNvSpPr/>
          <p:nvPr/>
        </p:nvSpPr>
        <p:spPr>
          <a:xfrm>
            <a:off x="1447800" y="3028950"/>
            <a:ext cx="2438400" cy="228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249710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animEffect transition="in" filter="fade">
                                      <p:cBhvr>
                                        <p:cTn id="11" dur="500"/>
                                        <p:tgtEl>
                                          <p:spTgt spid="7170"/>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fade">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937"/>
        <p:cNvGrpSpPr/>
        <p:nvPr/>
      </p:nvGrpSpPr>
      <p:grpSpPr>
        <a:xfrm>
          <a:off x="0" y="0"/>
          <a:ext cx="0" cy="0"/>
          <a:chOff x="0" y="0"/>
          <a:chExt cx="0" cy="0"/>
        </a:xfrm>
      </p:grpSpPr>
      <p:pic>
        <p:nvPicPr>
          <p:cNvPr id="8194" name="Picture 2" descr="JupyterHub Workshop | Office of Information Technology">
            <a:extLst>
              <a:ext uri="{FF2B5EF4-FFF2-40B4-BE49-F238E27FC236}">
                <a16:creationId xmlns:a16="http://schemas.microsoft.com/office/drawing/2014/main" id="{E46825A0-F374-A0CD-E00D-BD623A484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019550"/>
            <a:ext cx="914400" cy="4718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6" name="Picture 4" descr="How to use proxy SwitchyOmega Chrome firefox Extension">
            <a:extLst>
              <a:ext uri="{FF2B5EF4-FFF2-40B4-BE49-F238E27FC236}">
                <a16:creationId xmlns:a16="http://schemas.microsoft.com/office/drawing/2014/main" id="{7107964B-A370-CD48-3EC2-F98D8BFD5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799" y="2952750"/>
            <a:ext cx="919397" cy="609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5718BF4D-898A-9F70-907C-A8DB504ADF41}"/>
              </a:ext>
            </a:extLst>
          </p:cNvPr>
          <p:cNvPicPr>
            <a:picLocks noChangeAspect="1"/>
          </p:cNvPicPr>
          <p:nvPr/>
        </p:nvPicPr>
        <p:blipFill>
          <a:blip r:embed="rId5"/>
          <a:stretch>
            <a:fillRect/>
          </a:stretch>
        </p:blipFill>
        <p:spPr>
          <a:xfrm>
            <a:off x="6248400" y="2834086"/>
            <a:ext cx="2669803" cy="2078800"/>
          </a:xfrm>
          <a:prstGeom prst="rect">
            <a:avLst/>
          </a:prstGeom>
          <a:ln>
            <a:noFill/>
          </a:ln>
          <a:effectLst>
            <a:outerShdw blurRad="292100" dist="139700" dir="2700000" algn="tl" rotWithShape="0">
              <a:srgbClr val="333333">
                <a:alpha val="65000"/>
              </a:srgbClr>
            </a:outerShdw>
          </a:effectLst>
        </p:spPr>
      </p:pic>
      <p:sp>
        <p:nvSpPr>
          <p:cNvPr id="6" name="ZoneTexte 5">
            <a:extLst>
              <a:ext uri="{FF2B5EF4-FFF2-40B4-BE49-F238E27FC236}">
                <a16:creationId xmlns:a16="http://schemas.microsoft.com/office/drawing/2014/main" id="{687DC044-409E-BD06-6B7F-FCBA2D920938}"/>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7" name="Groupe 6">
            <a:extLst>
              <a:ext uri="{FF2B5EF4-FFF2-40B4-BE49-F238E27FC236}">
                <a16:creationId xmlns:a16="http://schemas.microsoft.com/office/drawing/2014/main" id="{67C541A7-1E43-6B6F-80A2-827D61124FFC}"/>
              </a:ext>
            </a:extLst>
          </p:cNvPr>
          <p:cNvGrpSpPr/>
          <p:nvPr/>
        </p:nvGrpSpPr>
        <p:grpSpPr>
          <a:xfrm>
            <a:off x="381000" y="666750"/>
            <a:ext cx="5181600" cy="304200"/>
            <a:chOff x="0" y="1788"/>
            <a:chExt cx="1981200" cy="304200"/>
          </a:xfrm>
        </p:grpSpPr>
        <p:sp>
          <p:nvSpPr>
            <p:cNvPr id="8" name="Rectangle : coins arrondis 7">
              <a:extLst>
                <a:ext uri="{FF2B5EF4-FFF2-40B4-BE49-F238E27FC236}">
                  <a16:creationId xmlns:a16="http://schemas.microsoft.com/office/drawing/2014/main" id="{C06E2B35-B006-72FB-7DC0-A0DC558CA31B}"/>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9" name="Rectangle : coins arrondis 4">
              <a:extLst>
                <a:ext uri="{FF2B5EF4-FFF2-40B4-BE49-F238E27FC236}">
                  <a16:creationId xmlns:a16="http://schemas.microsoft.com/office/drawing/2014/main" id="{10B65167-78B4-68D0-CEB3-2A7B944B8305}"/>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endParaRPr lang="fr-FR" b="1" dirty="0">
                <a:solidFill>
                  <a:srgbClr val="000000"/>
                </a:solidFill>
                <a:latin typeface="Helvetica Neue"/>
              </a:endParaRPr>
            </a:p>
            <a:p>
              <a:pPr algn="ctr"/>
              <a:r>
                <a:rPr lang="fr-FR" sz="1400" b="1" i="0" dirty="0">
                  <a:solidFill>
                    <a:srgbClr val="000000"/>
                  </a:solidFill>
                  <a:effectLst/>
                  <a:latin typeface="Helvetica Neue"/>
                </a:rPr>
                <a:t>10. Configuration de </a:t>
              </a:r>
              <a:r>
                <a:rPr lang="fr-FR" sz="1400" b="1" i="0" dirty="0" err="1">
                  <a:solidFill>
                    <a:srgbClr val="000000"/>
                  </a:solidFill>
                  <a:effectLst/>
                  <a:latin typeface="Helvetica Neue"/>
                </a:rPr>
                <a:t>SwitchyOmega</a:t>
              </a: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pic>
        <p:nvPicPr>
          <p:cNvPr id="10" name="Image 9">
            <a:extLst>
              <a:ext uri="{FF2B5EF4-FFF2-40B4-BE49-F238E27FC236}">
                <a16:creationId xmlns:a16="http://schemas.microsoft.com/office/drawing/2014/main" id="{3AAC7E2C-9FB2-8A7F-522F-C09F2FE540E4}"/>
              </a:ext>
            </a:extLst>
          </p:cNvPr>
          <p:cNvPicPr>
            <a:picLocks noChangeAspect="1"/>
          </p:cNvPicPr>
          <p:nvPr/>
        </p:nvPicPr>
        <p:blipFill>
          <a:blip r:embed="rId6"/>
          <a:stretch>
            <a:fillRect/>
          </a:stretch>
        </p:blipFill>
        <p:spPr>
          <a:xfrm>
            <a:off x="304800" y="2097873"/>
            <a:ext cx="3962730" cy="26074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ZoneTexte 11">
            <a:extLst>
              <a:ext uri="{FF2B5EF4-FFF2-40B4-BE49-F238E27FC236}">
                <a16:creationId xmlns:a16="http://schemas.microsoft.com/office/drawing/2014/main" id="{6C89E9BE-0F14-58F5-E18A-115F56DC3155}"/>
              </a:ext>
            </a:extLst>
          </p:cNvPr>
          <p:cNvSpPr txBox="1"/>
          <p:nvPr/>
        </p:nvSpPr>
        <p:spPr>
          <a:xfrm>
            <a:off x="381000" y="1103352"/>
            <a:ext cx="4191000" cy="507831"/>
          </a:xfrm>
          <a:prstGeom prst="rect">
            <a:avLst/>
          </a:prstGeom>
          <a:solidFill>
            <a:schemeClr val="bg1">
              <a:lumMod val="85000"/>
            </a:schemeClr>
          </a:solidFill>
          <a:ln>
            <a:solidFill>
              <a:schemeClr val="tx2">
                <a:lumMod val="50000"/>
              </a:schemeClr>
            </a:solidFill>
          </a:ln>
        </p:spPr>
        <p:txBody>
          <a:bodyPr wrap="square">
            <a:spAutoFit/>
          </a:bodyPr>
          <a:lstStyle/>
          <a:p>
            <a:r>
              <a:rPr lang="fr-FR" sz="900" dirty="0"/>
              <a:t>Une dernière étape est nécessaire pour accéder à nos applications:</a:t>
            </a:r>
          </a:p>
          <a:p>
            <a:pPr marL="171450" indent="-171450">
              <a:buFont typeface="Arial" panose="020B0604020202020204" pitchFamily="34" charset="0"/>
              <a:buChar char="•"/>
            </a:pPr>
            <a:r>
              <a:rPr lang="fr-FR" sz="900" dirty="0"/>
              <a:t>En demandant à notre navigateur d'emprunter le tunnel ssh.</a:t>
            </a:r>
          </a:p>
          <a:p>
            <a:pPr marL="171450" indent="-171450">
              <a:buFont typeface="Arial" panose="020B0604020202020204" pitchFamily="34" charset="0"/>
              <a:buChar char="•"/>
            </a:pPr>
            <a:r>
              <a:rPr lang="fr-FR" sz="900" dirty="0"/>
              <a:t>J'utilise pour cela </a:t>
            </a:r>
            <a:r>
              <a:rPr lang="fr-FR" sz="900" dirty="0" err="1"/>
              <a:t>SwitchyOmega</a:t>
            </a:r>
            <a:endParaRPr lang="fr-FR" sz="900" dirty="0"/>
          </a:p>
        </p:txBody>
      </p:sp>
      <p:sp>
        <p:nvSpPr>
          <p:cNvPr id="14" name="Rectangle 13">
            <a:extLst>
              <a:ext uri="{FF2B5EF4-FFF2-40B4-BE49-F238E27FC236}">
                <a16:creationId xmlns:a16="http://schemas.microsoft.com/office/drawing/2014/main" id="{0E8D63BE-0043-441A-A3E2-B8DA0BC43A0A}"/>
              </a:ext>
            </a:extLst>
          </p:cNvPr>
          <p:cNvSpPr/>
          <p:nvPr/>
        </p:nvSpPr>
        <p:spPr>
          <a:xfrm>
            <a:off x="304800" y="4476750"/>
            <a:ext cx="2286000" cy="228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ZoneTexte 1">
            <a:extLst>
              <a:ext uri="{FF2B5EF4-FFF2-40B4-BE49-F238E27FC236}">
                <a16:creationId xmlns:a16="http://schemas.microsoft.com/office/drawing/2014/main" id="{09068549-4CC2-046C-B061-AE81EE8ED68F}"/>
              </a:ext>
            </a:extLst>
          </p:cNvPr>
          <p:cNvSpPr txBox="1"/>
          <p:nvPr/>
        </p:nvSpPr>
        <p:spPr>
          <a:xfrm>
            <a:off x="5105400" y="1123950"/>
            <a:ext cx="3733800" cy="1215717"/>
          </a:xfrm>
          <a:prstGeom prst="rect">
            <a:avLst/>
          </a:prstGeom>
          <a:solidFill>
            <a:schemeClr val="bg1">
              <a:lumMod val="85000"/>
            </a:schemeClr>
          </a:solidFill>
          <a:ln>
            <a:solidFill>
              <a:schemeClr val="tx2">
                <a:lumMod val="50000"/>
              </a:schemeClr>
            </a:solidFill>
          </a:ln>
        </p:spPr>
        <p:txBody>
          <a:bodyPr wrap="square">
            <a:spAutoFit/>
          </a:bodyPr>
          <a:lstStyle/>
          <a:p>
            <a:r>
              <a:rPr lang="fr-FR" sz="900" dirty="0"/>
              <a:t>Pour se connecter à </a:t>
            </a:r>
            <a:r>
              <a:rPr lang="fr-FR" sz="900" dirty="0" err="1"/>
              <a:t>JupyterHub</a:t>
            </a:r>
            <a:r>
              <a:rPr lang="fr-FR" sz="900" dirty="0"/>
              <a:t> :</a:t>
            </a:r>
          </a:p>
          <a:p>
            <a:r>
              <a:rPr lang="fr-FR" sz="900" dirty="0"/>
              <a:t>cliquer sur l'application </a:t>
            </a:r>
            <a:r>
              <a:rPr lang="fr-FR" sz="900" dirty="0" err="1"/>
              <a:t>JupyterHub</a:t>
            </a:r>
            <a:r>
              <a:rPr lang="fr-FR" sz="900" dirty="0"/>
              <a:t> apparu depuis que nous avons configuré le tunnel SSH et </a:t>
            </a:r>
            <a:r>
              <a:rPr lang="fr-FR" sz="900" dirty="0" err="1"/>
              <a:t>SwitchyOmega</a:t>
            </a:r>
            <a:r>
              <a:rPr lang="fr-FR" sz="900" dirty="0"/>
              <a:t> sur notre navigateur</a:t>
            </a:r>
          </a:p>
          <a:p>
            <a:pPr marL="171450" indent="-171450">
              <a:buFont typeface="Arial" panose="020B0604020202020204" pitchFamily="34" charset="0"/>
              <a:buChar char="•"/>
            </a:pPr>
            <a:endParaRPr lang="fr-FR" sz="900" dirty="0"/>
          </a:p>
          <a:p>
            <a:pPr algn="l"/>
            <a:r>
              <a:rPr lang="fr-FR" sz="900" b="0" i="0" u="sng" dirty="0">
                <a:solidFill>
                  <a:srgbClr val="000000"/>
                </a:solidFill>
                <a:effectLst/>
                <a:latin typeface="Helvetica Neue"/>
              </a:rPr>
              <a:t>- On se connecte avec les informations par défaut</a:t>
            </a:r>
            <a:r>
              <a:rPr lang="fr-FR" sz="900" b="0" i="0" dirty="0">
                <a:solidFill>
                  <a:srgbClr val="000000"/>
                </a:solidFill>
                <a:effectLst/>
                <a:latin typeface="Helvetica Neue"/>
              </a:rPr>
              <a:t> :</a:t>
            </a:r>
          </a:p>
          <a:p>
            <a:pPr algn="l">
              <a:buFont typeface="Arial" panose="020B0604020202020204" pitchFamily="34" charset="0"/>
              <a:buChar char="•"/>
            </a:pPr>
            <a:r>
              <a:rPr lang="fr-FR" sz="900" b="0" i="0" u="sng" dirty="0">
                <a:solidFill>
                  <a:srgbClr val="000000"/>
                </a:solidFill>
                <a:effectLst/>
                <a:latin typeface="Helvetica Neue"/>
              </a:rPr>
              <a:t>login</a:t>
            </a:r>
            <a:r>
              <a:rPr lang="fr-FR" sz="900" b="0" i="0" dirty="0">
                <a:solidFill>
                  <a:srgbClr val="000000"/>
                </a:solidFill>
                <a:effectLst/>
                <a:latin typeface="Helvetica Neue"/>
              </a:rPr>
              <a:t>: </a:t>
            </a:r>
            <a:r>
              <a:rPr lang="fr-FR" sz="900" b="1" i="0" dirty="0" err="1">
                <a:solidFill>
                  <a:srgbClr val="000000"/>
                </a:solidFill>
                <a:effectLst/>
                <a:latin typeface="Helvetica Neue"/>
              </a:rPr>
              <a:t>jovyan</a:t>
            </a:r>
            <a:endParaRPr lang="fr-FR" sz="900" b="0" i="0" dirty="0">
              <a:solidFill>
                <a:srgbClr val="000000"/>
              </a:solidFill>
              <a:effectLst/>
              <a:latin typeface="Helvetica Neue"/>
            </a:endParaRPr>
          </a:p>
          <a:p>
            <a:pPr algn="l">
              <a:buFont typeface="Arial" panose="020B0604020202020204" pitchFamily="34" charset="0"/>
              <a:buChar char="•"/>
            </a:pPr>
            <a:r>
              <a:rPr lang="fr-FR" sz="900" b="0" i="0" u="sng" dirty="0" err="1">
                <a:solidFill>
                  <a:srgbClr val="000000"/>
                </a:solidFill>
                <a:effectLst/>
                <a:latin typeface="Helvetica Neue"/>
              </a:rPr>
              <a:t>password</a:t>
            </a:r>
            <a:r>
              <a:rPr lang="fr-FR" sz="900" b="0" i="0" dirty="0">
                <a:solidFill>
                  <a:srgbClr val="000000"/>
                </a:solidFill>
                <a:effectLst/>
                <a:latin typeface="Helvetica Neue"/>
              </a:rPr>
              <a:t>: </a:t>
            </a:r>
            <a:r>
              <a:rPr lang="fr-FR" sz="900" b="1" i="0" dirty="0" err="1">
                <a:solidFill>
                  <a:srgbClr val="000000"/>
                </a:solidFill>
                <a:effectLst/>
                <a:latin typeface="Helvetica Neue"/>
              </a:rPr>
              <a:t>jupyter</a:t>
            </a:r>
            <a:endParaRPr lang="fr-FR" sz="900" b="0" i="0" dirty="0">
              <a:solidFill>
                <a:srgbClr val="000000"/>
              </a:solidFill>
              <a:effectLst/>
              <a:latin typeface="Helvetica Neue"/>
            </a:endParaRPr>
          </a:p>
          <a:p>
            <a:pPr marL="171450" indent="-171450">
              <a:buFont typeface="Arial" panose="020B0604020202020204" pitchFamily="34" charset="0"/>
              <a:buChar char="•"/>
            </a:pPr>
            <a:endParaRPr lang="fr-FR" sz="1000" dirty="0"/>
          </a:p>
        </p:txBody>
      </p:sp>
    </p:spTree>
    <p:extLst>
      <p:ext uri="{BB962C8B-B14F-4D97-AF65-F5344CB8AC3E}">
        <p14:creationId xmlns:p14="http://schemas.microsoft.com/office/powerpoint/2010/main" val="288361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nodeType="withEffect">
                                  <p:stCondLst>
                                    <p:cond delay="0"/>
                                  </p:stCondLst>
                                  <p:childTnLst>
                                    <p:set>
                                      <p:cBhvr>
                                        <p:cTn id="18" dur="1" fill="hold">
                                          <p:stCondLst>
                                            <p:cond delay="0"/>
                                          </p:stCondLst>
                                        </p:cTn>
                                        <p:tgtEl>
                                          <p:spTgt spid="8194"/>
                                        </p:tgtEl>
                                        <p:attrNameLst>
                                          <p:attrName>style.visibility</p:attrName>
                                        </p:attrNameLst>
                                      </p:cBhvr>
                                      <p:to>
                                        <p:strVal val="visible"/>
                                      </p:to>
                                    </p:set>
                                    <p:animEffect transition="in" filter="wipe(down)">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3" name="Image 2">
            <a:extLst>
              <a:ext uri="{FF2B5EF4-FFF2-40B4-BE49-F238E27FC236}">
                <a16:creationId xmlns:a16="http://schemas.microsoft.com/office/drawing/2014/main" id="{1802EA2E-257C-24CF-4E6D-20FE092FEA66}"/>
              </a:ext>
            </a:extLst>
          </p:cNvPr>
          <p:cNvPicPr>
            <a:picLocks noChangeAspect="1"/>
          </p:cNvPicPr>
          <p:nvPr/>
        </p:nvPicPr>
        <p:blipFill>
          <a:blip r:embed="rId3"/>
          <a:stretch>
            <a:fillRect/>
          </a:stretch>
        </p:blipFill>
        <p:spPr>
          <a:xfrm>
            <a:off x="3100316" y="1200150"/>
            <a:ext cx="6019800" cy="891325"/>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F216DE0E-382B-C8A8-7066-C86FA5B80E5D}"/>
              </a:ext>
            </a:extLst>
          </p:cNvPr>
          <p:cNvPicPr>
            <a:picLocks noChangeAspect="1"/>
          </p:cNvPicPr>
          <p:nvPr/>
        </p:nvPicPr>
        <p:blipFill>
          <a:blip r:embed="rId4"/>
          <a:stretch>
            <a:fillRect/>
          </a:stretch>
        </p:blipFill>
        <p:spPr>
          <a:xfrm>
            <a:off x="4191000" y="2266950"/>
            <a:ext cx="4650242" cy="2575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age 6">
            <a:extLst>
              <a:ext uri="{FF2B5EF4-FFF2-40B4-BE49-F238E27FC236}">
                <a16:creationId xmlns:a16="http://schemas.microsoft.com/office/drawing/2014/main" id="{C23ED176-279D-0042-29FF-90589C261021}"/>
              </a:ext>
            </a:extLst>
          </p:cNvPr>
          <p:cNvPicPr>
            <a:picLocks noChangeAspect="1"/>
          </p:cNvPicPr>
          <p:nvPr/>
        </p:nvPicPr>
        <p:blipFill>
          <a:blip r:embed="rId5"/>
          <a:stretch>
            <a:fillRect/>
          </a:stretch>
        </p:blipFill>
        <p:spPr>
          <a:xfrm>
            <a:off x="152400" y="4198501"/>
            <a:ext cx="3836142" cy="4105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ZoneTexte 1">
            <a:extLst>
              <a:ext uri="{FF2B5EF4-FFF2-40B4-BE49-F238E27FC236}">
                <a16:creationId xmlns:a16="http://schemas.microsoft.com/office/drawing/2014/main" id="{B557D06F-CD0E-C29A-F1F7-B213013E4BC8}"/>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4" name="Groupe 3">
            <a:extLst>
              <a:ext uri="{FF2B5EF4-FFF2-40B4-BE49-F238E27FC236}">
                <a16:creationId xmlns:a16="http://schemas.microsoft.com/office/drawing/2014/main" id="{4FB8D833-CEC4-712A-E333-6043B9A59368}"/>
              </a:ext>
            </a:extLst>
          </p:cNvPr>
          <p:cNvGrpSpPr/>
          <p:nvPr/>
        </p:nvGrpSpPr>
        <p:grpSpPr>
          <a:xfrm>
            <a:off x="381000" y="666750"/>
            <a:ext cx="5181600" cy="304200"/>
            <a:chOff x="0" y="1788"/>
            <a:chExt cx="1981200" cy="304200"/>
          </a:xfrm>
        </p:grpSpPr>
        <p:sp>
          <p:nvSpPr>
            <p:cNvPr id="6" name="Rectangle : coins arrondis 5">
              <a:extLst>
                <a:ext uri="{FF2B5EF4-FFF2-40B4-BE49-F238E27FC236}">
                  <a16:creationId xmlns:a16="http://schemas.microsoft.com/office/drawing/2014/main" id="{2AF77A3D-617A-8699-4B4E-7D0F9212EAFD}"/>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8" name="Rectangle : coins arrondis 4">
              <a:extLst>
                <a:ext uri="{FF2B5EF4-FFF2-40B4-BE49-F238E27FC236}">
                  <a16:creationId xmlns:a16="http://schemas.microsoft.com/office/drawing/2014/main" id="{CA88624B-0D70-894A-0859-4385E8048B4E}"/>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r>
                <a:rPr lang="fr-FR" sz="1400" b="1" i="0" dirty="0">
                  <a:solidFill>
                    <a:srgbClr val="000000"/>
                  </a:solidFill>
                  <a:effectLst/>
                  <a:latin typeface="Helvetica Neue"/>
                </a:rPr>
                <a:t>11. Exécution du code</a:t>
              </a:r>
            </a:p>
            <a:p>
              <a:pPr algn="ctr"/>
              <a:endParaRPr lang="fr-FR" b="1" i="0" dirty="0">
                <a:solidFill>
                  <a:srgbClr val="000000"/>
                </a:solidFill>
                <a:effectLst/>
                <a:latin typeface="Helvetica Neue"/>
              </a:endParaRPr>
            </a:p>
            <a:p>
              <a:r>
                <a:rPr lang="fr-FR" sz="1200" b="1" dirty="0"/>
                <a:t> </a:t>
              </a:r>
            </a:p>
          </p:txBody>
        </p:sp>
      </p:grpSp>
      <p:sp>
        <p:nvSpPr>
          <p:cNvPr id="9" name="ZoneTexte 8">
            <a:extLst>
              <a:ext uri="{FF2B5EF4-FFF2-40B4-BE49-F238E27FC236}">
                <a16:creationId xmlns:a16="http://schemas.microsoft.com/office/drawing/2014/main" id="{1773C9AC-AD7B-EE80-29D7-A8C9BEEFADBF}"/>
              </a:ext>
            </a:extLst>
          </p:cNvPr>
          <p:cNvSpPr txBox="1"/>
          <p:nvPr/>
        </p:nvSpPr>
        <p:spPr>
          <a:xfrm>
            <a:off x="152400" y="1123950"/>
            <a:ext cx="2819400" cy="1061829"/>
          </a:xfrm>
          <a:prstGeom prst="rect">
            <a:avLst/>
          </a:prstGeom>
          <a:solidFill>
            <a:schemeClr val="bg1">
              <a:lumMod val="85000"/>
            </a:schemeClr>
          </a:solidFill>
          <a:ln>
            <a:solidFill>
              <a:schemeClr val="tx2">
                <a:lumMod val="50000"/>
              </a:schemeClr>
            </a:solidFill>
          </a:ln>
        </p:spPr>
        <p:txBody>
          <a:bodyPr wrap="square">
            <a:spAutoFit/>
          </a:bodyPr>
          <a:lstStyle/>
          <a:p>
            <a:pPr marL="171450" indent="-171450">
              <a:buFont typeface="Arial" panose="020B0604020202020204" pitchFamily="34" charset="0"/>
              <a:buChar char="•"/>
            </a:pPr>
            <a:r>
              <a:rPr lang="fr-FR" sz="900" dirty="0"/>
              <a:t>Je décide d'exécuter cette partie du code depuis </a:t>
            </a:r>
            <a:r>
              <a:rPr lang="fr-FR" sz="900" b="1" dirty="0" err="1"/>
              <a:t>JupyterHub</a:t>
            </a:r>
            <a:r>
              <a:rPr lang="fr-FR" sz="900" dirty="0"/>
              <a:t> hébergé sur notre cluster EMR. </a:t>
            </a:r>
          </a:p>
          <a:p>
            <a:pPr marL="171450" indent="-171450">
              <a:buFont typeface="Arial" panose="020B0604020202020204" pitchFamily="34" charset="0"/>
              <a:buChar char="•"/>
            </a:pPr>
            <a:r>
              <a:rPr lang="fr-FR" sz="900" dirty="0"/>
              <a:t>Il faut s'assurer d'utiliser le kernel </a:t>
            </a:r>
            <a:r>
              <a:rPr lang="fr-FR" sz="900" b="1" dirty="0" err="1"/>
              <a:t>pyspark</a:t>
            </a:r>
            <a:r>
              <a:rPr lang="fr-FR" sz="900" dirty="0"/>
              <a:t>.</a:t>
            </a:r>
          </a:p>
          <a:p>
            <a:pPr marL="171450" indent="-171450">
              <a:buFont typeface="Arial" panose="020B0604020202020204" pitchFamily="34" charset="0"/>
              <a:buChar char="•"/>
            </a:pPr>
            <a:r>
              <a:rPr lang="fr-FR" sz="900" dirty="0"/>
              <a:t>En utilisant ce kernel, une session </a:t>
            </a:r>
            <a:r>
              <a:rPr lang="fr-FR" sz="900" dirty="0" err="1"/>
              <a:t>spark</a:t>
            </a:r>
            <a:r>
              <a:rPr lang="fr-FR" sz="900" dirty="0"/>
              <a:t> est créé à l'exécution de la première cellule.</a:t>
            </a:r>
          </a:p>
          <a:p>
            <a:pPr marL="171450" indent="-171450">
              <a:buFont typeface="Arial" panose="020B0604020202020204" pitchFamily="34" charset="0"/>
              <a:buChar char="•"/>
            </a:pPr>
            <a:r>
              <a:rPr lang="fr-FR" sz="900" dirty="0"/>
              <a:t>Il n'est donc plus nécessaire d'exécuter le code "</a:t>
            </a:r>
            <a:r>
              <a:rPr lang="fr-FR" sz="900" dirty="0" err="1"/>
              <a:t>spark</a:t>
            </a:r>
            <a:r>
              <a:rPr lang="fr-FR" sz="900" dirty="0"/>
              <a:t> = (</a:t>
            </a:r>
            <a:r>
              <a:rPr lang="fr-FR" sz="900" dirty="0" err="1"/>
              <a:t>SparkSession</a:t>
            </a:r>
            <a:r>
              <a:rPr lang="fr-FR" sz="900" dirty="0"/>
              <a:t> ..."</a:t>
            </a:r>
          </a:p>
        </p:txBody>
      </p:sp>
      <p:sp>
        <p:nvSpPr>
          <p:cNvPr id="10" name="Ellipse 9">
            <a:extLst>
              <a:ext uri="{FF2B5EF4-FFF2-40B4-BE49-F238E27FC236}">
                <a16:creationId xmlns:a16="http://schemas.microsoft.com/office/drawing/2014/main" id="{18EEC87F-34BE-F4E8-EBA4-6EB7956706A2}"/>
              </a:ext>
            </a:extLst>
          </p:cNvPr>
          <p:cNvSpPr/>
          <p:nvPr/>
        </p:nvSpPr>
        <p:spPr>
          <a:xfrm>
            <a:off x="8153400" y="2343150"/>
            <a:ext cx="609600" cy="304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23537712-8B0B-D59F-FD01-B6BEA14786DC}"/>
              </a:ext>
            </a:extLst>
          </p:cNvPr>
          <p:cNvSpPr txBox="1"/>
          <p:nvPr/>
        </p:nvSpPr>
        <p:spPr>
          <a:xfrm>
            <a:off x="152400" y="2724150"/>
            <a:ext cx="3733800" cy="1061829"/>
          </a:xfrm>
          <a:prstGeom prst="rect">
            <a:avLst/>
          </a:prstGeom>
          <a:solidFill>
            <a:schemeClr val="bg1">
              <a:lumMod val="65000"/>
            </a:schemeClr>
          </a:solidFill>
          <a:ln>
            <a:solidFill>
              <a:schemeClr val="tx2">
                <a:lumMod val="50000"/>
              </a:schemeClr>
            </a:solidFill>
          </a:ln>
        </p:spPr>
        <p:txBody>
          <a:bodyPr wrap="square">
            <a:spAutoFit/>
          </a:bodyPr>
          <a:lstStyle/>
          <a:p>
            <a:r>
              <a:rPr lang="fr-FR" sz="900" dirty="0"/>
              <a:t>Le Spark </a:t>
            </a:r>
            <a:r>
              <a:rPr lang="fr-FR" sz="900" dirty="0" err="1"/>
              <a:t>History</a:t>
            </a:r>
            <a:r>
              <a:rPr lang="fr-FR" sz="900" dirty="0"/>
              <a:t> Server: </a:t>
            </a:r>
          </a:p>
          <a:p>
            <a:pPr marL="171450" indent="-171450">
              <a:buFont typeface="Arial" panose="020B0604020202020204" pitchFamily="34" charset="0"/>
              <a:buChar char="•"/>
            </a:pPr>
            <a:r>
              <a:rPr lang="fr-FR" sz="900" dirty="0"/>
              <a:t>un composant de l'écosystème Apache Spark qui permet de visualiser et de comprendre les détails des applications Spark précédemment exécutées. </a:t>
            </a:r>
          </a:p>
          <a:p>
            <a:pPr marL="171450" indent="-171450">
              <a:buFont typeface="Arial" panose="020B0604020202020204" pitchFamily="34" charset="0"/>
              <a:buChar char="•"/>
            </a:pPr>
            <a:r>
              <a:rPr lang="fr-FR" sz="900" dirty="0"/>
              <a:t>Il conserve des informations sur les tâches, les stages, les exécuteurs et d'autres métriques liées à l'exécution d'une application Spark</a:t>
            </a:r>
          </a:p>
        </p:txBody>
      </p:sp>
      <p:sp>
        <p:nvSpPr>
          <p:cNvPr id="12" name="Ellipse 11">
            <a:extLst>
              <a:ext uri="{FF2B5EF4-FFF2-40B4-BE49-F238E27FC236}">
                <a16:creationId xmlns:a16="http://schemas.microsoft.com/office/drawing/2014/main" id="{41E7CB02-2010-6CBC-5370-99B51C82F433}"/>
              </a:ext>
            </a:extLst>
          </p:cNvPr>
          <p:cNvSpPr/>
          <p:nvPr/>
        </p:nvSpPr>
        <p:spPr>
          <a:xfrm>
            <a:off x="3352800" y="1047750"/>
            <a:ext cx="762000" cy="3810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901432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3" name="Image 2">
            <a:extLst>
              <a:ext uri="{FF2B5EF4-FFF2-40B4-BE49-F238E27FC236}">
                <a16:creationId xmlns:a16="http://schemas.microsoft.com/office/drawing/2014/main" id="{886F856F-21E8-4F83-73B0-81D56B13C4F1}"/>
              </a:ext>
            </a:extLst>
          </p:cNvPr>
          <p:cNvPicPr>
            <a:picLocks noChangeAspect="1"/>
          </p:cNvPicPr>
          <p:nvPr/>
        </p:nvPicPr>
        <p:blipFill>
          <a:blip r:embed="rId3"/>
          <a:stretch>
            <a:fillRect/>
          </a:stretch>
        </p:blipFill>
        <p:spPr>
          <a:xfrm>
            <a:off x="152400" y="2419350"/>
            <a:ext cx="3963600" cy="1966318"/>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8E81E368-D7E6-54B7-4B26-FE5E75EB3053}"/>
              </a:ext>
            </a:extLst>
          </p:cNvPr>
          <p:cNvPicPr>
            <a:picLocks noChangeAspect="1"/>
          </p:cNvPicPr>
          <p:nvPr/>
        </p:nvPicPr>
        <p:blipFill>
          <a:blip r:embed="rId4"/>
          <a:stretch>
            <a:fillRect/>
          </a:stretch>
        </p:blipFill>
        <p:spPr>
          <a:xfrm>
            <a:off x="1600200" y="2951798"/>
            <a:ext cx="4065880" cy="20583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ZoneTexte 1">
            <a:extLst>
              <a:ext uri="{FF2B5EF4-FFF2-40B4-BE49-F238E27FC236}">
                <a16:creationId xmlns:a16="http://schemas.microsoft.com/office/drawing/2014/main" id="{0E6D89E8-2BE2-9BA1-B146-6801CEC21AEF}"/>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4" name="Groupe 3">
            <a:extLst>
              <a:ext uri="{FF2B5EF4-FFF2-40B4-BE49-F238E27FC236}">
                <a16:creationId xmlns:a16="http://schemas.microsoft.com/office/drawing/2014/main" id="{A0230289-F970-D500-AB09-AA6DA2ECAE91}"/>
              </a:ext>
            </a:extLst>
          </p:cNvPr>
          <p:cNvGrpSpPr/>
          <p:nvPr/>
        </p:nvGrpSpPr>
        <p:grpSpPr>
          <a:xfrm>
            <a:off x="76200" y="590550"/>
            <a:ext cx="6324600" cy="304200"/>
            <a:chOff x="0" y="1788"/>
            <a:chExt cx="1981200" cy="304200"/>
          </a:xfrm>
        </p:grpSpPr>
        <p:sp>
          <p:nvSpPr>
            <p:cNvPr id="6" name="Rectangle : coins arrondis 5">
              <a:extLst>
                <a:ext uri="{FF2B5EF4-FFF2-40B4-BE49-F238E27FC236}">
                  <a16:creationId xmlns:a16="http://schemas.microsoft.com/office/drawing/2014/main" id="{DA5A021F-3AC0-24D4-C2A2-5B92C5920765}"/>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7" name="Rectangle : coins arrondis 4">
              <a:extLst>
                <a:ext uri="{FF2B5EF4-FFF2-40B4-BE49-F238E27FC236}">
                  <a16:creationId xmlns:a16="http://schemas.microsoft.com/office/drawing/2014/main" id="{CE70DB7F-E841-2683-7B91-B0A40E88E04F}"/>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r>
                <a:rPr lang="fr-FR" sz="1400" b="1" i="0" dirty="0">
                  <a:solidFill>
                    <a:srgbClr val="000000"/>
                  </a:solidFill>
                  <a:effectLst/>
                  <a:latin typeface="Helvetica Neue"/>
                </a:rPr>
                <a:t>12. Suivi de l'avancement des tâches avec le Serveur d'Historique Spark</a:t>
              </a:r>
            </a:p>
            <a:p>
              <a:pPr algn="ctr"/>
              <a:endParaRPr lang="fr-FR" b="1" i="0" dirty="0">
                <a:solidFill>
                  <a:srgbClr val="000000"/>
                </a:solidFill>
                <a:effectLst/>
                <a:latin typeface="Helvetica Neue"/>
              </a:endParaRPr>
            </a:p>
            <a:p>
              <a:r>
                <a:rPr lang="fr-FR" sz="1200" b="1" dirty="0"/>
                <a:t> </a:t>
              </a:r>
            </a:p>
          </p:txBody>
        </p:sp>
      </p:grpSp>
      <p:sp>
        <p:nvSpPr>
          <p:cNvPr id="8" name="ZoneTexte 7">
            <a:extLst>
              <a:ext uri="{FF2B5EF4-FFF2-40B4-BE49-F238E27FC236}">
                <a16:creationId xmlns:a16="http://schemas.microsoft.com/office/drawing/2014/main" id="{552959C7-983E-3199-E243-D0B604172E1E}"/>
              </a:ext>
            </a:extLst>
          </p:cNvPr>
          <p:cNvSpPr txBox="1"/>
          <p:nvPr/>
        </p:nvSpPr>
        <p:spPr>
          <a:xfrm>
            <a:off x="76200" y="971550"/>
            <a:ext cx="8686800" cy="1338828"/>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r>
              <a:rPr lang="fr-FR" sz="900" b="1" dirty="0">
                <a:solidFill>
                  <a:schemeClr val="tx1"/>
                </a:solidFill>
              </a:rPr>
              <a:t>Quelques détails que le Spark </a:t>
            </a:r>
            <a:r>
              <a:rPr lang="fr-FR" sz="900" b="1" dirty="0" err="1">
                <a:solidFill>
                  <a:schemeClr val="tx1"/>
                </a:solidFill>
              </a:rPr>
              <a:t>History</a:t>
            </a:r>
            <a:r>
              <a:rPr lang="fr-FR" sz="900" b="1" dirty="0">
                <a:solidFill>
                  <a:schemeClr val="tx1"/>
                </a:solidFill>
              </a:rPr>
              <a:t> Server</a:t>
            </a:r>
            <a:r>
              <a:rPr lang="fr-FR" sz="900" dirty="0"/>
              <a:t>:</a:t>
            </a:r>
          </a:p>
          <a:p>
            <a:r>
              <a:rPr lang="fr-FR" sz="900" b="1" dirty="0"/>
              <a:t>Vue d'ensemble de l'application </a:t>
            </a:r>
            <a:r>
              <a:rPr lang="fr-FR" sz="900" dirty="0"/>
              <a:t>: informations telles que le temps total d'exécution, le nombre de tâches exécutées, le nombre de stages, etc.</a:t>
            </a:r>
          </a:p>
          <a:p>
            <a:r>
              <a:rPr lang="fr-FR" sz="900" b="1" dirty="0">
                <a:solidFill>
                  <a:schemeClr val="tx1"/>
                </a:solidFill>
              </a:rPr>
              <a:t>Détails des stages </a:t>
            </a:r>
            <a:r>
              <a:rPr lang="fr-FR" sz="900" dirty="0">
                <a:solidFill>
                  <a:schemeClr val="tx1"/>
                </a:solidFill>
              </a:rPr>
              <a:t>: Les stages sont des ensembles de tâches exécutées en parallèle, les dépendances entre les tâches, le temps d'exécution, etc.</a:t>
            </a:r>
          </a:p>
          <a:p>
            <a:r>
              <a:rPr lang="fr-FR" sz="900" b="1" dirty="0"/>
              <a:t>Détails des tâches </a:t>
            </a:r>
            <a:r>
              <a:rPr lang="fr-FR" sz="900" dirty="0"/>
              <a:t>: Pour chaque tâche individuelle, vous pouvez obtenir des informations sur son statut (réussi, échoué, en cours), son temps d'exécution, les données traitées, etc.</a:t>
            </a:r>
          </a:p>
          <a:p>
            <a:r>
              <a:rPr lang="fr-FR" sz="900" b="1" dirty="0">
                <a:solidFill>
                  <a:schemeClr val="tx1"/>
                </a:solidFill>
              </a:rPr>
              <a:t>Métriques d'exécution </a:t>
            </a:r>
            <a:r>
              <a:rPr lang="fr-FR" sz="900" dirty="0">
                <a:solidFill>
                  <a:schemeClr val="tx1"/>
                </a:solidFill>
              </a:rPr>
              <a:t>: telles que l'utilisation de la mémoire, le temps d'exécution des tâches, le débit de traitement des données, etc. Ces métriques peuvent être cruciales pour évaluer les performances de votre application Spark.</a:t>
            </a:r>
          </a:p>
          <a:p>
            <a:r>
              <a:rPr lang="fr-FR" sz="900" b="1" dirty="0"/>
              <a:t>Historique des événements </a:t>
            </a:r>
            <a:r>
              <a:rPr lang="fr-FR" sz="900" dirty="0"/>
              <a:t>: accéder à un historique des événements pendant l'exécution de l'application. Cela peut inclure des informations sur les tâches lancées, les données traitées, les problèmes éventuels, etc.</a:t>
            </a:r>
          </a:p>
        </p:txBody>
      </p:sp>
      <p:pic>
        <p:nvPicPr>
          <p:cNvPr id="9" name="Image 8">
            <a:extLst>
              <a:ext uri="{FF2B5EF4-FFF2-40B4-BE49-F238E27FC236}">
                <a16:creationId xmlns:a16="http://schemas.microsoft.com/office/drawing/2014/main" id="{2D1319CC-9C98-5EEB-A153-F371FC29BEED}"/>
              </a:ext>
            </a:extLst>
          </p:cNvPr>
          <p:cNvPicPr>
            <a:picLocks noChangeAspect="1"/>
          </p:cNvPicPr>
          <p:nvPr/>
        </p:nvPicPr>
        <p:blipFill>
          <a:blip r:embed="rId5"/>
          <a:stretch>
            <a:fillRect/>
          </a:stretch>
        </p:blipFill>
        <p:spPr>
          <a:xfrm>
            <a:off x="5029200" y="2419350"/>
            <a:ext cx="3285670" cy="1600200"/>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355F85C6-AC3E-BC63-F23A-1DEDD09314AF}"/>
              </a:ext>
            </a:extLst>
          </p:cNvPr>
          <p:cNvPicPr>
            <a:picLocks noChangeAspect="1"/>
          </p:cNvPicPr>
          <p:nvPr/>
        </p:nvPicPr>
        <p:blipFill>
          <a:blip r:embed="rId6"/>
          <a:stretch>
            <a:fillRect/>
          </a:stretch>
        </p:blipFill>
        <p:spPr>
          <a:xfrm>
            <a:off x="6096000" y="3409950"/>
            <a:ext cx="2909238" cy="1447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5244324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pic>
        <p:nvPicPr>
          <p:cNvPr id="3" name="Image 2">
            <a:extLst>
              <a:ext uri="{FF2B5EF4-FFF2-40B4-BE49-F238E27FC236}">
                <a16:creationId xmlns:a16="http://schemas.microsoft.com/office/drawing/2014/main" id="{C0B17FD1-9E61-48AD-BA29-ADDF111C0369}"/>
              </a:ext>
            </a:extLst>
          </p:cNvPr>
          <p:cNvPicPr>
            <a:picLocks noChangeAspect="1"/>
          </p:cNvPicPr>
          <p:nvPr/>
        </p:nvPicPr>
        <p:blipFill>
          <a:blip r:embed="rId3"/>
          <a:stretch>
            <a:fillRect/>
          </a:stretch>
        </p:blipFill>
        <p:spPr>
          <a:xfrm>
            <a:off x="304800" y="2038350"/>
            <a:ext cx="5953929" cy="2744390"/>
          </a:xfrm>
          <a:prstGeom prst="rect">
            <a:avLst/>
          </a:prstGeom>
          <a:ln>
            <a:noFill/>
          </a:ln>
          <a:effectLst>
            <a:outerShdw blurRad="292100" dist="139700" dir="2700000" algn="tl" rotWithShape="0">
              <a:srgbClr val="333333">
                <a:alpha val="65000"/>
              </a:srgbClr>
            </a:outerShdw>
          </a:effectLst>
        </p:spPr>
      </p:pic>
      <p:pic>
        <p:nvPicPr>
          <p:cNvPr id="5" name="Image 4">
            <a:hlinkClick r:id="rId4"/>
            <a:extLst>
              <a:ext uri="{FF2B5EF4-FFF2-40B4-BE49-F238E27FC236}">
                <a16:creationId xmlns:a16="http://schemas.microsoft.com/office/drawing/2014/main" id="{C36A2D4F-D92E-015D-081E-C8EACED9A15D}"/>
              </a:ext>
            </a:extLst>
          </p:cNvPr>
          <p:cNvPicPr>
            <a:picLocks noChangeAspect="1"/>
          </p:cNvPicPr>
          <p:nvPr/>
        </p:nvPicPr>
        <p:blipFill>
          <a:blip r:embed="rId5"/>
          <a:stretch>
            <a:fillRect/>
          </a:stretch>
        </p:blipFill>
        <p:spPr>
          <a:xfrm>
            <a:off x="2819400" y="2343150"/>
            <a:ext cx="5753867" cy="267914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 name="ZoneTexte 1">
            <a:extLst>
              <a:ext uri="{FF2B5EF4-FFF2-40B4-BE49-F238E27FC236}">
                <a16:creationId xmlns:a16="http://schemas.microsoft.com/office/drawing/2014/main" id="{C0F3EB72-7DD3-6D55-1EBA-F2D94B1FF427}"/>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4" name="Groupe 3">
            <a:extLst>
              <a:ext uri="{FF2B5EF4-FFF2-40B4-BE49-F238E27FC236}">
                <a16:creationId xmlns:a16="http://schemas.microsoft.com/office/drawing/2014/main" id="{B6C9FC09-7EC7-90C8-57C9-7EBB0E578E4A}"/>
              </a:ext>
            </a:extLst>
          </p:cNvPr>
          <p:cNvGrpSpPr/>
          <p:nvPr/>
        </p:nvGrpSpPr>
        <p:grpSpPr>
          <a:xfrm>
            <a:off x="381000" y="666750"/>
            <a:ext cx="5181600" cy="304200"/>
            <a:chOff x="0" y="1788"/>
            <a:chExt cx="1981200" cy="304200"/>
          </a:xfrm>
        </p:grpSpPr>
        <p:sp>
          <p:nvSpPr>
            <p:cNvPr id="6" name="Rectangle : coins arrondis 5">
              <a:extLst>
                <a:ext uri="{FF2B5EF4-FFF2-40B4-BE49-F238E27FC236}">
                  <a16:creationId xmlns:a16="http://schemas.microsoft.com/office/drawing/2014/main" id="{4417133B-810B-C34E-C8E2-6BE53CD221C3}"/>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7" name="Rectangle : coins arrondis 4">
              <a:extLst>
                <a:ext uri="{FF2B5EF4-FFF2-40B4-BE49-F238E27FC236}">
                  <a16:creationId xmlns:a16="http://schemas.microsoft.com/office/drawing/2014/main" id="{20E2DB27-723B-F78C-2D5F-E1666754575F}"/>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r>
                <a:rPr lang="fr-FR" sz="1400" b="1" i="0" dirty="0">
                  <a:solidFill>
                    <a:srgbClr val="000000"/>
                  </a:solidFill>
                  <a:effectLst/>
                  <a:latin typeface="Helvetica Neue"/>
                </a:rPr>
                <a:t>13. </a:t>
              </a:r>
              <a:r>
                <a:rPr lang="fr-FR" sz="1400" b="1" i="0" dirty="0" err="1">
                  <a:solidFill>
                    <a:srgbClr val="000000"/>
                  </a:solidFill>
                  <a:effectLst/>
                  <a:latin typeface="Helvetica Neue"/>
                </a:rPr>
                <a:t>Resultat</a:t>
              </a:r>
              <a:endParaRPr lang="fr-FR" sz="1400" b="1" i="0" dirty="0">
                <a:solidFill>
                  <a:srgbClr val="000000"/>
                </a:solidFill>
                <a:effectLst/>
                <a:latin typeface="Helvetica Neue"/>
              </a:endParaRPr>
            </a:p>
            <a:p>
              <a:pPr algn="ctr"/>
              <a:endParaRPr lang="fr-FR" b="1" i="0" dirty="0">
                <a:solidFill>
                  <a:srgbClr val="000000"/>
                </a:solidFill>
                <a:effectLst/>
                <a:latin typeface="Helvetica Neue"/>
              </a:endParaRPr>
            </a:p>
            <a:p>
              <a:r>
                <a:rPr lang="fr-FR" sz="1200" b="1" dirty="0"/>
                <a:t> </a:t>
              </a:r>
            </a:p>
          </p:txBody>
        </p:sp>
      </p:grpSp>
      <p:pic>
        <p:nvPicPr>
          <p:cNvPr id="8" name="Image 7">
            <a:extLst>
              <a:ext uri="{FF2B5EF4-FFF2-40B4-BE49-F238E27FC236}">
                <a16:creationId xmlns:a16="http://schemas.microsoft.com/office/drawing/2014/main" id="{6BA3F512-2524-4C52-6064-C4849CD93B72}"/>
              </a:ext>
            </a:extLst>
          </p:cNvPr>
          <p:cNvPicPr>
            <a:picLocks noChangeAspect="1"/>
          </p:cNvPicPr>
          <p:nvPr/>
        </p:nvPicPr>
        <p:blipFill>
          <a:blip r:embed="rId6"/>
          <a:stretch>
            <a:fillRect/>
          </a:stretch>
        </p:blipFill>
        <p:spPr>
          <a:xfrm>
            <a:off x="3810000" y="1123950"/>
            <a:ext cx="3962400" cy="1140493"/>
          </a:xfrm>
          <a:prstGeom prst="rect">
            <a:avLst/>
          </a:prstGeom>
          <a:ln>
            <a:noFill/>
          </a:ln>
          <a:effectLst>
            <a:outerShdw blurRad="292100" dist="139700" dir="2700000" algn="tl" rotWithShape="0">
              <a:srgbClr val="333333">
                <a:alpha val="65000"/>
              </a:srgbClr>
            </a:outerShdw>
          </a:effectLst>
        </p:spPr>
      </p:pic>
      <p:sp>
        <p:nvSpPr>
          <p:cNvPr id="11" name="ZoneTexte 10">
            <a:extLst>
              <a:ext uri="{FF2B5EF4-FFF2-40B4-BE49-F238E27FC236}">
                <a16:creationId xmlns:a16="http://schemas.microsoft.com/office/drawing/2014/main" id="{436692E7-917E-1E33-5872-24775958C908}"/>
              </a:ext>
            </a:extLst>
          </p:cNvPr>
          <p:cNvSpPr txBox="1"/>
          <p:nvPr/>
        </p:nvSpPr>
        <p:spPr>
          <a:xfrm>
            <a:off x="457200" y="1200150"/>
            <a:ext cx="2438400" cy="400110"/>
          </a:xfrm>
          <a:prstGeom prst="rect">
            <a:avLst/>
          </a:prstGeom>
          <a:solidFill>
            <a:schemeClr val="bg1">
              <a:lumMod val="85000"/>
            </a:schemeClr>
          </a:solidFill>
          <a:ln>
            <a:solidFill>
              <a:schemeClr val="tx2">
                <a:lumMod val="50000"/>
              </a:schemeClr>
            </a:solidFill>
          </a:ln>
        </p:spPr>
        <p:txBody>
          <a:bodyPr wrap="square">
            <a:spAutoFit/>
          </a:bodyPr>
          <a:lstStyle/>
          <a:p>
            <a:r>
              <a:rPr lang="fr-FR" sz="1000" dirty="0"/>
              <a:t>La présence des fichiers au format "</a:t>
            </a:r>
            <a:r>
              <a:rPr lang="fr-FR" sz="1000" b="1" dirty="0"/>
              <a:t>parquet</a:t>
            </a:r>
            <a:r>
              <a:rPr lang="fr-FR" sz="1000" dirty="0"/>
              <a:t>" sur le serveur S3 :</a:t>
            </a:r>
          </a:p>
        </p:txBody>
      </p:sp>
      <p:sp>
        <p:nvSpPr>
          <p:cNvPr id="9" name="Rectangle : coins arrondis 8">
            <a:extLst>
              <a:ext uri="{FF2B5EF4-FFF2-40B4-BE49-F238E27FC236}">
                <a16:creationId xmlns:a16="http://schemas.microsoft.com/office/drawing/2014/main" id="{9FB1965B-1C3E-C90B-D0E8-793B9D641B57}"/>
              </a:ext>
            </a:extLst>
          </p:cNvPr>
          <p:cNvSpPr/>
          <p:nvPr/>
        </p:nvSpPr>
        <p:spPr>
          <a:xfrm>
            <a:off x="457200" y="3409950"/>
            <a:ext cx="1600200" cy="14478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0" name="Rectangle : coins arrondis 9">
            <a:extLst>
              <a:ext uri="{FF2B5EF4-FFF2-40B4-BE49-F238E27FC236}">
                <a16:creationId xmlns:a16="http://schemas.microsoft.com/office/drawing/2014/main" id="{EC061FF0-DE19-DBDB-1009-FECC5EA75AEC}"/>
              </a:ext>
            </a:extLst>
          </p:cNvPr>
          <p:cNvSpPr/>
          <p:nvPr/>
        </p:nvSpPr>
        <p:spPr>
          <a:xfrm>
            <a:off x="3048000" y="3714750"/>
            <a:ext cx="1600200" cy="13716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2" name="Ellipse 11">
            <a:extLst>
              <a:ext uri="{FF2B5EF4-FFF2-40B4-BE49-F238E27FC236}">
                <a16:creationId xmlns:a16="http://schemas.microsoft.com/office/drawing/2014/main" id="{E97D2A1A-4DFF-8CFB-99B4-FBF4F2B5F5CB}"/>
              </a:ext>
            </a:extLst>
          </p:cNvPr>
          <p:cNvSpPr/>
          <p:nvPr/>
        </p:nvSpPr>
        <p:spPr>
          <a:xfrm>
            <a:off x="3810000" y="1809750"/>
            <a:ext cx="1295400" cy="5334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307680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1"/>
          <p:cNvSpPr txBox="1">
            <a:spLocks noGrp="1"/>
          </p:cNvSpPr>
          <p:nvPr>
            <p:ph type="subTitle" idx="1"/>
          </p:nvPr>
        </p:nvSpPr>
        <p:spPr>
          <a:xfrm>
            <a:off x="4601500" y="1581150"/>
            <a:ext cx="3822300" cy="1446600"/>
          </a:xfrm>
          <a:prstGeom prst="rect">
            <a:avLst/>
          </a:prstGeom>
        </p:spPr>
        <p:txBody>
          <a:bodyPr spcFirstLastPara="1" wrap="square" lIns="91425" tIns="91425" rIns="91425" bIns="91425" anchor="t" anchorCtr="0">
            <a:noAutofit/>
          </a:bodyPr>
          <a:lstStyle/>
          <a:p>
            <a:pPr marL="0" indent="0"/>
            <a:r>
              <a:rPr lang="fr-FR" dirty="0"/>
              <a:t>Étape n°1 : </a:t>
            </a:r>
          </a:p>
          <a:p>
            <a:pPr marL="0" indent="0"/>
            <a:endParaRPr lang="fr-FR" sz="2400" dirty="0"/>
          </a:p>
          <a:p>
            <a:pPr marL="0" lvl="0" indent="0" algn="l" rtl="0">
              <a:spcBef>
                <a:spcPts val="0"/>
              </a:spcBef>
              <a:spcAft>
                <a:spcPts val="0"/>
              </a:spcAft>
              <a:buNone/>
            </a:pPr>
            <a:endParaRPr dirty="0"/>
          </a:p>
        </p:txBody>
      </p:sp>
      <p:sp>
        <p:nvSpPr>
          <p:cNvPr id="553" name="Google Shape;553;p51"/>
          <p:cNvSpPr txBox="1">
            <a:spLocks noGrp="1"/>
          </p:cNvSpPr>
          <p:nvPr>
            <p:ph type="title"/>
          </p:nvPr>
        </p:nvSpPr>
        <p:spPr>
          <a:xfrm>
            <a:off x="4601500" y="209550"/>
            <a:ext cx="3822300" cy="1734600"/>
          </a:xfrm>
          <a:prstGeom prst="rect">
            <a:avLst/>
          </a:prstGeom>
          <a:scene3d>
            <a:camera prst="orthographicFront"/>
            <a:lightRig rig="threePt" dir="t"/>
          </a:scene3d>
          <a:sp3d>
            <a:bevelT prst="relaxedInset"/>
            <a:bevelB prst="angle"/>
          </a:sp3d>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grpSp>
        <p:nvGrpSpPr>
          <p:cNvPr id="4" name="Groupe 3">
            <a:extLst>
              <a:ext uri="{FF2B5EF4-FFF2-40B4-BE49-F238E27FC236}">
                <a16:creationId xmlns:a16="http://schemas.microsoft.com/office/drawing/2014/main" id="{F95E5C9E-DCD5-B340-87AB-6E39480623D0}"/>
              </a:ext>
            </a:extLst>
          </p:cNvPr>
          <p:cNvGrpSpPr/>
          <p:nvPr/>
        </p:nvGrpSpPr>
        <p:grpSpPr>
          <a:xfrm>
            <a:off x="7833110" y="3120511"/>
            <a:ext cx="244090" cy="1508639"/>
            <a:chOff x="8648390" y="4292733"/>
            <a:chExt cx="144016" cy="864096"/>
          </a:xfrm>
        </p:grpSpPr>
        <p:sp>
          <p:nvSpPr>
            <p:cNvPr id="5" name="Rectangle 4">
              <a:extLst>
                <a:ext uri="{FF2B5EF4-FFF2-40B4-BE49-F238E27FC236}">
                  <a16:creationId xmlns:a16="http://schemas.microsoft.com/office/drawing/2014/main" id="{B12D8DA5-4E66-2510-5145-D66B22D17A45}"/>
                </a:ext>
              </a:extLst>
            </p:cNvPr>
            <p:cNvSpPr/>
            <p:nvPr/>
          </p:nvSpPr>
          <p:spPr>
            <a:xfrm>
              <a:off x="8648390" y="4292733"/>
              <a:ext cx="144016" cy="216024"/>
            </a:xfrm>
            <a:prstGeom prst="rect">
              <a:avLst/>
            </a:prstGeom>
            <a:solidFill>
              <a:srgbClr val="FF0000"/>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8D61E694-7E3D-DC08-01C2-4B0E74282397}"/>
                </a:ext>
              </a:extLst>
            </p:cNvPr>
            <p:cNvSpPr/>
            <p:nvPr/>
          </p:nvSpPr>
          <p:spPr>
            <a:xfrm>
              <a:off x="8648390" y="4508757"/>
              <a:ext cx="144016" cy="216024"/>
            </a:xfrm>
            <a:prstGeom prst="rect">
              <a:avLst/>
            </a:prstGeom>
            <a:solidFill>
              <a:schemeClr val="bg1">
                <a:lumMod val="7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3ADE819-9229-01A1-1867-E9C6DF4DE0B7}"/>
                </a:ext>
              </a:extLst>
            </p:cNvPr>
            <p:cNvSpPr/>
            <p:nvPr/>
          </p:nvSpPr>
          <p:spPr>
            <a:xfrm>
              <a:off x="8648390" y="4724781"/>
              <a:ext cx="144016" cy="216024"/>
            </a:xfrm>
            <a:prstGeom prst="rect">
              <a:avLst/>
            </a:prstGeom>
            <a:solidFill>
              <a:schemeClr val="bg1">
                <a:lumMod val="7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66024DF2-A290-0C09-129A-B82102E74532}"/>
                </a:ext>
              </a:extLst>
            </p:cNvPr>
            <p:cNvSpPr/>
            <p:nvPr/>
          </p:nvSpPr>
          <p:spPr>
            <a:xfrm>
              <a:off x="8648390" y="4940805"/>
              <a:ext cx="144016" cy="216024"/>
            </a:xfrm>
            <a:prstGeom prst="rect">
              <a:avLst/>
            </a:prstGeom>
            <a:solidFill>
              <a:schemeClr val="bg1">
                <a:lumMod val="7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ZoneTexte 1">
            <a:extLst>
              <a:ext uri="{FF2B5EF4-FFF2-40B4-BE49-F238E27FC236}">
                <a16:creationId xmlns:a16="http://schemas.microsoft.com/office/drawing/2014/main" id="{99026DC0-C0C4-8AA8-18E8-E165B37D09AB}"/>
              </a:ext>
            </a:extLst>
          </p:cNvPr>
          <p:cNvSpPr txBox="1"/>
          <p:nvPr/>
        </p:nvSpPr>
        <p:spPr>
          <a:xfrm>
            <a:off x="4114800" y="3108670"/>
            <a:ext cx="3733800" cy="1600438"/>
          </a:xfrm>
          <a:prstGeom prst="rect">
            <a:avLst/>
          </a:prstGeom>
          <a:noFill/>
        </p:spPr>
        <p:txBody>
          <a:bodyPr wrap="square">
            <a:spAutoFit/>
          </a:bodyPr>
          <a:lstStyle/>
          <a:p>
            <a:r>
              <a:rPr lang="fr-FR" dirty="0"/>
              <a:t>Problématique et Présentation des données</a:t>
            </a:r>
          </a:p>
          <a:p>
            <a:endParaRPr lang="fr-FR" dirty="0"/>
          </a:p>
          <a:p>
            <a:r>
              <a:rPr lang="fr-FR" dirty="0"/>
              <a:t>Présentation de l'architecture Big Data</a:t>
            </a:r>
          </a:p>
          <a:p>
            <a:endParaRPr lang="fr-FR" dirty="0"/>
          </a:p>
          <a:p>
            <a:r>
              <a:rPr lang="fr-FR" dirty="0"/>
              <a:t>Traitement des images sur le Cloud</a:t>
            </a:r>
          </a:p>
          <a:p>
            <a:endParaRPr lang="fr-FR" dirty="0"/>
          </a:p>
          <a:p>
            <a:r>
              <a:rPr lang="fr-FR" dirty="0"/>
              <a:t>Conclusion </a:t>
            </a:r>
          </a:p>
        </p:txBody>
      </p:sp>
    </p:spTree>
    <p:extLst>
      <p:ext uri="{BB962C8B-B14F-4D97-AF65-F5344CB8AC3E}">
        <p14:creationId xmlns:p14="http://schemas.microsoft.com/office/powerpoint/2010/main" val="366251993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2" name="ZoneTexte 1">
            <a:extLst>
              <a:ext uri="{FF2B5EF4-FFF2-40B4-BE49-F238E27FC236}">
                <a16:creationId xmlns:a16="http://schemas.microsoft.com/office/drawing/2014/main" id="{0A326130-60BA-DE3E-750F-0E2741D9CFDE}"/>
              </a:ext>
            </a:extLst>
          </p:cNvPr>
          <p:cNvSpPr txBox="1"/>
          <p:nvPr/>
        </p:nvSpPr>
        <p:spPr>
          <a:xfrm>
            <a:off x="76200" y="133350"/>
            <a:ext cx="5715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Configuration du serveur EMR</a:t>
            </a:r>
          </a:p>
        </p:txBody>
      </p:sp>
      <p:grpSp>
        <p:nvGrpSpPr>
          <p:cNvPr id="4" name="Groupe 3">
            <a:extLst>
              <a:ext uri="{FF2B5EF4-FFF2-40B4-BE49-F238E27FC236}">
                <a16:creationId xmlns:a16="http://schemas.microsoft.com/office/drawing/2014/main" id="{9D076913-C097-6E02-354D-B1752095847C}"/>
              </a:ext>
            </a:extLst>
          </p:cNvPr>
          <p:cNvGrpSpPr/>
          <p:nvPr/>
        </p:nvGrpSpPr>
        <p:grpSpPr>
          <a:xfrm>
            <a:off x="381000" y="666750"/>
            <a:ext cx="6324600" cy="304200"/>
            <a:chOff x="0" y="1788"/>
            <a:chExt cx="1981200" cy="304200"/>
          </a:xfrm>
        </p:grpSpPr>
        <p:sp>
          <p:nvSpPr>
            <p:cNvPr id="5" name="Rectangle : coins arrondis 4">
              <a:extLst>
                <a:ext uri="{FF2B5EF4-FFF2-40B4-BE49-F238E27FC236}">
                  <a16:creationId xmlns:a16="http://schemas.microsoft.com/office/drawing/2014/main" id="{E95A4B60-9EBD-B63F-81B2-7E61C6BD5996}"/>
                </a:ext>
              </a:extLst>
            </p:cNvPr>
            <p:cNvSpPr/>
            <p:nvPr/>
          </p:nvSpPr>
          <p:spPr>
            <a:xfrm>
              <a:off x="0" y="1788"/>
              <a:ext cx="1981200" cy="304200"/>
            </a:xfrm>
            <a:prstGeom prst="roundRect">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fr-FR"/>
            </a:p>
          </p:txBody>
        </p:sp>
        <p:sp>
          <p:nvSpPr>
            <p:cNvPr id="6" name="Rectangle : coins arrondis 4">
              <a:extLst>
                <a:ext uri="{FF2B5EF4-FFF2-40B4-BE49-F238E27FC236}">
                  <a16:creationId xmlns:a16="http://schemas.microsoft.com/office/drawing/2014/main" id="{B20439F0-D7AF-0A5F-C917-BAF73DE5F12D}"/>
                </a:ext>
              </a:extLst>
            </p:cNvPr>
            <p:cNvSpPr txBox="1"/>
            <p:nvPr/>
          </p:nvSpPr>
          <p:spPr>
            <a:xfrm>
              <a:off x="14850" y="16638"/>
              <a:ext cx="1951500" cy="2745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9530" tIns="49530" rIns="49530" bIns="49530" numCol="1" spcCol="1270" anchor="ctr" anchorCtr="0">
              <a:noAutofit/>
            </a:bodyPr>
            <a:lstStyle/>
            <a:p>
              <a:endParaRPr lang="fr-FR" sz="1100" b="1" dirty="0">
                <a:latin typeface="Helvetica Neue"/>
              </a:endParaRPr>
            </a:p>
            <a:p>
              <a:pPr algn="ctr"/>
              <a:endParaRPr lang="fr-FR" sz="1400" b="1" i="0" dirty="0">
                <a:solidFill>
                  <a:srgbClr val="000000"/>
                </a:solidFill>
                <a:effectLst/>
                <a:latin typeface="Helvetica Neue"/>
              </a:endParaRPr>
            </a:p>
            <a:p>
              <a:pPr algn="ctr"/>
              <a:r>
                <a:rPr lang="fr-FR" sz="1400" b="1" i="0" dirty="0">
                  <a:solidFill>
                    <a:srgbClr val="000000"/>
                  </a:solidFill>
                  <a:effectLst/>
                  <a:latin typeface="Helvetica Neue"/>
                </a:rPr>
                <a:t>14. Résiliation de l'instance EMR</a:t>
              </a:r>
            </a:p>
            <a:p>
              <a:pPr algn="ctr"/>
              <a:endParaRPr lang="fr-FR" b="1" i="0" dirty="0">
                <a:solidFill>
                  <a:srgbClr val="000000"/>
                </a:solidFill>
                <a:effectLst/>
                <a:latin typeface="Helvetica Neue"/>
              </a:endParaRPr>
            </a:p>
            <a:p>
              <a:r>
                <a:rPr lang="fr-FR" sz="1200" b="1" dirty="0"/>
                <a:t> </a:t>
              </a:r>
            </a:p>
          </p:txBody>
        </p:sp>
      </p:grpSp>
      <p:pic>
        <p:nvPicPr>
          <p:cNvPr id="7" name="Image 6">
            <a:extLst>
              <a:ext uri="{FF2B5EF4-FFF2-40B4-BE49-F238E27FC236}">
                <a16:creationId xmlns:a16="http://schemas.microsoft.com/office/drawing/2014/main" id="{A4F97636-21B3-0EF0-76AA-7A6B8BD40D2E}"/>
              </a:ext>
            </a:extLst>
          </p:cNvPr>
          <p:cNvPicPr>
            <a:picLocks noChangeAspect="1"/>
          </p:cNvPicPr>
          <p:nvPr/>
        </p:nvPicPr>
        <p:blipFill>
          <a:blip r:embed="rId3"/>
          <a:stretch>
            <a:fillRect/>
          </a:stretch>
        </p:blipFill>
        <p:spPr>
          <a:xfrm>
            <a:off x="457200" y="2419350"/>
            <a:ext cx="7543800" cy="1445895"/>
          </a:xfrm>
          <a:prstGeom prst="rect">
            <a:avLst/>
          </a:prstGeom>
          <a:ln>
            <a:noFill/>
          </a:ln>
          <a:effectLst>
            <a:outerShdw blurRad="292100" dist="139700" dir="2700000" algn="tl" rotWithShape="0">
              <a:srgbClr val="333333">
                <a:alpha val="65000"/>
              </a:srgbClr>
            </a:outerShdw>
          </a:effectLst>
        </p:spPr>
      </p:pic>
      <p:sp>
        <p:nvSpPr>
          <p:cNvPr id="10" name="ZoneTexte 9">
            <a:extLst>
              <a:ext uri="{FF2B5EF4-FFF2-40B4-BE49-F238E27FC236}">
                <a16:creationId xmlns:a16="http://schemas.microsoft.com/office/drawing/2014/main" id="{AD15F3FB-5551-AD75-8808-4D7AC7308E1F}"/>
              </a:ext>
            </a:extLst>
          </p:cNvPr>
          <p:cNvSpPr txBox="1"/>
          <p:nvPr/>
        </p:nvSpPr>
        <p:spPr>
          <a:xfrm>
            <a:off x="381000" y="1352550"/>
            <a:ext cx="7848600" cy="369332"/>
          </a:xfrm>
          <a:prstGeom prst="rect">
            <a:avLst/>
          </a:prstGeom>
          <a:solidFill>
            <a:schemeClr val="bg1">
              <a:lumMod val="85000"/>
            </a:schemeClr>
          </a:solidFill>
          <a:ln>
            <a:solidFill>
              <a:schemeClr val="tx1"/>
            </a:solidFill>
          </a:ln>
        </p:spPr>
        <p:txBody>
          <a:bodyPr wrap="square">
            <a:spAutoFit/>
          </a:bodyPr>
          <a:lstStyle/>
          <a:p>
            <a:pPr marL="171450" indent="-171450">
              <a:buFont typeface="Arial" panose="020B0604020202020204" pitchFamily="34" charset="0"/>
              <a:buChar char="•"/>
            </a:pPr>
            <a:r>
              <a:rPr lang="fr-FR" sz="900" dirty="0"/>
              <a:t>Le cluster de machines EMR est facturé à la demande, </a:t>
            </a:r>
          </a:p>
          <a:p>
            <a:pPr marL="171450" indent="-171450">
              <a:buFont typeface="Arial" panose="020B0604020202020204" pitchFamily="34" charset="0"/>
              <a:buChar char="•"/>
            </a:pPr>
            <a:r>
              <a:rPr lang="fr-FR" sz="900" dirty="0"/>
              <a:t>Nous continuons d'être facturé même lorsque les machines sont au repos. Pour optimiser la facturation, il nous faut maintenant résilier le cluster.</a:t>
            </a:r>
          </a:p>
        </p:txBody>
      </p:sp>
      <p:sp>
        <p:nvSpPr>
          <p:cNvPr id="3" name="Ellipse 2">
            <a:extLst>
              <a:ext uri="{FF2B5EF4-FFF2-40B4-BE49-F238E27FC236}">
                <a16:creationId xmlns:a16="http://schemas.microsoft.com/office/drawing/2014/main" id="{9B1363B2-E5C9-D2A0-83D7-FFB3BFFCE6A0}"/>
              </a:ext>
            </a:extLst>
          </p:cNvPr>
          <p:cNvSpPr/>
          <p:nvPr/>
        </p:nvSpPr>
        <p:spPr>
          <a:xfrm>
            <a:off x="5486400" y="2876550"/>
            <a:ext cx="762000" cy="4572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8711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71"/>
          <p:cNvSpPr txBox="1">
            <a:spLocks noGrp="1"/>
          </p:cNvSpPr>
          <p:nvPr>
            <p:ph type="ctrTitle"/>
          </p:nvPr>
        </p:nvSpPr>
        <p:spPr>
          <a:xfrm>
            <a:off x="759102" y="2190750"/>
            <a:ext cx="3851700" cy="1877700"/>
          </a:xfrm>
          <a:prstGeom prst="rect">
            <a:avLst/>
          </a:prstGeom>
        </p:spPr>
        <p:txBody>
          <a:bodyPr spcFirstLastPara="1" wrap="square" lIns="91425" tIns="91425" rIns="91425" bIns="91425" anchor="b" anchorCtr="0">
            <a:noAutofit/>
          </a:bodyPr>
          <a:lstStyle/>
          <a:p>
            <a:pPr marL="0" lvl="0" indent="0">
              <a:spcAft>
                <a:spcPts val="1600"/>
              </a:spcAft>
            </a:pPr>
            <a:r>
              <a:rPr lang="fr-FR" dirty="0"/>
              <a:t>Étape n° 4 : </a:t>
            </a:r>
            <a:br>
              <a:rPr lang="fr-FR" dirty="0"/>
            </a:br>
            <a:br>
              <a:rPr lang="fr-FR" sz="2800" dirty="0"/>
            </a:br>
            <a:endParaRPr lang="fr-FR" dirty="0"/>
          </a:p>
        </p:txBody>
      </p:sp>
      <p:sp>
        <p:nvSpPr>
          <p:cNvPr id="1151" name="Google Shape;1151;p71"/>
          <p:cNvSpPr txBox="1">
            <a:spLocks noGrp="1"/>
          </p:cNvSpPr>
          <p:nvPr>
            <p:ph type="title" idx="2"/>
          </p:nvPr>
        </p:nvSpPr>
        <p:spPr>
          <a:xfrm>
            <a:off x="748216" y="545845"/>
            <a:ext cx="3851700" cy="1734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04</a:t>
            </a:r>
            <a:endParaRPr dirty="0"/>
          </a:p>
        </p:txBody>
      </p:sp>
      <p:grpSp>
        <p:nvGrpSpPr>
          <p:cNvPr id="3" name="Groupe 2">
            <a:extLst>
              <a:ext uri="{FF2B5EF4-FFF2-40B4-BE49-F238E27FC236}">
                <a16:creationId xmlns:a16="http://schemas.microsoft.com/office/drawing/2014/main" id="{E4FD7154-F8C9-BFCE-5290-9BE58B6BB507}"/>
              </a:ext>
            </a:extLst>
          </p:cNvPr>
          <p:cNvGrpSpPr/>
          <p:nvPr/>
        </p:nvGrpSpPr>
        <p:grpSpPr>
          <a:xfrm>
            <a:off x="4175510" y="3025688"/>
            <a:ext cx="244090" cy="1755862"/>
            <a:chOff x="8648390" y="4292733"/>
            <a:chExt cx="144016" cy="864096"/>
          </a:xfrm>
        </p:grpSpPr>
        <p:sp>
          <p:nvSpPr>
            <p:cNvPr id="4" name="Rectangle 3">
              <a:extLst>
                <a:ext uri="{FF2B5EF4-FFF2-40B4-BE49-F238E27FC236}">
                  <a16:creationId xmlns:a16="http://schemas.microsoft.com/office/drawing/2014/main" id="{88780C02-BB42-BA55-E025-4C279B5C4E6C}"/>
                </a:ext>
              </a:extLst>
            </p:cNvPr>
            <p:cNvSpPr/>
            <p:nvPr/>
          </p:nvSpPr>
          <p:spPr>
            <a:xfrm>
              <a:off x="8648390" y="4292733"/>
              <a:ext cx="144016" cy="216024"/>
            </a:xfrm>
            <a:prstGeom prst="rect">
              <a:avLst/>
            </a:prstGeom>
            <a:solidFill>
              <a:schemeClr val="bg1">
                <a:lumMod val="7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3A07303C-E685-3BF6-81DD-AA621F8E9FA3}"/>
                </a:ext>
              </a:extLst>
            </p:cNvPr>
            <p:cNvSpPr/>
            <p:nvPr/>
          </p:nvSpPr>
          <p:spPr>
            <a:xfrm>
              <a:off x="8648390" y="4508757"/>
              <a:ext cx="144016" cy="216024"/>
            </a:xfrm>
            <a:prstGeom prst="rect">
              <a:avLst/>
            </a:prstGeom>
            <a:solidFill>
              <a:schemeClr val="bg1">
                <a:lumMod val="7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491C7C6C-36B6-9CAF-E30E-35A3DFD56217}"/>
                </a:ext>
              </a:extLst>
            </p:cNvPr>
            <p:cNvSpPr/>
            <p:nvPr/>
          </p:nvSpPr>
          <p:spPr>
            <a:xfrm>
              <a:off x="8648390" y="4724781"/>
              <a:ext cx="144016" cy="216024"/>
            </a:xfrm>
            <a:prstGeom prst="rect">
              <a:avLst/>
            </a:prstGeom>
            <a:solidFill>
              <a:schemeClr val="bg1">
                <a:lumMod val="7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5CA56608-898A-9FFF-F98C-390227A7141C}"/>
                </a:ext>
              </a:extLst>
            </p:cNvPr>
            <p:cNvSpPr/>
            <p:nvPr/>
          </p:nvSpPr>
          <p:spPr>
            <a:xfrm>
              <a:off x="8648390" y="4940805"/>
              <a:ext cx="144016" cy="216024"/>
            </a:xfrm>
            <a:prstGeom prst="rect">
              <a:avLst/>
            </a:prstGeom>
            <a:solidFill>
              <a:srgbClr val="0070C0"/>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ZoneTexte 9">
            <a:extLst>
              <a:ext uri="{FF2B5EF4-FFF2-40B4-BE49-F238E27FC236}">
                <a16:creationId xmlns:a16="http://schemas.microsoft.com/office/drawing/2014/main" id="{CC7ED4B0-1661-2788-CDC9-636BEC2DE97B}"/>
              </a:ext>
            </a:extLst>
          </p:cNvPr>
          <p:cNvSpPr txBox="1"/>
          <p:nvPr/>
        </p:nvSpPr>
        <p:spPr>
          <a:xfrm>
            <a:off x="381000" y="3108670"/>
            <a:ext cx="3733800" cy="1600438"/>
          </a:xfrm>
          <a:prstGeom prst="rect">
            <a:avLst/>
          </a:prstGeom>
          <a:noFill/>
        </p:spPr>
        <p:txBody>
          <a:bodyPr wrap="square">
            <a:spAutoFit/>
          </a:bodyPr>
          <a:lstStyle/>
          <a:p>
            <a:r>
              <a:rPr lang="fr-FR" dirty="0"/>
              <a:t>Problématique et Présentation des données</a:t>
            </a:r>
          </a:p>
          <a:p>
            <a:endParaRPr lang="fr-FR" dirty="0"/>
          </a:p>
          <a:p>
            <a:r>
              <a:rPr lang="fr-FR" dirty="0"/>
              <a:t>Présentation de l'architecture Big Data</a:t>
            </a:r>
          </a:p>
          <a:p>
            <a:endParaRPr lang="fr-FR" dirty="0"/>
          </a:p>
          <a:p>
            <a:r>
              <a:rPr lang="fr-FR" dirty="0"/>
              <a:t>Traitement des images sur le Cloud</a:t>
            </a:r>
          </a:p>
          <a:p>
            <a:endParaRPr lang="fr-FR" dirty="0"/>
          </a:p>
          <a:p>
            <a:r>
              <a:rPr lang="fr-FR" dirty="0"/>
              <a:t>Conclusion </a:t>
            </a:r>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23D4AE7-CA09-B3A5-90A2-2FA4C8CE2612}"/>
              </a:ext>
            </a:extLst>
          </p:cNvPr>
          <p:cNvSpPr txBox="1"/>
          <p:nvPr/>
        </p:nvSpPr>
        <p:spPr>
          <a:xfrm>
            <a:off x="152400" y="133350"/>
            <a:ext cx="1905000" cy="400110"/>
          </a:xfrm>
          <a:prstGeom prst="rect">
            <a:avLst/>
          </a:prstGeom>
          <a:noFill/>
        </p:spPr>
        <p:txBody>
          <a:bodyPr wrap="square">
            <a:spAutoFit/>
          </a:bodyPr>
          <a:lstStyle/>
          <a:p>
            <a:r>
              <a:rPr lang="fr-FR" sz="2000" b="1" dirty="0">
                <a:solidFill>
                  <a:schemeClr val="accent5">
                    <a:lumMod val="75000"/>
                  </a:schemeClr>
                </a:solidFill>
              </a:rPr>
              <a:t>Conclusion</a:t>
            </a:r>
          </a:p>
        </p:txBody>
      </p:sp>
      <p:graphicFrame>
        <p:nvGraphicFramePr>
          <p:cNvPr id="9" name="Diagramme 8">
            <a:extLst>
              <a:ext uri="{FF2B5EF4-FFF2-40B4-BE49-F238E27FC236}">
                <a16:creationId xmlns:a16="http://schemas.microsoft.com/office/drawing/2014/main" id="{31294EA8-4087-77DB-5E8D-79D8962AF7D2}"/>
              </a:ext>
            </a:extLst>
          </p:cNvPr>
          <p:cNvGraphicFramePr/>
          <p:nvPr>
            <p:extLst>
              <p:ext uri="{D42A27DB-BD31-4B8C-83A1-F6EECF244321}">
                <p14:modId xmlns:p14="http://schemas.microsoft.com/office/powerpoint/2010/main" val="713183356"/>
              </p:ext>
            </p:extLst>
          </p:nvPr>
        </p:nvGraphicFramePr>
        <p:xfrm>
          <a:off x="1371600" y="971550"/>
          <a:ext cx="6324600" cy="3733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647286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76400" y="1657350"/>
            <a:ext cx="6172200" cy="707886"/>
          </a:xfrm>
          <a:prstGeom prst="rect">
            <a:avLst/>
          </a:prstGeom>
          <a:blipFill dpi="0" rotWithShape="1">
            <a:blip r:embed="rId2">
              <a:extLst>
                <a:ext uri="{BEBA8EAE-BF5A-486C-A8C5-ECC9F3942E4B}">
                  <a14:imgProps xmlns:a14="http://schemas.microsoft.com/office/drawing/2010/main">
                    <a14:imgLayer r:embed="rId3">
                      <a14:imgEffect>
                        <a14:artisticGlowEdges/>
                      </a14:imgEffect>
                    </a14:imgLayer>
                  </a14:imgProps>
                </a:ext>
              </a:extLst>
            </a:blip>
            <a:srcRect/>
            <a:tile tx="0" ty="0" sx="100000" sy="100000" flip="none" algn="tl"/>
          </a:blipFill>
          <a:effectLst>
            <a:glow rad="50800">
              <a:schemeClr val="accent2">
                <a:satMod val="175000"/>
                <a:alpha val="34000"/>
              </a:schemeClr>
            </a:glow>
            <a:outerShdw blurRad="152400" dir="13440000" sx="157000" sy="157000" kx="1200000" algn="br" rotWithShape="0">
              <a:prstClr val="black">
                <a:alpha val="20000"/>
              </a:prstClr>
            </a:outerShdw>
            <a:reflection stA="36000" endPos="65000" dist="165100" dir="5400000" sy="-100000" algn="bl" rotWithShape="0"/>
            <a:softEdge rad="203200"/>
          </a:effectLst>
          <a:scene3d>
            <a:camera prst="perspectiveContrastingLeftFacing"/>
            <a:lightRig rig="threePt" dir="t"/>
          </a:scene3d>
          <a:sp3d>
            <a:bevelT w="114300" prst="artDeco"/>
            <a:bevelB/>
          </a:sp3d>
        </p:spPr>
        <p:txBody>
          <a:bodyPr wrap="square">
            <a:spAutoFit/>
          </a:bodyPr>
          <a:lstStyle/>
          <a:p>
            <a:r>
              <a:rPr lang="en-US" sz="4000" b="1" dirty="0">
                <a:solidFill>
                  <a:schemeClr val="accent1">
                    <a:lumMod val="75000"/>
                  </a:schemeClr>
                </a:solidFill>
                <a:latin typeface="Arial" panose="020B0604020202020204" pitchFamily="34" charset="0"/>
                <a:cs typeface="Arial" panose="020B0604020202020204" pitchFamily="34" charset="0"/>
              </a:rPr>
              <a:t> Merci de </a:t>
            </a:r>
            <a:r>
              <a:rPr lang="fr-FR" sz="4000" b="1" dirty="0">
                <a:solidFill>
                  <a:schemeClr val="accent1">
                    <a:lumMod val="75000"/>
                  </a:schemeClr>
                </a:solidFill>
                <a:latin typeface="Arial" panose="020B0604020202020204" pitchFamily="34" charset="0"/>
                <a:cs typeface="Arial" panose="020B0604020202020204" pitchFamily="34" charset="0"/>
              </a:rPr>
              <a:t>votre</a:t>
            </a:r>
            <a:r>
              <a:rPr lang="en-US" sz="4000" b="1" dirty="0">
                <a:solidFill>
                  <a:schemeClr val="accent1">
                    <a:lumMod val="75000"/>
                  </a:schemeClr>
                </a:solidFill>
                <a:latin typeface="Arial" panose="020B0604020202020204" pitchFamily="34" charset="0"/>
                <a:cs typeface="Arial" panose="020B0604020202020204" pitchFamily="34" charset="0"/>
              </a:rPr>
              <a:t> attention</a:t>
            </a:r>
            <a:endParaRPr lang="fr-FR" sz="4000" b="1"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13675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mph" presetSubtype="0" repeatCount="indefinite" fill="hold" grpId="0" nodeType="withEffect">
                                  <p:stCondLst>
                                    <p:cond delay="0"/>
                                  </p:stCondLst>
                                  <p:childTnLst>
                                    <p:animClr clrSpc="hsl" dir="cw">
                                      <p:cBhvr override="childStyle">
                                        <p:cTn id="6" dur="1000" fill="hold"/>
                                        <p:tgtEl>
                                          <p:spTgt spid="8"/>
                                        </p:tgtEl>
                                        <p:attrNameLst>
                                          <p:attrName>style.color</p:attrName>
                                        </p:attrNameLst>
                                      </p:cBhvr>
                                      <p:by>
                                        <p:hsl h="0" s="-70588" l="0"/>
                                      </p:by>
                                    </p:animClr>
                                    <p:animClr clrSpc="hsl" dir="cw">
                                      <p:cBhvr>
                                        <p:cTn id="7" dur="1000" fill="hold"/>
                                        <p:tgtEl>
                                          <p:spTgt spid="8"/>
                                        </p:tgtEl>
                                        <p:attrNameLst>
                                          <p:attrName>fillcolor</p:attrName>
                                        </p:attrNameLst>
                                      </p:cBhvr>
                                      <p:by>
                                        <p:hsl h="0" s="-70588" l="0"/>
                                      </p:by>
                                    </p:animClr>
                                    <p:animClr clrSpc="hsl" dir="cw">
                                      <p:cBhvr>
                                        <p:cTn id="8" dur="1000" fill="hold"/>
                                        <p:tgtEl>
                                          <p:spTgt spid="8"/>
                                        </p:tgtEl>
                                        <p:attrNameLst>
                                          <p:attrName>stroke.color</p:attrName>
                                        </p:attrNameLst>
                                      </p:cBhvr>
                                      <p:by>
                                        <p:hsl h="0" s="-70588" l="0"/>
                                      </p:by>
                                    </p:animClr>
                                    <p:set>
                                      <p:cBhvr>
                                        <p:cTn id="9" dur="1000" fill="hold"/>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57"/>
        <p:cNvGrpSpPr/>
        <p:nvPr/>
      </p:nvGrpSpPr>
      <p:grpSpPr>
        <a:xfrm>
          <a:off x="0" y="0"/>
          <a:ext cx="0" cy="0"/>
          <a:chOff x="0" y="0"/>
          <a:chExt cx="0" cy="0"/>
        </a:xfrm>
      </p:grpSpPr>
      <p:sp>
        <p:nvSpPr>
          <p:cNvPr id="3" name="ZoneTexte 5">
            <a:extLst>
              <a:ext uri="{FF2B5EF4-FFF2-40B4-BE49-F238E27FC236}">
                <a16:creationId xmlns:a16="http://schemas.microsoft.com/office/drawing/2014/main" id="{B2E4C515-DA77-8399-B4CD-2855BBC8FDD0}"/>
              </a:ext>
            </a:extLst>
          </p:cNvPr>
          <p:cNvSpPr txBox="1"/>
          <p:nvPr/>
        </p:nvSpPr>
        <p:spPr>
          <a:xfrm>
            <a:off x="273842" y="143963"/>
            <a:ext cx="3993357"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fr-FR" sz="2000" b="1" dirty="0">
                <a:solidFill>
                  <a:schemeClr val="accent5">
                    <a:lumMod val="75000"/>
                  </a:schemeClr>
                </a:solidFill>
              </a:rPr>
              <a:t>Introduction et Problématique </a:t>
            </a:r>
          </a:p>
        </p:txBody>
      </p:sp>
      <p:sp>
        <p:nvSpPr>
          <p:cNvPr id="41" name="ZoneTexte 40">
            <a:extLst>
              <a:ext uri="{FF2B5EF4-FFF2-40B4-BE49-F238E27FC236}">
                <a16:creationId xmlns:a16="http://schemas.microsoft.com/office/drawing/2014/main" id="{6B27E32F-6313-C7E1-A137-BF65E675B49B}"/>
              </a:ext>
            </a:extLst>
          </p:cNvPr>
          <p:cNvSpPr txBox="1"/>
          <p:nvPr/>
        </p:nvSpPr>
        <p:spPr>
          <a:xfrm>
            <a:off x="152400" y="1067127"/>
            <a:ext cx="4572000" cy="3054682"/>
          </a:xfrm>
          <a:prstGeom prst="rect">
            <a:avLst/>
          </a:prstGeom>
          <a:noFill/>
        </p:spPr>
        <p:txBody>
          <a:bodyPr wrap="square">
            <a:spAutoFit/>
          </a:bodyPr>
          <a:lstStyle/>
          <a:p>
            <a:pPr algn="just"/>
            <a:r>
              <a:rPr lang="fr-FR" sz="1100" b="1" dirty="0">
                <a:solidFill>
                  <a:schemeClr val="tx2">
                    <a:lumMod val="50000"/>
                  </a:schemeClr>
                </a:solidFill>
              </a:rPr>
              <a:t>Contexte :</a:t>
            </a:r>
          </a:p>
          <a:p>
            <a:pPr marL="171450" indent="-171450" algn="just">
              <a:buFont typeface="Arial" panose="020B0604020202020204" pitchFamily="34" charset="0"/>
              <a:buChar char="•"/>
            </a:pPr>
            <a:endParaRPr lang="fr-FR" sz="1100" b="1" dirty="0">
              <a:solidFill>
                <a:schemeClr val="tx2">
                  <a:lumMod val="50000"/>
                </a:schemeClr>
              </a:solidFill>
            </a:endParaRPr>
          </a:p>
          <a:p>
            <a:pPr marL="171450" indent="-171450" algn="just">
              <a:buFont typeface="Arial" panose="020B0604020202020204" pitchFamily="34" charset="0"/>
              <a:buChar char="•"/>
            </a:pPr>
            <a:r>
              <a:rPr lang="fr-FR" sz="1050" dirty="0">
                <a:solidFill>
                  <a:schemeClr val="bg1">
                    <a:lumMod val="50000"/>
                  </a:schemeClr>
                </a:solidFill>
              </a:rPr>
              <a:t>"Fruits!" est une start-up qui veut rendre la récolte des fruits meilleure</a:t>
            </a:r>
          </a:p>
          <a:p>
            <a:pPr marL="171450" indent="-171450" algn="just">
              <a:buFont typeface="Arial" panose="020B0604020202020204" pitchFamily="34" charset="0"/>
              <a:buChar char="•"/>
            </a:pPr>
            <a:r>
              <a:rPr lang="fr-FR" sz="1050" dirty="0">
                <a:solidFill>
                  <a:schemeClr val="bg1">
                    <a:lumMod val="50000"/>
                  </a:schemeClr>
                </a:solidFill>
              </a:rPr>
              <a:t>En tant que Data </a:t>
            </a:r>
            <a:r>
              <a:rPr lang="fr-FR" sz="1050" dirty="0" err="1">
                <a:solidFill>
                  <a:schemeClr val="bg1">
                    <a:lumMod val="50000"/>
                  </a:schemeClr>
                </a:solidFill>
              </a:rPr>
              <a:t>Scientist</a:t>
            </a:r>
            <a:r>
              <a:rPr lang="fr-FR" sz="1050" dirty="0">
                <a:solidFill>
                  <a:schemeClr val="bg1">
                    <a:lumMod val="50000"/>
                  </a:schemeClr>
                </a:solidFill>
              </a:rPr>
              <a:t>, mon job est important pour inventer des idées nouvelles avec la technologie.</a:t>
            </a:r>
          </a:p>
          <a:p>
            <a:pPr marL="171450" indent="-171450" algn="just">
              <a:buFont typeface="Arial" panose="020B0604020202020204" pitchFamily="34" charset="0"/>
              <a:buChar char="•"/>
            </a:pPr>
            <a:endParaRPr lang="fr-FR" sz="1100" b="1" dirty="0">
              <a:solidFill>
                <a:schemeClr val="tx2">
                  <a:lumMod val="50000"/>
                </a:schemeClr>
              </a:solidFill>
            </a:endParaRPr>
          </a:p>
          <a:p>
            <a:pPr algn="just"/>
            <a:r>
              <a:rPr lang="fr-FR" sz="1100" b="1" dirty="0">
                <a:solidFill>
                  <a:schemeClr val="tx2">
                    <a:lumMod val="50000"/>
                  </a:schemeClr>
                </a:solidFill>
              </a:rPr>
              <a:t>Besoin :</a:t>
            </a:r>
          </a:p>
          <a:p>
            <a:pPr algn="just"/>
            <a:endParaRPr lang="fr-FR" sz="1100" b="1" dirty="0">
              <a:solidFill>
                <a:schemeClr val="tx2">
                  <a:lumMod val="50000"/>
                </a:schemeClr>
              </a:solidFill>
            </a:endParaRPr>
          </a:p>
          <a:p>
            <a:pPr marL="171450" indent="-171450" algn="just">
              <a:buFont typeface="Arial" panose="020B0604020202020204" pitchFamily="34" charset="0"/>
              <a:buChar char="•"/>
            </a:pPr>
            <a:r>
              <a:rPr lang="fr-FR" sz="1050" dirty="0">
                <a:solidFill>
                  <a:schemeClr val="bg1">
                    <a:lumMod val="50000"/>
                  </a:schemeClr>
                </a:solidFill>
              </a:rPr>
              <a:t>Trouver des idées pour ramasser les fruits</a:t>
            </a:r>
          </a:p>
          <a:p>
            <a:pPr marL="171450" indent="-171450" algn="just">
              <a:buFont typeface="Arial" panose="020B0604020202020204" pitchFamily="34" charset="0"/>
              <a:buChar char="•"/>
            </a:pPr>
            <a:r>
              <a:rPr lang="fr-FR" sz="1050" dirty="0">
                <a:solidFill>
                  <a:schemeClr val="bg1">
                    <a:lumMod val="50000"/>
                  </a:schemeClr>
                </a:solidFill>
              </a:rPr>
              <a:t>Faire des robots cueilleurs intelligents avec une appli. Les gens pourront prendre une photo d'un fruit et avoir des infos dessus.</a:t>
            </a:r>
          </a:p>
          <a:p>
            <a:pPr marL="171450" indent="-171450" algn="just">
              <a:buFont typeface="Arial" panose="020B0604020202020204" pitchFamily="34" charset="0"/>
              <a:buChar char="•"/>
            </a:pPr>
            <a:endParaRPr lang="fr-FR" sz="1050" dirty="0">
              <a:solidFill>
                <a:schemeClr val="bg1">
                  <a:lumMod val="50000"/>
                </a:schemeClr>
              </a:solidFill>
            </a:endParaRPr>
          </a:p>
          <a:p>
            <a:pPr marL="171450" indent="-171450" algn="just">
              <a:buFont typeface="Arial" panose="020B0604020202020204" pitchFamily="34" charset="0"/>
              <a:buChar char="•"/>
            </a:pPr>
            <a:endParaRPr lang="fr-FR" sz="1050" dirty="0">
              <a:solidFill>
                <a:schemeClr val="bg1">
                  <a:lumMod val="50000"/>
                </a:schemeClr>
              </a:solidFill>
            </a:endParaRPr>
          </a:p>
          <a:p>
            <a:pPr algn="just"/>
            <a:r>
              <a:rPr lang="fr-FR" sz="1100" b="1" dirty="0">
                <a:solidFill>
                  <a:schemeClr val="tx2">
                    <a:lumMod val="50000"/>
                  </a:schemeClr>
                </a:solidFill>
              </a:rPr>
              <a:t>Mission :</a:t>
            </a:r>
          </a:p>
          <a:p>
            <a:pPr algn="just"/>
            <a:endParaRPr lang="fr-FR" sz="1100" b="1" dirty="0">
              <a:solidFill>
                <a:schemeClr val="tx2">
                  <a:lumMod val="50000"/>
                </a:schemeClr>
              </a:solidFill>
            </a:endParaRPr>
          </a:p>
          <a:p>
            <a:pPr marL="171450" indent="-171450" algn="just">
              <a:buFont typeface="Arial" panose="020B0604020202020204" pitchFamily="34" charset="0"/>
              <a:buChar char="•"/>
            </a:pPr>
            <a:r>
              <a:rPr lang="fr-FR" sz="1050" dirty="0">
                <a:solidFill>
                  <a:schemeClr val="bg1">
                    <a:lumMod val="50000"/>
                  </a:schemeClr>
                </a:solidFill>
              </a:rPr>
              <a:t>Développer un environnement Big Data Réaliser une première chaîne de traitement des données </a:t>
            </a:r>
          </a:p>
          <a:p>
            <a:pPr marL="171450" indent="-171450" algn="just">
              <a:buFont typeface="Arial" panose="020B0604020202020204" pitchFamily="34" charset="0"/>
              <a:buChar char="•"/>
            </a:pPr>
            <a:r>
              <a:rPr lang="fr-FR" sz="1050" dirty="0">
                <a:solidFill>
                  <a:schemeClr val="bg1">
                    <a:lumMod val="50000"/>
                  </a:schemeClr>
                </a:solidFill>
              </a:rPr>
              <a:t>Avec le </a:t>
            </a:r>
            <a:r>
              <a:rPr lang="fr-FR" sz="1050" dirty="0" err="1">
                <a:solidFill>
                  <a:schemeClr val="bg1">
                    <a:lumMod val="50000"/>
                  </a:schemeClr>
                </a:solidFill>
              </a:rPr>
              <a:t>préprocessing</a:t>
            </a:r>
            <a:r>
              <a:rPr lang="fr-FR" sz="1050" dirty="0">
                <a:solidFill>
                  <a:schemeClr val="bg1">
                    <a:lumMod val="50000"/>
                  </a:schemeClr>
                </a:solidFill>
              </a:rPr>
              <a:t> et une étape de réduction de dimension</a:t>
            </a:r>
          </a:p>
        </p:txBody>
      </p:sp>
      <p:pic>
        <p:nvPicPr>
          <p:cNvPr id="5" name="Image 4">
            <a:extLst>
              <a:ext uri="{FF2B5EF4-FFF2-40B4-BE49-F238E27FC236}">
                <a16:creationId xmlns:a16="http://schemas.microsoft.com/office/drawing/2014/main" id="{86FEAC1F-71CE-6998-9B0B-C1E2E56B646C}"/>
              </a:ext>
            </a:extLst>
          </p:cNvPr>
          <p:cNvPicPr>
            <a:picLocks noChangeAspect="1"/>
          </p:cNvPicPr>
          <p:nvPr/>
        </p:nvPicPr>
        <p:blipFill>
          <a:blip r:embed="rId3"/>
          <a:stretch>
            <a:fillRect/>
          </a:stretch>
        </p:blipFill>
        <p:spPr>
          <a:xfrm>
            <a:off x="5181600" y="1428750"/>
            <a:ext cx="3581710" cy="25986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2693809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557"/>
        <p:cNvGrpSpPr/>
        <p:nvPr/>
      </p:nvGrpSpPr>
      <p:grpSpPr>
        <a:xfrm>
          <a:off x="0" y="0"/>
          <a:ext cx="0" cy="0"/>
          <a:chOff x="0" y="0"/>
          <a:chExt cx="0" cy="0"/>
        </a:xfrm>
      </p:grpSpPr>
      <p:sp>
        <p:nvSpPr>
          <p:cNvPr id="6" name="ZoneTexte 5">
            <a:extLst>
              <a:ext uri="{FF2B5EF4-FFF2-40B4-BE49-F238E27FC236}">
                <a16:creationId xmlns:a16="http://schemas.microsoft.com/office/drawing/2014/main" id="{B2E4C515-DA77-8399-B4CD-2855BBC8FDD0}"/>
              </a:ext>
            </a:extLst>
          </p:cNvPr>
          <p:cNvSpPr txBox="1"/>
          <p:nvPr/>
        </p:nvSpPr>
        <p:spPr>
          <a:xfrm>
            <a:off x="76200" y="133350"/>
            <a:ext cx="4953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Présentation des données</a:t>
            </a:r>
          </a:p>
        </p:txBody>
      </p:sp>
      <p:graphicFrame>
        <p:nvGraphicFramePr>
          <p:cNvPr id="4" name="Diagramme 3">
            <a:extLst>
              <a:ext uri="{FF2B5EF4-FFF2-40B4-BE49-F238E27FC236}">
                <a16:creationId xmlns:a16="http://schemas.microsoft.com/office/drawing/2014/main" id="{164BCD58-5F2D-4117-2F12-941BFD892F67}"/>
              </a:ext>
            </a:extLst>
          </p:cNvPr>
          <p:cNvGraphicFramePr/>
          <p:nvPr>
            <p:extLst>
              <p:ext uri="{D42A27DB-BD31-4B8C-83A1-F6EECF244321}">
                <p14:modId xmlns:p14="http://schemas.microsoft.com/office/powerpoint/2010/main" val="2711619885"/>
              </p:ext>
            </p:extLst>
          </p:nvPr>
        </p:nvGraphicFramePr>
        <p:xfrm>
          <a:off x="76200" y="590550"/>
          <a:ext cx="49530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8A80532C-6803-464C-0E6F-C7F5687E2ADE}"/>
              </a:ext>
            </a:extLst>
          </p:cNvPr>
          <p:cNvSpPr txBox="1"/>
          <p:nvPr/>
        </p:nvSpPr>
        <p:spPr>
          <a:xfrm>
            <a:off x="381000" y="1335672"/>
            <a:ext cx="3733800" cy="76944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r>
              <a:rPr lang="fr-FR" sz="1100" b="1" dirty="0"/>
              <a:t>Données téléchargées </a:t>
            </a:r>
            <a:r>
              <a:rPr lang="fr-FR" sz="1100" b="1" dirty="0" err="1"/>
              <a:t>dupuis</a:t>
            </a:r>
            <a:r>
              <a:rPr lang="fr-FR" sz="1100" b="1" dirty="0"/>
              <a:t> </a:t>
            </a:r>
            <a:r>
              <a:rPr lang="fr-FR" sz="1100" b="1" dirty="0" err="1"/>
              <a:t>Kaggle</a:t>
            </a:r>
            <a:r>
              <a:rPr lang="fr-FR" sz="1100" dirty="0"/>
              <a:t> :</a:t>
            </a:r>
          </a:p>
          <a:p>
            <a:endParaRPr lang="fr-FR" sz="1100" dirty="0"/>
          </a:p>
          <a:p>
            <a:pPr marL="171450" indent="-171450">
              <a:buFont typeface="Arial" panose="020B0604020202020204" pitchFamily="34" charset="0"/>
              <a:buChar char="•"/>
            </a:pPr>
            <a:r>
              <a:rPr lang="fr-FR" sz="1100" dirty="0"/>
              <a:t>90423 images et 131 classes</a:t>
            </a:r>
          </a:p>
          <a:p>
            <a:pPr marL="171450" indent="-171450">
              <a:buFont typeface="Arial" panose="020B0604020202020204" pitchFamily="34" charset="0"/>
              <a:buChar char="•"/>
            </a:pPr>
            <a:r>
              <a:rPr lang="fr-FR" sz="1100" dirty="0"/>
              <a:t>2 jeux de données training(67692) et test set (22688) </a:t>
            </a:r>
          </a:p>
        </p:txBody>
      </p:sp>
      <p:sp>
        <p:nvSpPr>
          <p:cNvPr id="2" name="ZoneTexte 1">
            <a:extLst>
              <a:ext uri="{FF2B5EF4-FFF2-40B4-BE49-F238E27FC236}">
                <a16:creationId xmlns:a16="http://schemas.microsoft.com/office/drawing/2014/main" id="{F5AEC683-DF72-D6A2-F439-89559C2B29FA}"/>
              </a:ext>
            </a:extLst>
          </p:cNvPr>
          <p:cNvSpPr txBox="1"/>
          <p:nvPr/>
        </p:nvSpPr>
        <p:spPr>
          <a:xfrm>
            <a:off x="381000" y="2378154"/>
            <a:ext cx="3733800" cy="110799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r>
              <a:rPr lang="fr-FR" sz="1100" b="1" dirty="0"/>
              <a:t>131 dossiers </a:t>
            </a:r>
            <a:r>
              <a:rPr lang="fr-FR" sz="1100" dirty="0"/>
              <a:t>:</a:t>
            </a:r>
          </a:p>
          <a:p>
            <a:endParaRPr lang="fr-FR" sz="1100" dirty="0"/>
          </a:p>
          <a:p>
            <a:pPr marL="171450" indent="-171450">
              <a:buFont typeface="Arial" panose="020B0604020202020204" pitchFamily="34" charset="0"/>
              <a:buChar char="•"/>
            </a:pPr>
            <a:r>
              <a:rPr lang="fr-FR" sz="1100" dirty="0"/>
              <a:t>Représente un fruit ou un légume </a:t>
            </a:r>
          </a:p>
          <a:p>
            <a:pPr marL="171450" indent="-171450">
              <a:buFont typeface="Arial" panose="020B0604020202020204" pitchFamily="34" charset="0"/>
              <a:buChar char="•"/>
            </a:pPr>
            <a:r>
              <a:rPr lang="fr-FR" sz="1100" dirty="0"/>
              <a:t>Image avec fond blanc et sous 3 axes </a:t>
            </a:r>
          </a:p>
          <a:p>
            <a:pPr marL="171450" indent="-171450">
              <a:buFont typeface="Arial" panose="020B0604020202020204" pitchFamily="34" charset="0"/>
              <a:buChar char="•"/>
            </a:pPr>
            <a:r>
              <a:rPr lang="fr-FR" sz="1100" dirty="0"/>
              <a:t>Taille de 100 x 100 pixels en JPG RGB </a:t>
            </a:r>
          </a:p>
          <a:p>
            <a:pPr marL="171450" indent="-171450">
              <a:buFont typeface="Arial" panose="020B0604020202020204" pitchFamily="34" charset="0"/>
              <a:buChar char="•"/>
            </a:pPr>
            <a:r>
              <a:rPr lang="fr-FR" sz="1100" dirty="0"/>
              <a:t>Plusieurs variétés pour certains fruits</a:t>
            </a:r>
          </a:p>
        </p:txBody>
      </p:sp>
      <p:pic>
        <p:nvPicPr>
          <p:cNvPr id="7" name="Image 6">
            <a:extLst>
              <a:ext uri="{FF2B5EF4-FFF2-40B4-BE49-F238E27FC236}">
                <a16:creationId xmlns:a16="http://schemas.microsoft.com/office/drawing/2014/main" id="{01170A3A-1A4C-ADA2-A4BE-93276EA4A0FA}"/>
              </a:ext>
            </a:extLst>
          </p:cNvPr>
          <p:cNvPicPr>
            <a:picLocks noChangeAspect="1"/>
          </p:cNvPicPr>
          <p:nvPr/>
        </p:nvPicPr>
        <p:blipFill>
          <a:blip r:embed="rId8"/>
          <a:stretch>
            <a:fillRect/>
          </a:stretch>
        </p:blipFill>
        <p:spPr>
          <a:xfrm>
            <a:off x="4724400" y="1200150"/>
            <a:ext cx="3513124" cy="25986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6118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barn(inVertical)">
                                      <p:cBhvr>
                                        <p:cTn id="16" dur="500"/>
                                        <p:tgtEl>
                                          <p:spTgt spid="2">
                                            <p:txEl>
                                              <p:pRg st="0" end="0"/>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barn(inVertical)">
                                      <p:cBhvr>
                                        <p:cTn id="19" dur="500"/>
                                        <p:tgtEl>
                                          <p:spTgt spid="2">
                                            <p:txEl>
                                              <p:pRg st="2" end="2"/>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barn(inVertical)">
                                      <p:cBhvr>
                                        <p:cTn id="25" dur="500"/>
                                        <p:tgtEl>
                                          <p:spTgt spid="2">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barn(inVertical)">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1"/>
          <p:cNvSpPr txBox="1">
            <a:spLocks noGrp="1"/>
          </p:cNvSpPr>
          <p:nvPr>
            <p:ph type="subTitle" idx="1"/>
          </p:nvPr>
        </p:nvSpPr>
        <p:spPr>
          <a:xfrm>
            <a:off x="4601500" y="1581150"/>
            <a:ext cx="3822300" cy="1446600"/>
          </a:xfrm>
          <a:prstGeom prst="rect">
            <a:avLst/>
          </a:prstGeom>
        </p:spPr>
        <p:txBody>
          <a:bodyPr spcFirstLastPara="1" wrap="square" lIns="91425" tIns="91425" rIns="91425" bIns="91425" anchor="t" anchorCtr="0">
            <a:noAutofit/>
          </a:bodyPr>
          <a:lstStyle/>
          <a:p>
            <a:pPr marL="0" indent="0"/>
            <a:r>
              <a:rPr lang="fr-FR" dirty="0"/>
              <a:t>Étape n°2 : </a:t>
            </a:r>
          </a:p>
          <a:p>
            <a:pPr marL="0" indent="0"/>
            <a:endParaRPr lang="fr-FR" sz="2400" dirty="0"/>
          </a:p>
          <a:p>
            <a:pPr marL="0" lvl="0" indent="0" algn="l" rtl="0">
              <a:spcBef>
                <a:spcPts val="0"/>
              </a:spcBef>
              <a:spcAft>
                <a:spcPts val="0"/>
              </a:spcAft>
              <a:buNone/>
            </a:pPr>
            <a:endParaRPr dirty="0"/>
          </a:p>
        </p:txBody>
      </p:sp>
      <p:sp>
        <p:nvSpPr>
          <p:cNvPr id="553" name="Google Shape;553;p51"/>
          <p:cNvSpPr txBox="1">
            <a:spLocks noGrp="1"/>
          </p:cNvSpPr>
          <p:nvPr>
            <p:ph type="title"/>
          </p:nvPr>
        </p:nvSpPr>
        <p:spPr>
          <a:xfrm>
            <a:off x="4601500" y="209550"/>
            <a:ext cx="3822300" cy="1734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pic>
        <p:nvPicPr>
          <p:cNvPr id="2" name="Image 1">
            <a:extLst>
              <a:ext uri="{FF2B5EF4-FFF2-40B4-BE49-F238E27FC236}">
                <a16:creationId xmlns:a16="http://schemas.microsoft.com/office/drawing/2014/main" id="{3FA2587D-410B-BD48-2587-0870B4DF69E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7674842" y="3105150"/>
            <a:ext cx="249958" cy="1600200"/>
          </a:xfrm>
          <a:prstGeom prst="rect">
            <a:avLst/>
          </a:prstGeom>
          <a:effectLst/>
        </p:spPr>
      </p:pic>
      <p:sp>
        <p:nvSpPr>
          <p:cNvPr id="6" name="ZoneTexte 5">
            <a:extLst>
              <a:ext uri="{FF2B5EF4-FFF2-40B4-BE49-F238E27FC236}">
                <a16:creationId xmlns:a16="http://schemas.microsoft.com/office/drawing/2014/main" id="{98EA760F-07F4-957A-E23D-A05F9576D301}"/>
              </a:ext>
            </a:extLst>
          </p:cNvPr>
          <p:cNvSpPr txBox="1"/>
          <p:nvPr/>
        </p:nvSpPr>
        <p:spPr>
          <a:xfrm>
            <a:off x="3886200" y="3108670"/>
            <a:ext cx="3733800" cy="1600438"/>
          </a:xfrm>
          <a:prstGeom prst="rect">
            <a:avLst/>
          </a:prstGeom>
          <a:noFill/>
        </p:spPr>
        <p:txBody>
          <a:bodyPr wrap="square">
            <a:spAutoFit/>
          </a:bodyPr>
          <a:lstStyle/>
          <a:p>
            <a:r>
              <a:rPr lang="fr-FR" dirty="0"/>
              <a:t>Problématique et Présentation des données</a:t>
            </a:r>
          </a:p>
          <a:p>
            <a:endParaRPr lang="fr-FR" dirty="0"/>
          </a:p>
          <a:p>
            <a:r>
              <a:rPr lang="fr-FR" dirty="0"/>
              <a:t>Présentation de l'architecture Big Data</a:t>
            </a:r>
          </a:p>
          <a:p>
            <a:endParaRPr lang="fr-FR" dirty="0"/>
          </a:p>
          <a:p>
            <a:r>
              <a:rPr lang="fr-FR" dirty="0"/>
              <a:t>Traitement des images sur le Cloud</a:t>
            </a:r>
          </a:p>
          <a:p>
            <a:endParaRPr lang="fr-FR" dirty="0"/>
          </a:p>
          <a:p>
            <a:r>
              <a:rPr lang="fr-FR" dirty="0"/>
              <a:t>Conclusion </a:t>
            </a:r>
          </a:p>
        </p:txBody>
      </p:sp>
    </p:spTree>
    <p:extLst>
      <p:ext uri="{BB962C8B-B14F-4D97-AF65-F5344CB8AC3E}">
        <p14:creationId xmlns:p14="http://schemas.microsoft.com/office/powerpoint/2010/main" val="376768417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aphicFrame>
        <p:nvGraphicFramePr>
          <p:cNvPr id="8" name="Diagramme 7">
            <a:extLst>
              <a:ext uri="{FF2B5EF4-FFF2-40B4-BE49-F238E27FC236}">
                <a16:creationId xmlns:a16="http://schemas.microsoft.com/office/drawing/2014/main" id="{E8FB1A30-0168-458D-9BCC-80D9C3A8ECD8}"/>
              </a:ext>
            </a:extLst>
          </p:cNvPr>
          <p:cNvGraphicFramePr/>
          <p:nvPr>
            <p:extLst>
              <p:ext uri="{D42A27DB-BD31-4B8C-83A1-F6EECF244321}">
                <p14:modId xmlns:p14="http://schemas.microsoft.com/office/powerpoint/2010/main" val="653155124"/>
              </p:ext>
            </p:extLst>
          </p:nvPr>
        </p:nvGraphicFramePr>
        <p:xfrm>
          <a:off x="381000" y="1047750"/>
          <a:ext cx="399879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DC11442A-BD2C-600B-F444-1C36093F565D}"/>
              </a:ext>
            </a:extLst>
          </p:cNvPr>
          <p:cNvSpPr txBox="1"/>
          <p:nvPr/>
        </p:nvSpPr>
        <p:spPr>
          <a:xfrm>
            <a:off x="76200" y="133350"/>
            <a:ext cx="4953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Présentation de l'architecture Big Data</a:t>
            </a:r>
          </a:p>
        </p:txBody>
      </p:sp>
      <p:pic>
        <p:nvPicPr>
          <p:cNvPr id="5" name="Image 4">
            <a:extLst>
              <a:ext uri="{FF2B5EF4-FFF2-40B4-BE49-F238E27FC236}">
                <a16:creationId xmlns:a16="http://schemas.microsoft.com/office/drawing/2014/main" id="{08ED53D4-718C-96EF-2869-986F210DDAB1}"/>
              </a:ext>
            </a:extLst>
          </p:cNvPr>
          <p:cNvPicPr>
            <a:picLocks noChangeAspect="1"/>
          </p:cNvPicPr>
          <p:nvPr/>
        </p:nvPicPr>
        <p:blipFill>
          <a:blip r:embed="rId8"/>
          <a:stretch>
            <a:fillRect/>
          </a:stretch>
        </p:blipFill>
        <p:spPr>
          <a:xfrm>
            <a:off x="4648200" y="2343150"/>
            <a:ext cx="4023709" cy="245385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aphicFrame>
        <p:nvGraphicFramePr>
          <p:cNvPr id="6" name="Diagramme 5">
            <a:extLst>
              <a:ext uri="{FF2B5EF4-FFF2-40B4-BE49-F238E27FC236}">
                <a16:creationId xmlns:a16="http://schemas.microsoft.com/office/drawing/2014/main" id="{B11706F6-E890-B034-CB50-53605AF04D5A}"/>
              </a:ext>
            </a:extLst>
          </p:cNvPr>
          <p:cNvGraphicFramePr/>
          <p:nvPr>
            <p:extLst>
              <p:ext uri="{D42A27DB-BD31-4B8C-83A1-F6EECF244321}">
                <p14:modId xmlns:p14="http://schemas.microsoft.com/office/powerpoint/2010/main" val="316345120"/>
              </p:ext>
            </p:extLst>
          </p:nvPr>
        </p:nvGraphicFramePr>
        <p:xfrm>
          <a:off x="381000" y="2419350"/>
          <a:ext cx="3998794" cy="3048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ZoneTexte 8">
            <a:extLst>
              <a:ext uri="{FF2B5EF4-FFF2-40B4-BE49-F238E27FC236}">
                <a16:creationId xmlns:a16="http://schemas.microsoft.com/office/drawing/2014/main" id="{29E3537A-EDA7-7943-1FCE-6C94C9F0C69C}"/>
              </a:ext>
            </a:extLst>
          </p:cNvPr>
          <p:cNvSpPr txBox="1"/>
          <p:nvPr/>
        </p:nvSpPr>
        <p:spPr>
          <a:xfrm>
            <a:off x="381000" y="1428750"/>
            <a:ext cx="3962400" cy="769441"/>
          </a:xfrm>
          <a:prstGeom prst="rect">
            <a:avLst/>
          </a:prstGeom>
          <a:noFill/>
        </p:spPr>
        <p:txBody>
          <a:bodyPr wrap="square">
            <a:spAutoFit/>
          </a:bodyPr>
          <a:lstStyle/>
          <a:p>
            <a:pPr marL="171450" indent="-171450" algn="just">
              <a:buFont typeface="Arial" panose="020B0604020202020204" pitchFamily="34" charset="0"/>
              <a:buChar char="•"/>
            </a:pPr>
            <a:r>
              <a:rPr lang="fr-FR" sz="1100" b="1" dirty="0">
                <a:latin typeface="Arial" panose="020B0604020202020204" pitchFamily="34" charset="0"/>
                <a:cs typeface="Arial" panose="020B0604020202020204" pitchFamily="34" charset="0"/>
              </a:rPr>
              <a:t>Big Data </a:t>
            </a:r>
            <a:r>
              <a:rPr lang="fr-FR" sz="1100" dirty="0">
                <a:latin typeface="Arial" panose="020B0604020202020204" pitchFamily="34" charset="0"/>
                <a:cs typeface="Arial" panose="020B0604020202020204" pitchFamily="34" charset="0"/>
              </a:rPr>
              <a:t>(En Français : les données massives) </a:t>
            </a:r>
          </a:p>
          <a:p>
            <a:pPr marL="171450" indent="-171450" algn="just">
              <a:buFont typeface="Arial" panose="020B0604020202020204" pitchFamily="34" charset="0"/>
              <a:buChar char="•"/>
            </a:pPr>
            <a:r>
              <a:rPr lang="fr-FR" sz="1100" dirty="0">
                <a:latin typeface="Arial" panose="020B0604020202020204" pitchFamily="34" charset="0"/>
                <a:cs typeface="Arial" panose="020B0604020202020204" pitchFamily="34" charset="0"/>
              </a:rPr>
              <a:t>Stratégies et technologies mises en œuvre pour rassembler, organiser, stocker et analyser de vastes ensembles de données.</a:t>
            </a:r>
          </a:p>
        </p:txBody>
      </p:sp>
      <p:sp>
        <p:nvSpPr>
          <p:cNvPr id="11" name="ZoneTexte 10">
            <a:extLst>
              <a:ext uri="{FF2B5EF4-FFF2-40B4-BE49-F238E27FC236}">
                <a16:creationId xmlns:a16="http://schemas.microsoft.com/office/drawing/2014/main" id="{ECC9A4AB-B178-D32B-65AF-2BC3F1890640}"/>
              </a:ext>
            </a:extLst>
          </p:cNvPr>
          <p:cNvSpPr txBox="1"/>
          <p:nvPr/>
        </p:nvSpPr>
        <p:spPr>
          <a:xfrm>
            <a:off x="381000" y="2839819"/>
            <a:ext cx="3962400" cy="646331"/>
          </a:xfrm>
          <a:prstGeom prst="rect">
            <a:avLst/>
          </a:prstGeom>
          <a:noFill/>
        </p:spPr>
        <p:txBody>
          <a:bodyPr wrap="square">
            <a:spAutoFit/>
          </a:bodyPr>
          <a:lstStyle/>
          <a:p>
            <a:pPr marL="171450" indent="-171450" algn="just">
              <a:buFont typeface="Arial" panose="020B0604020202020204" pitchFamily="34" charset="0"/>
              <a:buChar char="•"/>
            </a:pPr>
            <a:r>
              <a:rPr lang="fr-FR" sz="1200" b="1" dirty="0"/>
              <a:t>Volume</a:t>
            </a:r>
            <a:r>
              <a:rPr lang="fr-FR" sz="1200" dirty="0"/>
              <a:t> : énormes quantités de données</a:t>
            </a:r>
          </a:p>
          <a:p>
            <a:pPr marL="171450" indent="-171450" algn="just">
              <a:buFont typeface="Arial" panose="020B0604020202020204" pitchFamily="34" charset="0"/>
              <a:buChar char="•"/>
            </a:pPr>
            <a:r>
              <a:rPr lang="fr-FR" sz="1200" b="1" dirty="0"/>
              <a:t>Variété</a:t>
            </a:r>
            <a:r>
              <a:rPr lang="fr-FR" sz="1200" dirty="0"/>
              <a:t> : différents types de données</a:t>
            </a:r>
          </a:p>
          <a:p>
            <a:pPr marL="171450" indent="-171450" algn="just">
              <a:buFont typeface="Arial" panose="020B0604020202020204" pitchFamily="34" charset="0"/>
              <a:buChar char="•"/>
            </a:pPr>
            <a:r>
              <a:rPr lang="fr-FR" sz="1200" b="1" dirty="0"/>
              <a:t>Vélocité</a:t>
            </a:r>
            <a:r>
              <a:rPr lang="fr-FR" sz="1200" dirty="0"/>
              <a:t> : vitesse de circulation des données</a:t>
            </a:r>
          </a:p>
        </p:txBody>
      </p:sp>
    </p:spTree>
    <p:extLst>
      <p:ext uri="{BB962C8B-B14F-4D97-AF65-F5344CB8AC3E}">
        <p14:creationId xmlns:p14="http://schemas.microsoft.com/office/powerpoint/2010/main" val="189325669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aphicFrame>
        <p:nvGraphicFramePr>
          <p:cNvPr id="8" name="Diagramme 7">
            <a:extLst>
              <a:ext uri="{FF2B5EF4-FFF2-40B4-BE49-F238E27FC236}">
                <a16:creationId xmlns:a16="http://schemas.microsoft.com/office/drawing/2014/main" id="{E8FB1A30-0168-458D-9BCC-80D9C3A8ECD8}"/>
              </a:ext>
            </a:extLst>
          </p:cNvPr>
          <p:cNvGraphicFramePr/>
          <p:nvPr>
            <p:extLst>
              <p:ext uri="{D42A27DB-BD31-4B8C-83A1-F6EECF244321}">
                <p14:modId xmlns:p14="http://schemas.microsoft.com/office/powerpoint/2010/main" val="2452361222"/>
              </p:ext>
            </p:extLst>
          </p:nvPr>
        </p:nvGraphicFramePr>
        <p:xfrm>
          <a:off x="304800" y="971550"/>
          <a:ext cx="5105400"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DC11442A-BD2C-600B-F444-1C36093F565D}"/>
              </a:ext>
            </a:extLst>
          </p:cNvPr>
          <p:cNvSpPr txBox="1"/>
          <p:nvPr/>
        </p:nvSpPr>
        <p:spPr>
          <a:xfrm>
            <a:off x="76200" y="133350"/>
            <a:ext cx="4953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Présentation de l'architecture Big Data</a:t>
            </a:r>
          </a:p>
        </p:txBody>
      </p:sp>
      <p:sp>
        <p:nvSpPr>
          <p:cNvPr id="4" name="ZoneTexte 3">
            <a:extLst>
              <a:ext uri="{FF2B5EF4-FFF2-40B4-BE49-F238E27FC236}">
                <a16:creationId xmlns:a16="http://schemas.microsoft.com/office/drawing/2014/main" id="{69EC4DF2-FB75-4A1B-8CF7-2335C303E13B}"/>
              </a:ext>
            </a:extLst>
          </p:cNvPr>
          <p:cNvSpPr txBox="1"/>
          <p:nvPr/>
        </p:nvSpPr>
        <p:spPr>
          <a:xfrm>
            <a:off x="304800" y="2038350"/>
            <a:ext cx="5562600" cy="2693045"/>
          </a:xfrm>
          <a:prstGeom prst="rect">
            <a:avLst/>
          </a:prstGeom>
          <a:ln/>
        </p:spPr>
        <p:style>
          <a:lnRef idx="3">
            <a:schemeClr val="lt1"/>
          </a:lnRef>
          <a:fillRef idx="1">
            <a:schemeClr val="accent5"/>
          </a:fillRef>
          <a:effectRef idx="1">
            <a:schemeClr val="accent5"/>
          </a:effectRef>
          <a:fontRef idx="minor">
            <a:schemeClr val="lt1"/>
          </a:fontRef>
        </p:style>
        <p:txBody>
          <a:bodyPr wrap="square">
            <a:spAutoFit/>
          </a:bodyPr>
          <a:lstStyle/>
          <a:p>
            <a:pPr algn="just"/>
            <a:r>
              <a:rPr lang="fr-FR" sz="1100" b="1" dirty="0"/>
              <a:t>Étapes du Processus MapReduce </a:t>
            </a:r>
            <a:r>
              <a:rPr lang="fr-FR" sz="1100" dirty="0"/>
              <a:t>:</a:t>
            </a:r>
          </a:p>
          <a:p>
            <a:pPr algn="just"/>
            <a:endParaRPr lang="fr-FR" sz="1100" dirty="0">
              <a:solidFill>
                <a:schemeClr val="tx1"/>
              </a:solidFill>
            </a:endParaRPr>
          </a:p>
          <a:p>
            <a:pPr algn="just"/>
            <a:r>
              <a:rPr lang="fr-FR" sz="1050" b="1" dirty="0">
                <a:solidFill>
                  <a:schemeClr val="tx1"/>
                </a:solidFill>
              </a:rPr>
              <a:t>Découpage des Données </a:t>
            </a:r>
            <a:r>
              <a:rPr lang="fr-FR" sz="1050" dirty="0">
                <a:solidFill>
                  <a:schemeClr val="tx1"/>
                </a:solidFill>
              </a:rPr>
              <a:t>:</a:t>
            </a:r>
          </a:p>
          <a:p>
            <a:pPr algn="just"/>
            <a:r>
              <a:rPr lang="fr-FR" sz="1050" dirty="0">
                <a:solidFill>
                  <a:schemeClr val="tx1"/>
                </a:solidFill>
              </a:rPr>
              <a:t>Les données sont découpées en sous-ensembles appelés lots ou fragments.</a:t>
            </a:r>
          </a:p>
          <a:p>
            <a:pPr algn="just"/>
            <a:endParaRPr lang="fr-FR" sz="1050" dirty="0">
              <a:solidFill>
                <a:schemeClr val="tx1"/>
              </a:solidFill>
            </a:endParaRPr>
          </a:p>
          <a:p>
            <a:pPr algn="just"/>
            <a:r>
              <a:rPr lang="fr-FR" sz="1050" b="1" dirty="0">
                <a:solidFill>
                  <a:schemeClr val="tx1"/>
                </a:solidFill>
              </a:rPr>
              <a:t>Allocation des Lots </a:t>
            </a:r>
            <a:r>
              <a:rPr lang="fr-FR" sz="1050" dirty="0">
                <a:solidFill>
                  <a:schemeClr val="tx1"/>
                </a:solidFill>
              </a:rPr>
              <a:t>:</a:t>
            </a:r>
          </a:p>
          <a:p>
            <a:pPr algn="just"/>
            <a:r>
              <a:rPr lang="fr-FR" sz="1050" dirty="0">
                <a:solidFill>
                  <a:schemeClr val="tx1"/>
                </a:solidFill>
              </a:rPr>
              <a:t>Chaque lot est assigné à une machine du cluster, permettant un traitement en parallèle.</a:t>
            </a:r>
          </a:p>
          <a:p>
            <a:pPr algn="just"/>
            <a:endParaRPr lang="fr-FR" sz="1050" dirty="0">
              <a:solidFill>
                <a:schemeClr val="tx1"/>
              </a:solidFill>
            </a:endParaRPr>
          </a:p>
          <a:p>
            <a:pPr algn="just"/>
            <a:r>
              <a:rPr lang="fr-FR" sz="1050" b="1" dirty="0">
                <a:solidFill>
                  <a:schemeClr val="tx1"/>
                </a:solidFill>
              </a:rPr>
              <a:t>Traitement en Parallèle </a:t>
            </a:r>
            <a:r>
              <a:rPr lang="fr-FR" sz="1050" dirty="0">
                <a:solidFill>
                  <a:schemeClr val="tx1"/>
                </a:solidFill>
              </a:rPr>
              <a:t>:</a:t>
            </a:r>
          </a:p>
          <a:p>
            <a:pPr algn="just"/>
            <a:r>
              <a:rPr lang="fr-FR" sz="1050" dirty="0">
                <a:solidFill>
                  <a:schemeClr val="tx1"/>
                </a:solidFill>
              </a:rPr>
              <a:t>Chaque machine du cluster effectue des opérations sur son lot pour obtenir des résultats.</a:t>
            </a:r>
          </a:p>
          <a:p>
            <a:pPr algn="just"/>
            <a:endParaRPr lang="fr-FR" sz="1050" dirty="0">
              <a:solidFill>
                <a:schemeClr val="tx1"/>
              </a:solidFill>
            </a:endParaRPr>
          </a:p>
          <a:p>
            <a:pPr algn="just"/>
            <a:r>
              <a:rPr lang="fr-FR" sz="1050" b="1" dirty="0">
                <a:solidFill>
                  <a:schemeClr val="tx1"/>
                </a:solidFill>
              </a:rPr>
              <a:t>Agrégation des Résultats Intermédiaires </a:t>
            </a:r>
            <a:r>
              <a:rPr lang="fr-FR" sz="1050" dirty="0">
                <a:solidFill>
                  <a:schemeClr val="tx1"/>
                </a:solidFill>
              </a:rPr>
              <a:t>:</a:t>
            </a:r>
          </a:p>
          <a:p>
            <a:pPr algn="just"/>
            <a:r>
              <a:rPr lang="fr-FR" sz="1050" dirty="0">
                <a:solidFill>
                  <a:schemeClr val="tx1"/>
                </a:solidFill>
              </a:rPr>
              <a:t>Les résultats intermédiaires obtenus pour chaque lot sont agrégés.</a:t>
            </a:r>
          </a:p>
          <a:p>
            <a:pPr algn="just"/>
            <a:endParaRPr lang="fr-FR" sz="1050" dirty="0">
              <a:solidFill>
                <a:schemeClr val="tx1"/>
              </a:solidFill>
            </a:endParaRPr>
          </a:p>
          <a:p>
            <a:pPr algn="just"/>
            <a:r>
              <a:rPr lang="fr-FR" sz="1050" b="1" dirty="0">
                <a:solidFill>
                  <a:schemeClr val="tx1"/>
                </a:solidFill>
              </a:rPr>
              <a:t>Construction du Résultat Final :</a:t>
            </a:r>
          </a:p>
          <a:p>
            <a:pPr algn="just"/>
            <a:r>
              <a:rPr lang="fr-FR" sz="1050" dirty="0">
                <a:solidFill>
                  <a:schemeClr val="tx1"/>
                </a:solidFill>
              </a:rPr>
              <a:t>Les résultats agrégés sont utilisés pour construire le résultat final.</a:t>
            </a:r>
          </a:p>
        </p:txBody>
      </p:sp>
      <p:sp>
        <p:nvSpPr>
          <p:cNvPr id="6" name="ZoneTexte 5">
            <a:extLst>
              <a:ext uri="{FF2B5EF4-FFF2-40B4-BE49-F238E27FC236}">
                <a16:creationId xmlns:a16="http://schemas.microsoft.com/office/drawing/2014/main" id="{9118978A-D71D-4B5A-EA87-62E2B3D8F442}"/>
              </a:ext>
            </a:extLst>
          </p:cNvPr>
          <p:cNvSpPr txBox="1"/>
          <p:nvPr/>
        </p:nvSpPr>
        <p:spPr>
          <a:xfrm>
            <a:off x="304800" y="1428750"/>
            <a:ext cx="8534400" cy="461665"/>
          </a:xfrm>
          <a:prstGeom prst="rect">
            <a:avLst/>
          </a:prstGeom>
          <a:solidFill>
            <a:schemeClr val="bg1">
              <a:lumMod val="85000"/>
            </a:schemeClr>
          </a:solidFill>
          <a:ln>
            <a:solidFill>
              <a:schemeClr val="tx2">
                <a:lumMod val="50000"/>
              </a:schemeClr>
            </a:solidFill>
          </a:ln>
        </p:spPr>
        <p:txBody>
          <a:bodyPr wrap="square">
            <a:spAutoFit/>
          </a:bodyPr>
          <a:lstStyle/>
          <a:p>
            <a:r>
              <a:rPr lang="fr-FR" sz="1100" b="1" dirty="0"/>
              <a:t>Définition de MapReduce </a:t>
            </a:r>
            <a:r>
              <a:rPr lang="fr-FR" sz="1200" b="1" dirty="0"/>
              <a:t>:</a:t>
            </a:r>
          </a:p>
          <a:p>
            <a:pPr marL="171450" indent="-171450">
              <a:buFont typeface="Arial" panose="020B0604020202020204" pitchFamily="34" charset="0"/>
              <a:buChar char="•"/>
            </a:pPr>
            <a:r>
              <a:rPr lang="fr-FR" sz="1100" dirty="0"/>
              <a:t>Modèle de programmation automatisant le calcul parallèle sur des données massives.</a:t>
            </a:r>
          </a:p>
        </p:txBody>
      </p:sp>
      <p:pic>
        <p:nvPicPr>
          <p:cNvPr id="1028" name="Picture 4">
            <a:extLst>
              <a:ext uri="{FF2B5EF4-FFF2-40B4-BE49-F238E27FC236}">
                <a16:creationId xmlns:a16="http://schemas.microsoft.com/office/drawing/2014/main" id="{D7E9809F-E3D7-C70A-AF75-569D36F849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2190750"/>
            <a:ext cx="3048000" cy="236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273897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graphicFrame>
        <p:nvGraphicFramePr>
          <p:cNvPr id="8" name="Diagramme 7">
            <a:extLst>
              <a:ext uri="{FF2B5EF4-FFF2-40B4-BE49-F238E27FC236}">
                <a16:creationId xmlns:a16="http://schemas.microsoft.com/office/drawing/2014/main" id="{E8FB1A30-0168-458D-9BCC-80D9C3A8ECD8}"/>
              </a:ext>
            </a:extLst>
          </p:cNvPr>
          <p:cNvGraphicFramePr/>
          <p:nvPr>
            <p:extLst>
              <p:ext uri="{D42A27DB-BD31-4B8C-83A1-F6EECF244321}">
                <p14:modId xmlns:p14="http://schemas.microsoft.com/office/powerpoint/2010/main" val="4074732788"/>
              </p:ext>
            </p:extLst>
          </p:nvPr>
        </p:nvGraphicFramePr>
        <p:xfrm>
          <a:off x="304800" y="1047750"/>
          <a:ext cx="3998794" cy="30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DC11442A-BD2C-600B-F444-1C36093F565D}"/>
              </a:ext>
            </a:extLst>
          </p:cNvPr>
          <p:cNvSpPr txBox="1"/>
          <p:nvPr/>
        </p:nvSpPr>
        <p:spPr>
          <a:xfrm>
            <a:off x="76200" y="133350"/>
            <a:ext cx="4953000" cy="40011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a:spAutoFit/>
          </a:bodyPr>
          <a:lstStyle/>
          <a:p>
            <a:pPr algn="ctr"/>
            <a:r>
              <a:rPr lang="fr-FR" sz="2000" b="1" dirty="0">
                <a:solidFill>
                  <a:schemeClr val="accent5">
                    <a:lumMod val="75000"/>
                  </a:schemeClr>
                </a:solidFill>
              </a:rPr>
              <a:t>Présentation de l'architecture Big Data</a:t>
            </a:r>
          </a:p>
        </p:txBody>
      </p:sp>
      <p:sp>
        <p:nvSpPr>
          <p:cNvPr id="4" name="ZoneTexte 3">
            <a:extLst>
              <a:ext uri="{FF2B5EF4-FFF2-40B4-BE49-F238E27FC236}">
                <a16:creationId xmlns:a16="http://schemas.microsoft.com/office/drawing/2014/main" id="{D9857034-7EE6-E7BA-607C-4710AE57604A}"/>
              </a:ext>
            </a:extLst>
          </p:cNvPr>
          <p:cNvSpPr txBox="1"/>
          <p:nvPr/>
        </p:nvSpPr>
        <p:spPr>
          <a:xfrm>
            <a:off x="228600" y="1544419"/>
            <a:ext cx="8153400" cy="646331"/>
          </a:xfrm>
          <a:prstGeom prst="rect">
            <a:avLst/>
          </a:prstGeom>
          <a:solidFill>
            <a:schemeClr val="bg1">
              <a:lumMod val="85000"/>
            </a:schemeClr>
          </a:solidFill>
          <a:ln>
            <a:solidFill>
              <a:schemeClr val="bg2"/>
            </a:solidFill>
          </a:ln>
        </p:spPr>
        <p:txBody>
          <a:bodyPr wrap="square">
            <a:spAutoFit/>
          </a:bodyPr>
          <a:lstStyle/>
          <a:p>
            <a:pPr algn="just"/>
            <a:r>
              <a:rPr lang="fr-FR" sz="1200" b="1" dirty="0"/>
              <a:t>Apache Spark </a:t>
            </a:r>
            <a:r>
              <a:rPr lang="fr-FR" sz="1200" dirty="0"/>
              <a:t>:</a:t>
            </a:r>
          </a:p>
          <a:p>
            <a:pPr marL="171450" indent="-171450" algn="just">
              <a:buFont typeface="Arial" panose="020B0604020202020204" pitchFamily="34" charset="0"/>
              <a:buChar char="•"/>
            </a:pPr>
            <a:r>
              <a:rPr lang="fr-FR" sz="1200" dirty="0"/>
              <a:t>Spark simplifie le modèle MapReduce en utilisant des transformations et des </a:t>
            </a:r>
            <a:r>
              <a:rPr lang="fr-FR" sz="1200"/>
              <a:t>actions, traitant </a:t>
            </a:r>
            <a:r>
              <a:rPr lang="fr-FR" sz="1200" dirty="0"/>
              <a:t>les données en mémoire et introduisant les RDD pour une efficacité accrue.</a:t>
            </a:r>
          </a:p>
        </p:txBody>
      </p:sp>
      <p:sp>
        <p:nvSpPr>
          <p:cNvPr id="10" name="ZoneTexte 9">
            <a:extLst>
              <a:ext uri="{FF2B5EF4-FFF2-40B4-BE49-F238E27FC236}">
                <a16:creationId xmlns:a16="http://schemas.microsoft.com/office/drawing/2014/main" id="{9F7DD3FF-A18C-D27E-C7B9-7748456BA295}"/>
              </a:ext>
            </a:extLst>
          </p:cNvPr>
          <p:cNvSpPr txBox="1"/>
          <p:nvPr/>
        </p:nvSpPr>
        <p:spPr>
          <a:xfrm>
            <a:off x="228600" y="2336215"/>
            <a:ext cx="8153400" cy="2292935"/>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just"/>
            <a:r>
              <a:rPr lang="fr-FR" sz="1100" b="1" dirty="0"/>
              <a:t>Composants Clés de Spark :</a:t>
            </a:r>
          </a:p>
          <a:p>
            <a:pPr algn="just"/>
            <a:endParaRPr lang="fr-FR" sz="1100" b="1" dirty="0"/>
          </a:p>
          <a:p>
            <a:pPr algn="just"/>
            <a:r>
              <a:rPr lang="fr-FR" sz="1100" b="1" dirty="0"/>
              <a:t>Transformation :</a:t>
            </a:r>
          </a:p>
          <a:p>
            <a:pPr marL="171450" indent="-171450" algn="just">
              <a:buFont typeface="Arial" panose="020B0604020202020204" pitchFamily="34" charset="0"/>
              <a:buChar char="•"/>
            </a:pPr>
            <a:r>
              <a:rPr lang="fr-FR" sz="1100" dirty="0"/>
              <a:t>Utilisation de transformations pour modifier les données.</a:t>
            </a:r>
          </a:p>
          <a:p>
            <a:pPr marL="171450" indent="-171450" algn="just">
              <a:buFont typeface="Arial" panose="020B0604020202020204" pitchFamily="34" charset="0"/>
              <a:buChar char="•"/>
            </a:pPr>
            <a:r>
              <a:rPr lang="fr-FR" sz="1100" dirty="0"/>
              <a:t>Exemple : "</a:t>
            </a:r>
            <a:r>
              <a:rPr lang="fr-FR" sz="1100" dirty="0" err="1"/>
              <a:t>map</a:t>
            </a:r>
            <a:r>
              <a:rPr lang="fr-FR" sz="1100" dirty="0"/>
              <a:t>" applique une fonction à chaque élément de l'ensemble de données</a:t>
            </a:r>
            <a:r>
              <a:rPr lang="fr-FR" sz="1100" b="1" dirty="0"/>
              <a:t>.</a:t>
            </a:r>
          </a:p>
          <a:p>
            <a:pPr algn="just"/>
            <a:r>
              <a:rPr lang="fr-FR" sz="1100" b="1" dirty="0"/>
              <a:t>Action :</a:t>
            </a:r>
          </a:p>
          <a:p>
            <a:pPr marL="171450" indent="-171450" algn="just">
              <a:buFont typeface="Arial" panose="020B0604020202020204" pitchFamily="34" charset="0"/>
              <a:buChar char="•"/>
            </a:pPr>
            <a:r>
              <a:rPr lang="fr-FR" sz="1100" dirty="0"/>
              <a:t>Actions déclenchent l'évaluation et renvoient des résultats.</a:t>
            </a:r>
          </a:p>
          <a:p>
            <a:pPr marL="171450" indent="-171450" algn="just">
              <a:buFont typeface="Arial" panose="020B0604020202020204" pitchFamily="34" charset="0"/>
              <a:buChar char="•"/>
            </a:pPr>
            <a:r>
              <a:rPr lang="fr-FR" sz="1100" dirty="0"/>
              <a:t>Exemple : "</a:t>
            </a:r>
            <a:r>
              <a:rPr lang="fr-FR" sz="1100" dirty="0" err="1"/>
              <a:t>reduce</a:t>
            </a:r>
            <a:r>
              <a:rPr lang="fr-FR" sz="1100" dirty="0"/>
              <a:t>" agrège les éléments de l'ensemble de données.</a:t>
            </a:r>
          </a:p>
          <a:p>
            <a:pPr algn="just"/>
            <a:r>
              <a:rPr lang="fr-FR" sz="1100" b="1" dirty="0" err="1"/>
              <a:t>Resilient</a:t>
            </a:r>
            <a:r>
              <a:rPr lang="fr-FR" sz="1100" b="1" dirty="0"/>
              <a:t> Distributed </a:t>
            </a:r>
            <a:r>
              <a:rPr lang="fr-FR" sz="1100" b="1" dirty="0" err="1"/>
              <a:t>Datasets</a:t>
            </a:r>
            <a:r>
              <a:rPr lang="fr-FR" sz="1100" b="1" dirty="0"/>
              <a:t> (RDD) :</a:t>
            </a:r>
          </a:p>
          <a:p>
            <a:pPr marL="171450" indent="-171450" algn="just">
              <a:buFont typeface="Arial" panose="020B0604020202020204" pitchFamily="34" charset="0"/>
              <a:buChar char="•"/>
            </a:pPr>
            <a:r>
              <a:rPr lang="fr-FR" sz="1100" dirty="0"/>
              <a:t>Abstraction de données immuable répartie sur un cluster.</a:t>
            </a:r>
          </a:p>
          <a:p>
            <a:pPr marL="171450" indent="-171450" algn="just">
              <a:buFont typeface="Arial" panose="020B0604020202020204" pitchFamily="34" charset="0"/>
              <a:buChar char="•"/>
            </a:pPr>
            <a:r>
              <a:rPr lang="fr-FR" sz="1100" dirty="0"/>
              <a:t>Traitement en parallèle des RDD</a:t>
            </a:r>
            <a:r>
              <a:rPr lang="fr-FR" sz="1100" b="1" dirty="0"/>
              <a:t>.</a:t>
            </a:r>
          </a:p>
          <a:p>
            <a:pPr algn="just"/>
            <a:r>
              <a:rPr lang="fr-FR" sz="1100" b="1" dirty="0"/>
              <a:t>In-Memory </a:t>
            </a:r>
            <a:r>
              <a:rPr lang="fr-FR" sz="1100" b="1" dirty="0" err="1"/>
              <a:t>Processing</a:t>
            </a:r>
            <a:r>
              <a:rPr lang="fr-FR" sz="1100" b="1" dirty="0"/>
              <a:t> :</a:t>
            </a:r>
          </a:p>
          <a:p>
            <a:pPr marL="171450" indent="-171450" algn="just">
              <a:buFont typeface="Arial" panose="020B0604020202020204" pitchFamily="34" charset="0"/>
              <a:buChar char="•"/>
            </a:pPr>
            <a:r>
              <a:rPr lang="fr-FR" sz="1100" dirty="0"/>
              <a:t>Traitement en mémoire, évitant le stockage sur disque pour des performances améliorées.</a:t>
            </a:r>
          </a:p>
        </p:txBody>
      </p:sp>
      <p:pic>
        <p:nvPicPr>
          <p:cNvPr id="14" name="Image 13">
            <a:extLst>
              <a:ext uri="{FF2B5EF4-FFF2-40B4-BE49-F238E27FC236}">
                <a16:creationId xmlns:a16="http://schemas.microsoft.com/office/drawing/2014/main" id="{BF52BABE-BF8C-1645-ECA2-FFA835AF8272}"/>
              </a:ext>
            </a:extLst>
          </p:cNvPr>
          <p:cNvPicPr>
            <a:picLocks noChangeAspect="1"/>
          </p:cNvPicPr>
          <p:nvPr/>
        </p:nvPicPr>
        <p:blipFill>
          <a:blip r:embed="rId8"/>
          <a:stretch>
            <a:fillRect/>
          </a:stretch>
        </p:blipFill>
        <p:spPr>
          <a:xfrm>
            <a:off x="4876800" y="3409950"/>
            <a:ext cx="3288830" cy="7149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16697054"/>
      </p:ext>
    </p:extLst>
  </p:cSld>
  <p:clrMapOvr>
    <a:masterClrMapping/>
  </p:clrMapOvr>
  <p:transition spd="slow">
    <p:wipe/>
  </p:transition>
</p:sld>
</file>

<file path=ppt/theme/theme1.xml><?xml version="1.0" encoding="utf-8"?>
<a:theme xmlns:a="http://schemas.openxmlformats.org/drawingml/2006/main" name="Ebeat Creative Business Plan by Slidesgo">
  <a:themeElements>
    <a:clrScheme name="Simple Light">
      <a:dk1>
        <a:srgbClr val="000000"/>
      </a:dk1>
      <a:lt1>
        <a:srgbClr val="FFFFFF"/>
      </a:lt1>
      <a:dk2>
        <a:srgbClr val="000000"/>
      </a:dk2>
      <a:lt2>
        <a:srgbClr val="22C1F8"/>
      </a:lt2>
      <a:accent1>
        <a:srgbClr val="F668B9"/>
      </a:accent1>
      <a:accent2>
        <a:srgbClr val="212121"/>
      </a:accent2>
      <a:accent3>
        <a:srgbClr val="9B68ED"/>
      </a:accent3>
      <a:accent4>
        <a:srgbClr val="FFCF69"/>
      </a:accent4>
      <a:accent5>
        <a:srgbClr val="22C1F8"/>
      </a:accent5>
      <a:accent6>
        <a:srgbClr val="FFCF69"/>
      </a:accent6>
      <a:hlink>
        <a:srgbClr val="F668B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25127</TotalTime>
  <Words>2320</Words>
  <Application>Microsoft Office PowerPoint</Application>
  <PresentationFormat>Affichage à l'écran (16:9)</PresentationFormat>
  <Paragraphs>398</Paragraphs>
  <Slides>33</Slides>
  <Notes>30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33</vt:i4>
      </vt:variant>
    </vt:vector>
  </HeadingPairs>
  <TitlesOfParts>
    <vt:vector size="39" baseType="lpstr">
      <vt:lpstr>Arial</vt:lpstr>
      <vt:lpstr>Helvetica Neue</vt:lpstr>
      <vt:lpstr>Raleway</vt:lpstr>
      <vt:lpstr>Raleway Medium</vt:lpstr>
      <vt:lpstr>Raleway SemiBold</vt:lpstr>
      <vt:lpstr>Ebeat Creative Business Plan by Slidesgo</vt:lpstr>
      <vt:lpstr>PROJET n°8  Déployez un Modèle dans le cloud</vt:lpstr>
      <vt:lpstr>Présentation PowerPoint</vt:lpstr>
      <vt:lpstr>01</vt:lpstr>
      <vt:lpstr>Présentation PowerPoint</vt:lpstr>
      <vt:lpstr>Présentation PowerPoint</vt:lpstr>
      <vt:lpstr>02</vt:lpstr>
      <vt:lpstr>Présentation PowerPoint</vt:lpstr>
      <vt:lpstr>Présentation PowerPoint</vt:lpstr>
      <vt:lpstr>Présentation PowerPoint</vt:lpstr>
      <vt:lpstr>Présentation PowerPoint</vt:lpstr>
      <vt:lpstr>Étape n° 3 :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Étape n° 4 :   </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Ebeat Creative Business Plan</dc:title>
  <dc:creator>pouria</dc:creator>
  <cp:lastModifiedBy>Pouria Forouzesh</cp:lastModifiedBy>
  <cp:revision>125</cp:revision>
  <dcterms:modified xsi:type="dcterms:W3CDTF">2023-12-01T11:30:20Z</dcterms:modified>
</cp:coreProperties>
</file>